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9C5B-A2E1-4F03-8C42-6CADCAE1B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A8500-DED4-4561-B3FE-6968380B5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Avinash </a:t>
            </a:r>
          </a:p>
        </p:txBody>
      </p:sp>
    </p:spTree>
    <p:extLst>
      <p:ext uri="{BB962C8B-B14F-4D97-AF65-F5344CB8AC3E}">
        <p14:creationId xmlns:p14="http://schemas.microsoft.com/office/powerpoint/2010/main" val="9307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306C2C-0166-4DDB-AF2B-6C4C0509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DISTRIBUTED MEMORY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0EA67D-4680-4B85-B9E0-F9AD5D07A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3" y="123371"/>
            <a:ext cx="7537707" cy="67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0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03F4A-3BEF-41F7-AFBF-7BFA0BE7E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5DD693-D7A0-4A72-9BD6-36D33407E8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2738" y="3232150"/>
            <a:ext cx="4270375" cy="259677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E0D359D-5259-47B6-8EFF-0BF7B61F5B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8888" y="3086100"/>
            <a:ext cx="4252912" cy="280720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77268F-29ED-4A0C-82FF-036654CFF1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PARALLEL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2A5C4C-A5E8-4707-B112-C82C4D97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v/s PARALLEL</a:t>
            </a:r>
          </a:p>
        </p:txBody>
      </p:sp>
    </p:spTree>
    <p:extLst>
      <p:ext uri="{BB962C8B-B14F-4D97-AF65-F5344CB8AC3E}">
        <p14:creationId xmlns:p14="http://schemas.microsoft.com/office/powerpoint/2010/main" val="259005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B326-A134-4C9D-8CF9-BC29AEBC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FLYNN TAXONOMY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A7D03C-82F3-449E-8DD7-7F3DA4FC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036" y="2281187"/>
            <a:ext cx="9490509" cy="42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3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A8FF8-CF6C-40CF-96F1-923F179D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2600" dirty="0"/>
              <a:t>Single Instruction Single DATA (SISD)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4F0D6E-37D0-420F-95EB-AA5840F28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3" y="-1"/>
            <a:ext cx="7685294" cy="67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1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791EE-EB02-4A81-ABDB-A30F380B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/>
              <a:t>SINGLE INSTRUCTION MULTIPLE DATA (SIMD)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87B925-DCDC-4340-B83E-8FE794EF1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3" y="1"/>
            <a:ext cx="7627543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6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791EE-EB02-4A81-ABDB-A30F380B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/>
              <a:t>MULTIPLE INSTRUCTION SINGLE DATA (SIMD)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C10BD-E61E-441B-B2CD-D68ACD544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588" y="0"/>
            <a:ext cx="8429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3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791EE-EB02-4A81-ABDB-A30F380B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dirty="0"/>
              <a:t>MULTIPLE INSTRUCTION MULTIPLE DATA (MIMD)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BF483-5906-4094-B312-80F348B51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3" y="0"/>
            <a:ext cx="8058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91D97-5403-4AEC-A36D-B3C8D7119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Program Multiple Data (SPMD)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97C9F0-C957-42F6-A5CE-0316DA817D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2738" y="3017520"/>
            <a:ext cx="4270375" cy="2988997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0FB620-9FE6-462C-A41B-4581F01832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8888" y="3017520"/>
            <a:ext cx="4252912" cy="298899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B1CFFD-CEAB-4ABD-8425-1B67AA5C7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Multiple Program Multiple Data (MPMD)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94E897-D540-40BD-ADDB-64F524E5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Programing Model</a:t>
            </a:r>
          </a:p>
        </p:txBody>
      </p:sp>
    </p:spTree>
    <p:extLst>
      <p:ext uri="{BB962C8B-B14F-4D97-AF65-F5344CB8AC3E}">
        <p14:creationId xmlns:p14="http://schemas.microsoft.com/office/powerpoint/2010/main" val="68384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91D97-5403-4AEC-A36D-B3C8D7119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Uniform Memory Access (UMA)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B1CFFD-CEAB-4ABD-8425-1B67AA5C7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NON Uniform Memory Access (NUMA)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94E897-D540-40BD-ADDB-64F524E5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A8C6FC8-29AE-4D4E-B46C-397BB59B72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2738" y="3143250"/>
            <a:ext cx="4270375" cy="290195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B8E45EA-C96E-4BED-A448-B6F0A4D301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8888" y="3079750"/>
            <a:ext cx="4252912" cy="29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7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91D97-5403-4AEC-A36D-B3C8D7119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Symmetric Multi PROCESSING (SMP)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B1CFFD-CEAB-4ABD-8425-1B67AA5C7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CACHE COHERENCY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94E897-D540-40BD-ADDB-64F524E5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Memory Access (UMA)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D0092C-FE12-40C5-92A1-0741B6B257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34887" y="3143250"/>
            <a:ext cx="4060914" cy="30099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F81B93-5298-4CE6-B4AC-B40757D8F7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82738" y="3274049"/>
            <a:ext cx="4270375" cy="28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450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89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PYTHON PARALLEL COMPUTING</vt:lpstr>
      <vt:lpstr>FLYNN TAXONOMY </vt:lpstr>
      <vt:lpstr>Single Instruction Single DATA (SISD)</vt:lpstr>
      <vt:lpstr>SINGLE INSTRUCTION MULTIPLE DATA (SIMD)</vt:lpstr>
      <vt:lpstr>MULTIPLE INSTRUCTION SINGLE DATA (SIMD)</vt:lpstr>
      <vt:lpstr>MULTIPLE INSTRUCTION MULTIPLE DATA (MIMD)</vt:lpstr>
      <vt:lpstr>Parallel Programing Model</vt:lpstr>
      <vt:lpstr>SHARED MEMORY</vt:lpstr>
      <vt:lpstr>Uniform Memory Access (UMA)</vt:lpstr>
      <vt:lpstr>DISTRIBUTED MEMORY</vt:lpstr>
      <vt:lpstr>Concurrent v/s PARALLEL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PARALLEL COMPUTING</dc:title>
  <dc:creator>Avinash Anantharamu</dc:creator>
  <cp:lastModifiedBy>Avinash Anantharamu</cp:lastModifiedBy>
  <cp:revision>3</cp:revision>
  <dcterms:created xsi:type="dcterms:W3CDTF">2020-04-11T02:50:53Z</dcterms:created>
  <dcterms:modified xsi:type="dcterms:W3CDTF">2020-04-11T03:11:35Z</dcterms:modified>
</cp:coreProperties>
</file>