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30279975" cx="21386800"/>
  <p:notesSz cx="6805600" cy="9944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37" orient="horz"/>
        <p:guide pos="673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9099" cy="49720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4939" y="0"/>
            <a:ext cx="2949099" cy="49720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085975" y="746125"/>
            <a:ext cx="2633663" cy="372903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62" y="4723448"/>
            <a:ext cx="5444490" cy="4474845"/>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5169"/>
            <a:ext cx="2949099" cy="497205"/>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4939" y="9445169"/>
            <a:ext cx="2949099" cy="49720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S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2085975" y="746125"/>
            <a:ext cx="2633663" cy="372903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0562" y="4723448"/>
            <a:ext cx="5444490" cy="447484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SG" sz="1200" u="sng" cap="none" strike="noStrike">
                <a:solidFill>
                  <a:schemeClr val="dk1"/>
                </a:solidFill>
                <a:latin typeface="Calibri"/>
                <a:ea typeface="Calibri"/>
                <a:cs typeface="Calibri"/>
                <a:sym typeface="Calibri"/>
              </a:rPr>
              <a:t>NOTES</a:t>
            </a:r>
            <a:endParaRPr/>
          </a:p>
          <a:p>
            <a:pPr indent="0" lvl="0" marL="0" marR="0" rtl="0" algn="just">
              <a:spcBef>
                <a:spcPts val="0"/>
              </a:spcBef>
              <a:spcAft>
                <a:spcPts val="0"/>
              </a:spcAft>
              <a:buNone/>
            </a:pPr>
            <a:r>
              <a:rPr b="0" i="0" lang="en-SG" sz="1200" u="none" cap="none" strike="noStrike">
                <a:solidFill>
                  <a:schemeClr val="dk1"/>
                </a:solidFill>
                <a:latin typeface="Calibri"/>
                <a:ea typeface="Calibri"/>
                <a:cs typeface="Calibri"/>
                <a:sym typeface="Calibri"/>
              </a:rPr>
              <a:t>Refer to write ups in ‘Past Projects for Reference’ Booklet for Project overview write ups - http://yoda.soi.rp.edu.sg/wiki/index.php/FYP_Wiki</a:t>
            </a:r>
            <a:endParaRPr b="0"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SG" sz="1200" u="none" cap="none" strike="noStrike">
                <a:solidFill>
                  <a:schemeClr val="dk1"/>
                </a:solidFill>
                <a:latin typeface="Calibri"/>
                <a:ea typeface="Calibri"/>
                <a:cs typeface="Calibri"/>
                <a:sym typeface="Calibri"/>
              </a:rPr>
              <a:t>ENGLISH - </a:t>
            </a:r>
            <a:r>
              <a:rPr b="1" i="0" lang="en-SG" sz="1200" u="none" cap="none" strike="noStrike">
                <a:solidFill>
                  <a:schemeClr val="dk1"/>
                </a:solidFill>
                <a:latin typeface="Calibri"/>
                <a:ea typeface="Calibri"/>
                <a:cs typeface="Calibri"/>
                <a:sym typeface="Calibri"/>
              </a:rPr>
              <a:t>British Eg. organi</a:t>
            </a:r>
            <a:r>
              <a:rPr b="1" i="0" lang="en-SG" sz="1200" u="sng" cap="none" strike="noStrike">
                <a:solidFill>
                  <a:srgbClr val="E16609"/>
                </a:solidFill>
                <a:latin typeface="Calibri"/>
                <a:ea typeface="Calibri"/>
                <a:cs typeface="Calibri"/>
                <a:sym typeface="Calibri"/>
              </a:rPr>
              <a:t>s</a:t>
            </a:r>
            <a:r>
              <a:rPr b="1" i="0" lang="en-SG" sz="1200" u="none" cap="none" strike="noStrike">
                <a:solidFill>
                  <a:schemeClr val="dk1"/>
                </a:solidFill>
                <a:latin typeface="Calibri"/>
                <a:ea typeface="Calibri"/>
                <a:cs typeface="Calibri"/>
                <a:sym typeface="Calibri"/>
              </a:rPr>
              <a:t>ation VS organi</a:t>
            </a:r>
            <a:r>
              <a:rPr b="1" i="0" lang="en-SG" sz="1200" u="sng" cap="none" strike="noStrike">
                <a:solidFill>
                  <a:srgbClr val="E16609"/>
                </a:solidFill>
                <a:latin typeface="Calibri"/>
                <a:ea typeface="Calibri"/>
                <a:cs typeface="Calibri"/>
                <a:sym typeface="Calibri"/>
              </a:rPr>
              <a:t>z</a:t>
            </a:r>
            <a:r>
              <a:rPr b="1" i="0" lang="en-SG" sz="1200" u="none" cap="none" strike="noStrike">
                <a:solidFill>
                  <a:schemeClr val="dk1"/>
                </a:solidFill>
                <a:latin typeface="Calibri"/>
                <a:ea typeface="Calibri"/>
                <a:cs typeface="Calibri"/>
                <a:sym typeface="Calibri"/>
              </a:rPr>
              <a:t>ation</a:t>
            </a:r>
            <a:endParaRPr b="1" i="0" sz="1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SG" sz="1200" u="none" cap="none" strike="noStrike">
                <a:solidFill>
                  <a:schemeClr val="dk1"/>
                </a:solidFill>
                <a:latin typeface="Calibri"/>
                <a:ea typeface="Calibri"/>
                <a:cs typeface="Calibri"/>
                <a:sym typeface="Calibri"/>
              </a:rPr>
              <a:t>Font: RP approved font - Arial family only.</a:t>
            </a:r>
            <a:endParaRPr/>
          </a:p>
          <a:p>
            <a:pPr indent="0" lvl="0" marL="0" marR="0" rtl="0" algn="just">
              <a:spcBef>
                <a:spcPts val="0"/>
              </a:spcBef>
              <a:spcAft>
                <a:spcPts val="0"/>
              </a:spcAft>
              <a:buNone/>
            </a:pPr>
            <a:r>
              <a:rPr b="0" i="0" lang="en-SG" sz="1200" u="none" cap="none" strike="noStrike">
                <a:solidFill>
                  <a:schemeClr val="dk1"/>
                </a:solidFill>
                <a:latin typeface="Calibri"/>
                <a:ea typeface="Calibri"/>
                <a:cs typeface="Calibri"/>
                <a:sym typeface="Calibri"/>
              </a:rPr>
              <a:t>Header: Arial Bold</a:t>
            </a:r>
            <a:endParaRPr/>
          </a:p>
          <a:p>
            <a:pPr indent="0" lvl="0" marL="0" marR="0" rtl="0" algn="just">
              <a:spcBef>
                <a:spcPts val="0"/>
              </a:spcBef>
              <a:spcAft>
                <a:spcPts val="0"/>
              </a:spcAft>
              <a:buNone/>
            </a:pPr>
            <a:r>
              <a:rPr b="0" i="0" lang="en-SG" sz="1200" u="none" cap="none" strike="noStrike">
                <a:solidFill>
                  <a:schemeClr val="dk1"/>
                </a:solidFill>
                <a:latin typeface="Calibri"/>
                <a:ea typeface="Calibri"/>
                <a:cs typeface="Calibri"/>
                <a:sym typeface="Calibri"/>
              </a:rPr>
              <a:t>Copy text: Arial regular or Arial Bold. Use Emphasis of our SOI orange in moderation.</a:t>
            </a:r>
            <a:endParaRPr/>
          </a:p>
          <a:p>
            <a:pPr indent="0" lvl="0" marL="0" marR="0" rtl="0" algn="just">
              <a:spcBef>
                <a:spcPts val="0"/>
              </a:spcBef>
              <a:spcAft>
                <a:spcPts val="0"/>
              </a:spcAft>
              <a:buNone/>
            </a:pPr>
            <a:r>
              <a:rPr b="0" i="0" lang="en-SG" sz="1200" u="none" cap="none" strike="noStrike">
                <a:solidFill>
                  <a:schemeClr val="dk1"/>
                </a:solidFill>
                <a:latin typeface="Calibri"/>
                <a:ea typeface="Calibri"/>
                <a:cs typeface="Calibri"/>
                <a:sym typeface="Calibri"/>
              </a:rPr>
              <a:t>Picture frame – Give a 4.5 or 6pt orange outline.</a:t>
            </a:r>
            <a:endParaRPr b="0" i="0" sz="1200" u="none" cap="none" strike="noStrike">
              <a:solidFill>
                <a:schemeClr val="dk1"/>
              </a:solidFill>
              <a:latin typeface="Calibri"/>
              <a:ea typeface="Calibri"/>
              <a:cs typeface="Calibri"/>
              <a:sym typeface="Calibri"/>
            </a:endParaRPr>
          </a:p>
        </p:txBody>
      </p:sp>
      <p:sp>
        <p:nvSpPr>
          <p:cNvPr id="96" name="Google Shape;96;p1:notes"/>
          <p:cNvSpPr txBox="1"/>
          <p:nvPr>
            <p:ph idx="12" type="sldNum"/>
          </p:nvPr>
        </p:nvSpPr>
        <p:spPr>
          <a:xfrm>
            <a:off x="3854939" y="9445169"/>
            <a:ext cx="2949099" cy="49720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SG"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 name="Shape 13"/>
        <p:cNvGrpSpPr/>
        <p:nvPr/>
      </p:nvGrpSpPr>
      <p:grpSpPr>
        <a:xfrm>
          <a:off x="0" y="0"/>
          <a:ext cx="0" cy="0"/>
          <a:chOff x="0" y="0"/>
          <a:chExt cx="0" cy="0"/>
        </a:xfrm>
      </p:grpSpPr>
      <p:grpSp>
        <p:nvGrpSpPr>
          <p:cNvPr id="14" name="Google Shape;14;p2"/>
          <p:cNvGrpSpPr/>
          <p:nvPr/>
        </p:nvGrpSpPr>
        <p:grpSpPr>
          <a:xfrm>
            <a:off x="26281" y="14013"/>
            <a:ext cx="21360519" cy="30289216"/>
            <a:chOff x="26281" y="14013"/>
            <a:chExt cx="21360519" cy="30289216"/>
          </a:xfrm>
        </p:grpSpPr>
        <p:pic>
          <p:nvPicPr>
            <p:cNvPr id="15" name="Google Shape;15;p2"/>
            <p:cNvPicPr preferRelativeResize="0"/>
            <p:nvPr/>
          </p:nvPicPr>
          <p:blipFill rotWithShape="1">
            <a:blip r:embed="rId2">
              <a:alphaModFix/>
            </a:blip>
            <a:srcRect b="0" l="0" r="0" t="0"/>
            <a:stretch/>
          </p:blipFill>
          <p:spPr>
            <a:xfrm>
              <a:off x="26281" y="14013"/>
              <a:ext cx="21360519" cy="30289216"/>
            </a:xfrm>
            <a:prstGeom prst="rect">
              <a:avLst/>
            </a:prstGeom>
            <a:noFill/>
            <a:ln>
              <a:noFill/>
            </a:ln>
          </p:spPr>
        </p:pic>
        <p:pic>
          <p:nvPicPr>
            <p:cNvPr id="16" name="Google Shape;16;p2"/>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grpSp>
      <p:sp>
        <p:nvSpPr>
          <p:cNvPr id="17" name="Google Shape;17;p2"/>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lstStyle>
            <a:lvl1pPr lvl="0" marR="0" rtl="0" algn="ctr">
              <a:spcBef>
                <a:spcPts val="0"/>
              </a:spcBef>
              <a:spcAft>
                <a:spcPts val="0"/>
              </a:spcAft>
              <a:buClr>
                <a:schemeClr val="dk1"/>
              </a:buClr>
              <a:buSzPts val="9800"/>
              <a:buFont typeface="Arial"/>
              <a:buNone/>
              <a:defRPr b="1" i="0" sz="9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
          <p:cNvSpPr txBox="1"/>
          <p:nvPr>
            <p:ph idx="1" type="body"/>
          </p:nvPr>
        </p:nvSpPr>
        <p:spPr>
          <a:xfrm>
            <a:off x="1069340" y="7065330"/>
            <a:ext cx="19248120" cy="19983384"/>
          </a:xfrm>
          <a:prstGeom prst="rect">
            <a:avLst/>
          </a:prstGeom>
          <a:noFill/>
          <a:ln>
            <a:noFill/>
          </a:ln>
        </p:spPr>
        <p:txBody>
          <a:bodyPr anchorCtr="0" anchor="t" bIns="147600" lIns="295225" spcFirstLastPara="1" rIns="295225" wrap="square" tIns="147600"/>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Arial"/>
                <a:ea typeface="Arial"/>
                <a:cs typeface="Arial"/>
                <a:sym typeface="Arial"/>
              </a:defRPr>
            </a:lvl1pPr>
            <a:lvl2pPr indent="-736600" lvl="1" marL="914400" marR="0" rtl="0" algn="l">
              <a:spcBef>
                <a:spcPts val="1600"/>
              </a:spcBef>
              <a:spcAft>
                <a:spcPts val="0"/>
              </a:spcAft>
              <a:buClr>
                <a:schemeClr val="dk1"/>
              </a:buClr>
              <a:buSzPts val="8000"/>
              <a:buFont typeface="Arial"/>
              <a:buChar char="–"/>
              <a:defRPr b="0" i="0" sz="8000" u="none" cap="none" strike="noStrike">
                <a:solidFill>
                  <a:schemeClr val="dk1"/>
                </a:solidFill>
                <a:latin typeface="Arial"/>
                <a:ea typeface="Arial"/>
                <a:cs typeface="Arial"/>
                <a:sym typeface="Arial"/>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Arial"/>
                <a:ea typeface="Arial"/>
                <a:cs typeface="Arial"/>
                <a:sym typeface="Arial"/>
              </a:defRPr>
            </a:lvl3pPr>
            <a:lvl4pPr indent="-571500" lvl="3" marL="18288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4pPr>
            <a:lvl5pPr indent="-571500" lvl="4" marL="22860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5pPr>
            <a:lvl6pPr indent="-641350" lvl="5" marL="27432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6pPr>
            <a:lvl7pPr indent="-641350" lvl="6" marL="32004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7pPr>
            <a:lvl8pPr indent="-641350" lvl="7" marL="36576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8pPr>
            <a:lvl9pPr indent="-641350" lvl="8" marL="41148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9pPr>
          </a:lstStyle>
          <a:p/>
        </p:txBody>
      </p:sp>
      <p:sp>
        <p:nvSpPr>
          <p:cNvPr id="19" name="Google Shape;19;p2"/>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20" name="Google Shape;20;p2"/>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21" name="Google Shape;21;p2"/>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5800" u="none" cap="none" strike="noStrike">
                <a:solidFill>
                  <a:schemeClr val="dk1"/>
                </a:solidFill>
                <a:latin typeface="Calibri"/>
                <a:ea typeface="Calibri"/>
                <a:cs typeface="Calibri"/>
                <a:sym typeface="Calibri"/>
              </a:defRPr>
            </a:lvl1pPr>
            <a:lvl2pPr indent="0" lvl="1" marL="0" marR="0" rtl="0" algn="l">
              <a:spcBef>
                <a:spcPts val="0"/>
              </a:spcBef>
              <a:buNone/>
              <a:defRPr b="0" i="0" sz="5800" u="none" cap="none" strike="noStrike">
                <a:solidFill>
                  <a:schemeClr val="dk1"/>
                </a:solidFill>
                <a:latin typeface="Calibri"/>
                <a:ea typeface="Calibri"/>
                <a:cs typeface="Calibri"/>
                <a:sym typeface="Calibri"/>
              </a:defRPr>
            </a:lvl2pPr>
            <a:lvl3pPr indent="0" lvl="2" marL="0" marR="0" rtl="0" algn="l">
              <a:spcBef>
                <a:spcPts val="0"/>
              </a:spcBef>
              <a:buNone/>
              <a:defRPr b="0" i="0" sz="5800" u="none" cap="none" strike="noStrike">
                <a:solidFill>
                  <a:schemeClr val="dk1"/>
                </a:solidFill>
                <a:latin typeface="Calibri"/>
                <a:ea typeface="Calibri"/>
                <a:cs typeface="Calibri"/>
                <a:sym typeface="Calibri"/>
              </a:defRPr>
            </a:lvl3pPr>
            <a:lvl4pPr indent="0" lvl="3" marL="0" marR="0" rtl="0" algn="l">
              <a:spcBef>
                <a:spcPts val="0"/>
              </a:spcBef>
              <a:buNone/>
              <a:defRPr b="0" i="0" sz="5800" u="none" cap="none" strike="noStrike">
                <a:solidFill>
                  <a:schemeClr val="dk1"/>
                </a:solidFill>
                <a:latin typeface="Calibri"/>
                <a:ea typeface="Calibri"/>
                <a:cs typeface="Calibri"/>
                <a:sym typeface="Calibri"/>
              </a:defRPr>
            </a:lvl4pPr>
            <a:lvl5pPr indent="0" lvl="4" marL="0" marR="0" rtl="0" algn="l">
              <a:spcBef>
                <a:spcPts val="0"/>
              </a:spcBef>
              <a:buNone/>
              <a:defRPr b="0" i="0" sz="5800" u="none" cap="none" strike="noStrike">
                <a:solidFill>
                  <a:schemeClr val="dk1"/>
                </a:solidFill>
                <a:latin typeface="Calibri"/>
                <a:ea typeface="Calibri"/>
                <a:cs typeface="Calibri"/>
                <a:sym typeface="Calibri"/>
              </a:defRPr>
            </a:lvl5pPr>
            <a:lvl6pPr indent="0" lvl="5" marL="0" marR="0" rtl="0" algn="l">
              <a:spcBef>
                <a:spcPts val="0"/>
              </a:spcBef>
              <a:buNone/>
              <a:defRPr b="0" i="0" sz="5800" u="none" cap="none" strike="noStrike">
                <a:solidFill>
                  <a:schemeClr val="dk1"/>
                </a:solidFill>
                <a:latin typeface="Calibri"/>
                <a:ea typeface="Calibri"/>
                <a:cs typeface="Calibri"/>
                <a:sym typeface="Calibri"/>
              </a:defRPr>
            </a:lvl6pPr>
            <a:lvl7pPr indent="0" lvl="6" marL="0" marR="0" rtl="0" algn="l">
              <a:spcBef>
                <a:spcPts val="0"/>
              </a:spcBef>
              <a:buNone/>
              <a:defRPr b="0" i="0" sz="5800" u="none" cap="none" strike="noStrike">
                <a:solidFill>
                  <a:schemeClr val="dk1"/>
                </a:solidFill>
                <a:latin typeface="Calibri"/>
                <a:ea typeface="Calibri"/>
                <a:cs typeface="Calibri"/>
                <a:sym typeface="Calibri"/>
              </a:defRPr>
            </a:lvl7pPr>
            <a:lvl8pPr indent="0" lvl="7" marL="0" marR="0" rtl="0" algn="l">
              <a:spcBef>
                <a:spcPts val="0"/>
              </a:spcBef>
              <a:buNone/>
              <a:defRPr b="0" i="0" sz="5800" u="none" cap="none" strike="noStrike">
                <a:solidFill>
                  <a:schemeClr val="dk1"/>
                </a:solidFill>
                <a:latin typeface="Calibri"/>
                <a:ea typeface="Calibri"/>
                <a:cs typeface="Calibri"/>
                <a:sym typeface="Calibri"/>
              </a:defRPr>
            </a:lvl8pPr>
            <a:lvl9pPr indent="0" lvl="8" marL="0" marR="0" rtl="0" algn="l">
              <a:spcBef>
                <a:spcPts val="0"/>
              </a:spcBef>
              <a:buNone/>
              <a:defRPr b="0" i="0" sz="58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pic>
        <p:nvPicPr>
          <p:cNvPr id="80" name="Google Shape;80;p11"/>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
        <p:nvSpPr>
          <p:cNvPr id="81" name="Google Shape;81;p11"/>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lstStyle>
            <a:lvl1pPr lvl="0" marR="0" rtl="0" algn="ctr">
              <a:spcBef>
                <a:spcPts val="0"/>
              </a:spcBef>
              <a:spcAft>
                <a:spcPts val="0"/>
              </a:spcAft>
              <a:buClr>
                <a:schemeClr val="dk1"/>
              </a:buClr>
              <a:buSzPts val="9800"/>
              <a:buFont typeface="Arial"/>
              <a:buNone/>
              <a:defRPr b="1" i="0" sz="9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1"/>
          <p:cNvSpPr txBox="1"/>
          <p:nvPr>
            <p:ph idx="1" type="body"/>
          </p:nvPr>
        </p:nvSpPr>
        <p:spPr>
          <a:xfrm rot="5400000">
            <a:off x="701707" y="7432962"/>
            <a:ext cx="19983384" cy="19248120"/>
          </a:xfrm>
          <a:prstGeom prst="rect">
            <a:avLst/>
          </a:prstGeom>
          <a:noFill/>
          <a:ln>
            <a:noFill/>
          </a:ln>
        </p:spPr>
        <p:txBody>
          <a:bodyPr anchorCtr="0" anchor="t" bIns="147600" lIns="295225" spcFirstLastPara="1" rIns="295225" wrap="square" tIns="147600"/>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Arial"/>
                <a:ea typeface="Arial"/>
                <a:cs typeface="Arial"/>
                <a:sym typeface="Arial"/>
              </a:defRPr>
            </a:lvl1pPr>
            <a:lvl2pPr indent="-736600" lvl="1" marL="914400" marR="0" rtl="0" algn="l">
              <a:spcBef>
                <a:spcPts val="1600"/>
              </a:spcBef>
              <a:spcAft>
                <a:spcPts val="0"/>
              </a:spcAft>
              <a:buClr>
                <a:schemeClr val="dk1"/>
              </a:buClr>
              <a:buSzPts val="8000"/>
              <a:buFont typeface="Arial"/>
              <a:buChar char="–"/>
              <a:defRPr b="0" i="0" sz="8000" u="none" cap="none" strike="noStrike">
                <a:solidFill>
                  <a:schemeClr val="dk1"/>
                </a:solidFill>
                <a:latin typeface="Arial"/>
                <a:ea typeface="Arial"/>
                <a:cs typeface="Arial"/>
                <a:sym typeface="Arial"/>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Arial"/>
                <a:ea typeface="Arial"/>
                <a:cs typeface="Arial"/>
                <a:sym typeface="Arial"/>
              </a:defRPr>
            </a:lvl3pPr>
            <a:lvl4pPr indent="-571500" lvl="3" marL="18288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4pPr>
            <a:lvl5pPr indent="-571500" lvl="4" marL="22860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5pPr>
            <a:lvl6pPr indent="-641350" lvl="5" marL="27432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6pPr>
            <a:lvl7pPr indent="-641350" lvl="6" marL="32004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7pPr>
            <a:lvl8pPr indent="-641350" lvl="7" marL="36576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8pPr>
            <a:lvl9pPr indent="-641350" lvl="8" marL="41148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9pPr>
          </a:lstStyle>
          <a:p/>
        </p:txBody>
      </p:sp>
      <p:sp>
        <p:nvSpPr>
          <p:cNvPr id="83" name="Google Shape;83;p11"/>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84" name="Google Shape;84;p11"/>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85" name="Google Shape;85;p11"/>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6" name="Shape 86"/>
        <p:cNvGrpSpPr/>
        <p:nvPr/>
      </p:nvGrpSpPr>
      <p:grpSpPr>
        <a:xfrm>
          <a:off x="0" y="0"/>
          <a:ext cx="0" cy="0"/>
          <a:chOff x="0" y="0"/>
          <a:chExt cx="0" cy="0"/>
        </a:xfrm>
      </p:grpSpPr>
      <p:pic>
        <p:nvPicPr>
          <p:cNvPr id="87" name="Google Shape;87;p12"/>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
        <p:nvSpPr>
          <p:cNvPr id="88" name="Google Shape;88;p12"/>
          <p:cNvSpPr txBox="1"/>
          <p:nvPr>
            <p:ph type="title"/>
          </p:nvPr>
        </p:nvSpPr>
        <p:spPr>
          <a:xfrm rot="5400000">
            <a:off x="4993391" y="11724644"/>
            <a:ext cx="25836107" cy="4812030"/>
          </a:xfrm>
          <a:prstGeom prst="rect">
            <a:avLst/>
          </a:prstGeom>
          <a:noFill/>
          <a:ln>
            <a:noFill/>
          </a:ln>
        </p:spPr>
        <p:txBody>
          <a:bodyPr anchorCtr="0" anchor="ctr" bIns="147600" lIns="295225" spcFirstLastPara="1" rIns="295225" wrap="square" tIns="147600"/>
          <a:lstStyle>
            <a:lvl1pPr lvl="0" marR="0" rtl="0" algn="ctr">
              <a:spcBef>
                <a:spcPts val="0"/>
              </a:spcBef>
              <a:spcAft>
                <a:spcPts val="0"/>
              </a:spcAft>
              <a:buClr>
                <a:schemeClr val="dk1"/>
              </a:buClr>
              <a:buSzPts val="9800"/>
              <a:buFont typeface="Arial"/>
              <a:buNone/>
              <a:defRPr b="1" i="0" sz="9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12"/>
          <p:cNvSpPr txBox="1"/>
          <p:nvPr>
            <p:ph idx="1" type="body"/>
          </p:nvPr>
        </p:nvSpPr>
        <p:spPr>
          <a:xfrm rot="5400000">
            <a:off x="-4808892" y="7090837"/>
            <a:ext cx="25836107" cy="14079643"/>
          </a:xfrm>
          <a:prstGeom prst="rect">
            <a:avLst/>
          </a:prstGeom>
          <a:noFill/>
          <a:ln>
            <a:noFill/>
          </a:ln>
        </p:spPr>
        <p:txBody>
          <a:bodyPr anchorCtr="0" anchor="t" bIns="147600" lIns="295225" spcFirstLastPara="1" rIns="295225" wrap="square" tIns="147600"/>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Arial"/>
                <a:ea typeface="Arial"/>
                <a:cs typeface="Arial"/>
                <a:sym typeface="Arial"/>
              </a:defRPr>
            </a:lvl1pPr>
            <a:lvl2pPr indent="-736600" lvl="1" marL="914400" marR="0" rtl="0" algn="l">
              <a:spcBef>
                <a:spcPts val="1600"/>
              </a:spcBef>
              <a:spcAft>
                <a:spcPts val="0"/>
              </a:spcAft>
              <a:buClr>
                <a:schemeClr val="dk1"/>
              </a:buClr>
              <a:buSzPts val="8000"/>
              <a:buFont typeface="Arial"/>
              <a:buChar char="–"/>
              <a:defRPr b="0" i="0" sz="8000" u="none" cap="none" strike="noStrike">
                <a:solidFill>
                  <a:schemeClr val="dk1"/>
                </a:solidFill>
                <a:latin typeface="Arial"/>
                <a:ea typeface="Arial"/>
                <a:cs typeface="Arial"/>
                <a:sym typeface="Arial"/>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Arial"/>
                <a:ea typeface="Arial"/>
                <a:cs typeface="Arial"/>
                <a:sym typeface="Arial"/>
              </a:defRPr>
            </a:lvl3pPr>
            <a:lvl4pPr indent="-571500" lvl="3" marL="18288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4pPr>
            <a:lvl5pPr indent="-571500" lvl="4" marL="22860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5pPr>
            <a:lvl6pPr indent="-641350" lvl="5" marL="27432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6pPr>
            <a:lvl7pPr indent="-641350" lvl="6" marL="32004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7pPr>
            <a:lvl8pPr indent="-641350" lvl="7" marL="36576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8pPr>
            <a:lvl9pPr indent="-641350" lvl="8" marL="41148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9pPr>
          </a:lstStyle>
          <a:p/>
        </p:txBody>
      </p:sp>
      <p:sp>
        <p:nvSpPr>
          <p:cNvPr id="90" name="Google Shape;90;p12"/>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91" name="Google Shape;91;p12"/>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92" name="Google Shape;92;p12"/>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604010" y="9406420"/>
            <a:ext cx="18178780" cy="6490569"/>
          </a:xfrm>
          <a:prstGeom prst="rect">
            <a:avLst/>
          </a:prstGeom>
          <a:noFill/>
          <a:ln>
            <a:noFill/>
          </a:ln>
        </p:spPr>
        <p:txBody>
          <a:bodyPr anchorCtr="0" anchor="ctr" bIns="147600" lIns="295225" spcFirstLastPara="1" rIns="295225" wrap="square" tIns="147600"/>
          <a:lstStyle>
            <a:lvl1pPr lvl="0" marR="0" rtl="0" algn="ctr">
              <a:spcBef>
                <a:spcPts val="0"/>
              </a:spcBef>
              <a:spcAft>
                <a:spcPts val="0"/>
              </a:spcAft>
              <a:buClr>
                <a:schemeClr val="dk1"/>
              </a:buClr>
              <a:buSzPts val="9800"/>
              <a:buFont typeface="Arial"/>
              <a:buNone/>
              <a:defRPr b="1" i="0" sz="9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subTitle"/>
          </p:nvPr>
        </p:nvSpPr>
        <p:spPr>
          <a:xfrm>
            <a:off x="3208020" y="17158652"/>
            <a:ext cx="14970760" cy="7738216"/>
          </a:xfrm>
          <a:prstGeom prst="rect">
            <a:avLst/>
          </a:prstGeom>
          <a:noFill/>
          <a:ln>
            <a:noFill/>
          </a:ln>
        </p:spPr>
        <p:txBody>
          <a:bodyPr anchorCtr="0" anchor="t" bIns="147600" lIns="295225" spcFirstLastPara="1" rIns="295225" wrap="square" tIns="147600"/>
          <a:lstStyle>
            <a:lvl1pPr lvl="0" marR="0" rtl="0" algn="ctr">
              <a:spcBef>
                <a:spcPts val="1760"/>
              </a:spcBef>
              <a:spcAft>
                <a:spcPts val="0"/>
              </a:spcAft>
              <a:buClr>
                <a:srgbClr val="888888"/>
              </a:buClr>
              <a:buSzPts val="8800"/>
              <a:buFont typeface="Arial"/>
              <a:buNone/>
              <a:defRPr b="0" i="0" sz="8800" u="none" cap="none" strike="noStrike">
                <a:solidFill>
                  <a:srgbClr val="888888"/>
                </a:solidFill>
                <a:latin typeface="Arial"/>
                <a:ea typeface="Arial"/>
                <a:cs typeface="Arial"/>
                <a:sym typeface="Arial"/>
              </a:defRPr>
            </a:lvl1pPr>
            <a:lvl2pPr lvl="1" marR="0" rtl="0" algn="ctr">
              <a:spcBef>
                <a:spcPts val="1600"/>
              </a:spcBef>
              <a:spcAft>
                <a:spcPts val="0"/>
              </a:spcAft>
              <a:buClr>
                <a:srgbClr val="888888"/>
              </a:buClr>
              <a:buSzPts val="8000"/>
              <a:buFont typeface="Arial"/>
              <a:buNone/>
              <a:defRPr b="0" i="0" sz="8000" u="none" cap="none" strike="noStrike">
                <a:solidFill>
                  <a:srgbClr val="888888"/>
                </a:solidFill>
                <a:latin typeface="Arial"/>
                <a:ea typeface="Arial"/>
                <a:cs typeface="Arial"/>
                <a:sym typeface="Arial"/>
              </a:defRPr>
            </a:lvl2pPr>
            <a:lvl3pPr lvl="2" marR="0" rtl="0" algn="ctr">
              <a:spcBef>
                <a:spcPts val="1320"/>
              </a:spcBef>
              <a:spcAft>
                <a:spcPts val="0"/>
              </a:spcAft>
              <a:buClr>
                <a:srgbClr val="888888"/>
              </a:buClr>
              <a:buSzPts val="6600"/>
              <a:buFont typeface="Arial"/>
              <a:buNone/>
              <a:defRPr b="0" i="0" sz="6600" u="none" cap="none" strike="noStrike">
                <a:solidFill>
                  <a:srgbClr val="888888"/>
                </a:solidFill>
                <a:latin typeface="Arial"/>
                <a:ea typeface="Arial"/>
                <a:cs typeface="Arial"/>
                <a:sym typeface="Arial"/>
              </a:defRPr>
            </a:lvl3pPr>
            <a:lvl4pPr lvl="3" marR="0" rtl="0" algn="ctr">
              <a:spcBef>
                <a:spcPts val="1080"/>
              </a:spcBef>
              <a:spcAft>
                <a:spcPts val="0"/>
              </a:spcAft>
              <a:buClr>
                <a:srgbClr val="888888"/>
              </a:buClr>
              <a:buSzPts val="5400"/>
              <a:buFont typeface="Arial"/>
              <a:buNone/>
              <a:defRPr b="0" i="0" sz="5400" u="none" cap="none" strike="noStrike">
                <a:solidFill>
                  <a:srgbClr val="888888"/>
                </a:solidFill>
                <a:latin typeface="Arial"/>
                <a:ea typeface="Arial"/>
                <a:cs typeface="Arial"/>
                <a:sym typeface="Arial"/>
              </a:defRPr>
            </a:lvl4pPr>
            <a:lvl5pPr lvl="4" marR="0" rtl="0" algn="ctr">
              <a:spcBef>
                <a:spcPts val="1080"/>
              </a:spcBef>
              <a:spcAft>
                <a:spcPts val="0"/>
              </a:spcAft>
              <a:buClr>
                <a:srgbClr val="888888"/>
              </a:buClr>
              <a:buSzPts val="5400"/>
              <a:buFont typeface="Arial"/>
              <a:buNone/>
              <a:defRPr b="0" i="0" sz="5400" u="none" cap="none" strike="noStrike">
                <a:solidFill>
                  <a:srgbClr val="888888"/>
                </a:solidFill>
                <a:latin typeface="Arial"/>
                <a:ea typeface="Arial"/>
                <a:cs typeface="Arial"/>
                <a:sym typeface="Arial"/>
              </a:defRPr>
            </a:lvl5pPr>
            <a:lvl6pPr lvl="5" marR="0" rtl="0" algn="ctr">
              <a:spcBef>
                <a:spcPts val="1300"/>
              </a:spcBef>
              <a:spcAft>
                <a:spcPts val="0"/>
              </a:spcAft>
              <a:buClr>
                <a:srgbClr val="888888"/>
              </a:buClr>
              <a:buSzPts val="6500"/>
              <a:buFont typeface="Arial"/>
              <a:buNone/>
              <a:defRPr b="0" i="0" sz="6500" u="none" cap="none" strike="noStrike">
                <a:solidFill>
                  <a:srgbClr val="888888"/>
                </a:solidFill>
                <a:latin typeface="Calibri"/>
                <a:ea typeface="Calibri"/>
                <a:cs typeface="Calibri"/>
                <a:sym typeface="Calibri"/>
              </a:defRPr>
            </a:lvl6pPr>
            <a:lvl7pPr lvl="6" marR="0" rtl="0" algn="ctr">
              <a:spcBef>
                <a:spcPts val="1300"/>
              </a:spcBef>
              <a:spcAft>
                <a:spcPts val="0"/>
              </a:spcAft>
              <a:buClr>
                <a:srgbClr val="888888"/>
              </a:buClr>
              <a:buSzPts val="6500"/>
              <a:buFont typeface="Arial"/>
              <a:buNone/>
              <a:defRPr b="0" i="0" sz="6500" u="none" cap="none" strike="noStrike">
                <a:solidFill>
                  <a:srgbClr val="888888"/>
                </a:solidFill>
                <a:latin typeface="Calibri"/>
                <a:ea typeface="Calibri"/>
                <a:cs typeface="Calibri"/>
                <a:sym typeface="Calibri"/>
              </a:defRPr>
            </a:lvl7pPr>
            <a:lvl8pPr lvl="7" marR="0" rtl="0" algn="ctr">
              <a:spcBef>
                <a:spcPts val="1300"/>
              </a:spcBef>
              <a:spcAft>
                <a:spcPts val="0"/>
              </a:spcAft>
              <a:buClr>
                <a:srgbClr val="888888"/>
              </a:buClr>
              <a:buSzPts val="6500"/>
              <a:buFont typeface="Arial"/>
              <a:buNone/>
              <a:defRPr b="0" i="0" sz="6500" u="none" cap="none" strike="noStrike">
                <a:solidFill>
                  <a:srgbClr val="888888"/>
                </a:solidFill>
                <a:latin typeface="Calibri"/>
                <a:ea typeface="Calibri"/>
                <a:cs typeface="Calibri"/>
                <a:sym typeface="Calibri"/>
              </a:defRPr>
            </a:lvl8pPr>
            <a:lvl9pPr lvl="8" marR="0" rtl="0" algn="ctr">
              <a:spcBef>
                <a:spcPts val="1300"/>
              </a:spcBef>
              <a:spcAft>
                <a:spcPts val="0"/>
              </a:spcAft>
              <a:buClr>
                <a:srgbClr val="888888"/>
              </a:buClr>
              <a:buSzPts val="6500"/>
              <a:buFont typeface="Arial"/>
              <a:buNone/>
              <a:defRPr b="0" i="0" sz="6500" u="none" cap="none" strike="noStrike">
                <a:solidFill>
                  <a:srgbClr val="888888"/>
                </a:solidFill>
                <a:latin typeface="Calibri"/>
                <a:ea typeface="Calibri"/>
                <a:cs typeface="Calibri"/>
                <a:sym typeface="Calibri"/>
              </a:defRPr>
            </a:lvl9pPr>
          </a:lstStyle>
          <a:p/>
        </p:txBody>
      </p:sp>
      <p:sp>
        <p:nvSpPr>
          <p:cNvPr id="25" name="Google Shape;25;p3"/>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26" name="Google Shape;26;p3"/>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1689410" y="19457691"/>
            <a:ext cx="18178780" cy="6013939"/>
          </a:xfrm>
          <a:prstGeom prst="rect">
            <a:avLst/>
          </a:prstGeom>
          <a:noFill/>
          <a:ln>
            <a:noFill/>
          </a:ln>
        </p:spPr>
        <p:txBody>
          <a:bodyPr anchorCtr="0" anchor="t" bIns="147600" lIns="295225" spcFirstLastPara="1" rIns="295225" wrap="square" tIns="147600"/>
          <a:lstStyle>
            <a:lvl1pPr lvl="0" marR="0" rtl="0" algn="l">
              <a:spcBef>
                <a:spcPts val="0"/>
              </a:spcBef>
              <a:spcAft>
                <a:spcPts val="0"/>
              </a:spcAft>
              <a:buClr>
                <a:schemeClr val="dk1"/>
              </a:buClr>
              <a:buSzPts val="12900"/>
              <a:buFont typeface="Arial"/>
              <a:buNone/>
              <a:defRPr b="1" i="0" sz="129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4"/>
          <p:cNvSpPr txBox="1"/>
          <p:nvPr>
            <p:ph idx="1" type="body"/>
          </p:nvPr>
        </p:nvSpPr>
        <p:spPr>
          <a:xfrm>
            <a:off x="1689410" y="12833948"/>
            <a:ext cx="18178780" cy="6623742"/>
          </a:xfrm>
          <a:prstGeom prst="rect">
            <a:avLst/>
          </a:prstGeom>
          <a:noFill/>
          <a:ln>
            <a:noFill/>
          </a:ln>
        </p:spPr>
        <p:txBody>
          <a:bodyPr anchorCtr="0" anchor="b" bIns="147600" lIns="295225" spcFirstLastPara="1" rIns="295225" wrap="square" tIns="147600"/>
          <a:lstStyle>
            <a:lvl1pPr indent="-228600" lvl="0" marL="457200" marR="0" rtl="0" algn="l">
              <a:spcBef>
                <a:spcPts val="1300"/>
              </a:spcBef>
              <a:spcAft>
                <a:spcPts val="0"/>
              </a:spcAft>
              <a:buClr>
                <a:srgbClr val="888888"/>
              </a:buClr>
              <a:buSzPts val="6500"/>
              <a:buFont typeface="Arial"/>
              <a:buNone/>
              <a:defRPr b="0" i="0" sz="6500" u="none" cap="none" strike="noStrike">
                <a:solidFill>
                  <a:srgbClr val="888888"/>
                </a:solidFill>
                <a:latin typeface="Arial"/>
                <a:ea typeface="Arial"/>
                <a:cs typeface="Arial"/>
                <a:sym typeface="Arial"/>
              </a:defRPr>
            </a:lvl1pPr>
            <a:lvl2pPr indent="-228600" lvl="1" marL="914400" marR="0" rtl="0" algn="l">
              <a:spcBef>
                <a:spcPts val="1160"/>
              </a:spcBef>
              <a:spcAft>
                <a:spcPts val="0"/>
              </a:spcAft>
              <a:buClr>
                <a:srgbClr val="888888"/>
              </a:buClr>
              <a:buSzPts val="5800"/>
              <a:buFont typeface="Arial"/>
              <a:buNone/>
              <a:defRPr b="0" i="0" sz="5800" u="none" cap="none" strike="noStrike">
                <a:solidFill>
                  <a:srgbClr val="888888"/>
                </a:solidFill>
                <a:latin typeface="Arial"/>
                <a:ea typeface="Arial"/>
                <a:cs typeface="Arial"/>
                <a:sym typeface="Arial"/>
              </a:defRPr>
            </a:lvl2pPr>
            <a:lvl3pPr indent="-228600" lvl="2" marL="1371600" marR="0" rtl="0" algn="l">
              <a:spcBef>
                <a:spcPts val="1040"/>
              </a:spcBef>
              <a:spcAft>
                <a:spcPts val="0"/>
              </a:spcAft>
              <a:buClr>
                <a:srgbClr val="888888"/>
              </a:buClr>
              <a:buSzPts val="5200"/>
              <a:buFont typeface="Arial"/>
              <a:buNone/>
              <a:defRPr b="0" i="0" sz="5200" u="none" cap="none" strike="noStrike">
                <a:solidFill>
                  <a:srgbClr val="888888"/>
                </a:solidFill>
                <a:latin typeface="Arial"/>
                <a:ea typeface="Arial"/>
                <a:cs typeface="Arial"/>
                <a:sym typeface="Arial"/>
              </a:defRPr>
            </a:lvl3pPr>
            <a:lvl4pPr indent="-228600" lvl="3" marL="1828800" marR="0" rtl="0" algn="l">
              <a:spcBef>
                <a:spcPts val="900"/>
              </a:spcBef>
              <a:spcAft>
                <a:spcPts val="0"/>
              </a:spcAft>
              <a:buClr>
                <a:srgbClr val="888888"/>
              </a:buClr>
              <a:buSzPts val="4500"/>
              <a:buFont typeface="Arial"/>
              <a:buNone/>
              <a:defRPr b="0" i="0" sz="4500" u="none" cap="none" strike="noStrike">
                <a:solidFill>
                  <a:srgbClr val="888888"/>
                </a:solidFill>
                <a:latin typeface="Arial"/>
                <a:ea typeface="Arial"/>
                <a:cs typeface="Arial"/>
                <a:sym typeface="Arial"/>
              </a:defRPr>
            </a:lvl4pPr>
            <a:lvl5pPr indent="-228600" lvl="4" marL="2286000" marR="0" rtl="0" algn="l">
              <a:spcBef>
                <a:spcPts val="900"/>
              </a:spcBef>
              <a:spcAft>
                <a:spcPts val="0"/>
              </a:spcAft>
              <a:buClr>
                <a:srgbClr val="888888"/>
              </a:buClr>
              <a:buSzPts val="4500"/>
              <a:buFont typeface="Arial"/>
              <a:buNone/>
              <a:defRPr b="0" i="0" sz="4500" u="none" cap="none" strike="noStrike">
                <a:solidFill>
                  <a:srgbClr val="888888"/>
                </a:solidFill>
                <a:latin typeface="Arial"/>
                <a:ea typeface="Arial"/>
                <a:cs typeface="Arial"/>
                <a:sym typeface="Arial"/>
              </a:defRPr>
            </a:lvl5pPr>
            <a:lvl6pPr indent="-228600" lvl="5" marL="2743200" marR="0" rtl="0" algn="l">
              <a:spcBef>
                <a:spcPts val="900"/>
              </a:spcBef>
              <a:spcAft>
                <a:spcPts val="0"/>
              </a:spcAft>
              <a:buClr>
                <a:srgbClr val="888888"/>
              </a:buClr>
              <a:buSzPts val="4500"/>
              <a:buFont typeface="Arial"/>
              <a:buNone/>
              <a:defRPr b="0" i="0" sz="4500" u="none" cap="none" strike="noStrike">
                <a:solidFill>
                  <a:srgbClr val="888888"/>
                </a:solidFill>
                <a:latin typeface="Calibri"/>
                <a:ea typeface="Calibri"/>
                <a:cs typeface="Calibri"/>
                <a:sym typeface="Calibri"/>
              </a:defRPr>
            </a:lvl6pPr>
            <a:lvl7pPr indent="-228600" lvl="6" marL="3200400" marR="0" rtl="0" algn="l">
              <a:spcBef>
                <a:spcPts val="900"/>
              </a:spcBef>
              <a:spcAft>
                <a:spcPts val="0"/>
              </a:spcAft>
              <a:buClr>
                <a:srgbClr val="888888"/>
              </a:buClr>
              <a:buSzPts val="4500"/>
              <a:buFont typeface="Arial"/>
              <a:buNone/>
              <a:defRPr b="0" i="0" sz="4500" u="none" cap="none" strike="noStrike">
                <a:solidFill>
                  <a:srgbClr val="888888"/>
                </a:solidFill>
                <a:latin typeface="Calibri"/>
                <a:ea typeface="Calibri"/>
                <a:cs typeface="Calibri"/>
                <a:sym typeface="Calibri"/>
              </a:defRPr>
            </a:lvl7pPr>
            <a:lvl8pPr indent="-228600" lvl="7" marL="3657600" marR="0" rtl="0" algn="l">
              <a:spcBef>
                <a:spcPts val="900"/>
              </a:spcBef>
              <a:spcAft>
                <a:spcPts val="0"/>
              </a:spcAft>
              <a:buClr>
                <a:srgbClr val="888888"/>
              </a:buClr>
              <a:buSzPts val="4500"/>
              <a:buFont typeface="Arial"/>
              <a:buNone/>
              <a:defRPr b="0" i="0" sz="4500" u="none" cap="none" strike="noStrike">
                <a:solidFill>
                  <a:srgbClr val="888888"/>
                </a:solidFill>
                <a:latin typeface="Calibri"/>
                <a:ea typeface="Calibri"/>
                <a:cs typeface="Calibri"/>
                <a:sym typeface="Calibri"/>
              </a:defRPr>
            </a:lvl8pPr>
            <a:lvl9pPr indent="-228600" lvl="8" marL="4114800" marR="0" rtl="0" algn="l">
              <a:spcBef>
                <a:spcPts val="900"/>
              </a:spcBef>
              <a:spcAft>
                <a:spcPts val="0"/>
              </a:spcAft>
              <a:buClr>
                <a:srgbClr val="888888"/>
              </a:buClr>
              <a:buSzPts val="4500"/>
              <a:buFont typeface="Arial"/>
              <a:buNone/>
              <a:defRPr b="0" i="0" sz="4500" u="none" cap="none" strike="noStrike">
                <a:solidFill>
                  <a:srgbClr val="888888"/>
                </a:solidFill>
                <a:latin typeface="Calibri"/>
                <a:ea typeface="Calibri"/>
                <a:cs typeface="Calibri"/>
                <a:sym typeface="Calibri"/>
              </a:defRPr>
            </a:lvl9pPr>
          </a:lstStyle>
          <a:p/>
        </p:txBody>
      </p:sp>
      <p:sp>
        <p:nvSpPr>
          <p:cNvPr id="31" name="Google Shape;31;p4"/>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32" name="Google Shape;32;p4"/>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33" name="Google Shape;33;p4"/>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pic>
        <p:nvPicPr>
          <p:cNvPr id="34" name="Google Shape;34;p4"/>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lstStyle>
            <a:lvl1pPr lvl="0" marR="0" rtl="0" algn="ctr">
              <a:spcBef>
                <a:spcPts val="0"/>
              </a:spcBef>
              <a:spcAft>
                <a:spcPts val="0"/>
              </a:spcAft>
              <a:buClr>
                <a:schemeClr val="dk1"/>
              </a:buClr>
              <a:buSzPts val="9800"/>
              <a:buFont typeface="Arial"/>
              <a:buNone/>
              <a:defRPr b="1" i="0" sz="9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p:nvPr>
            <p:ph idx="1" type="body"/>
          </p:nvPr>
        </p:nvSpPr>
        <p:spPr>
          <a:xfrm>
            <a:off x="1069340" y="7065330"/>
            <a:ext cx="9445837" cy="19983384"/>
          </a:xfrm>
          <a:prstGeom prst="rect">
            <a:avLst/>
          </a:prstGeom>
          <a:noFill/>
          <a:ln>
            <a:noFill/>
          </a:ln>
        </p:spPr>
        <p:txBody>
          <a:bodyPr anchorCtr="0" anchor="t" bIns="147600" lIns="295225" spcFirstLastPara="1" rIns="295225" wrap="square" tIns="147600"/>
          <a:lstStyle>
            <a:lvl1pPr indent="-800100" lvl="0" marL="457200" marR="0" rtl="0" algn="l">
              <a:spcBef>
                <a:spcPts val="1800"/>
              </a:spcBef>
              <a:spcAft>
                <a:spcPts val="0"/>
              </a:spcAft>
              <a:buClr>
                <a:schemeClr val="dk1"/>
              </a:buClr>
              <a:buSzPts val="9000"/>
              <a:buFont typeface="Arial"/>
              <a:buChar char="•"/>
              <a:defRPr b="0" i="0" sz="9000" u="none" cap="none" strike="noStrike">
                <a:solidFill>
                  <a:schemeClr val="dk1"/>
                </a:solidFill>
                <a:latin typeface="Arial"/>
                <a:ea typeface="Arial"/>
                <a:cs typeface="Arial"/>
                <a:sym typeface="Arial"/>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2pPr>
            <a:lvl3pPr indent="-641350" lvl="2" marL="1371600" marR="0" rtl="0" algn="l">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3pPr>
            <a:lvl4pPr indent="-596900" lvl="3" marL="1828800" marR="0" rtl="0" algn="l">
              <a:spcBef>
                <a:spcPts val="1160"/>
              </a:spcBef>
              <a:spcAft>
                <a:spcPts val="0"/>
              </a:spcAft>
              <a:buClr>
                <a:schemeClr val="dk1"/>
              </a:buClr>
              <a:buSzPts val="5800"/>
              <a:buFont typeface="Arial"/>
              <a:buChar char="–"/>
              <a:defRPr b="0" i="0" sz="5800" u="none" cap="none" strike="noStrike">
                <a:solidFill>
                  <a:schemeClr val="dk1"/>
                </a:solidFill>
                <a:latin typeface="Arial"/>
                <a:ea typeface="Arial"/>
                <a:cs typeface="Arial"/>
                <a:sym typeface="Arial"/>
              </a:defRPr>
            </a:lvl4pPr>
            <a:lvl5pPr indent="-596900" lvl="4" marL="2286000" marR="0" rtl="0" algn="l">
              <a:spcBef>
                <a:spcPts val="1160"/>
              </a:spcBef>
              <a:spcAft>
                <a:spcPts val="0"/>
              </a:spcAft>
              <a:buClr>
                <a:schemeClr val="dk1"/>
              </a:buClr>
              <a:buSzPts val="5800"/>
              <a:buFont typeface="Arial"/>
              <a:buChar char="»"/>
              <a:defRPr b="0" i="0" sz="5800" u="none" cap="none" strike="noStrike">
                <a:solidFill>
                  <a:schemeClr val="dk1"/>
                </a:solidFill>
                <a:latin typeface="Arial"/>
                <a:ea typeface="Arial"/>
                <a:cs typeface="Arial"/>
                <a:sym typeface="Arial"/>
              </a:defRPr>
            </a:lvl5pPr>
            <a:lvl6pPr indent="-596900" lvl="5" marL="2743200" marR="0" rtl="0" algn="l">
              <a:spcBef>
                <a:spcPts val="1160"/>
              </a:spcBef>
              <a:spcAft>
                <a:spcPts val="0"/>
              </a:spcAft>
              <a:buClr>
                <a:schemeClr val="dk1"/>
              </a:buClr>
              <a:buSzPts val="5800"/>
              <a:buFont typeface="Arial"/>
              <a:buChar char="•"/>
              <a:defRPr b="0" i="0" sz="5800" u="none" cap="none" strike="noStrike">
                <a:solidFill>
                  <a:schemeClr val="dk1"/>
                </a:solidFill>
                <a:latin typeface="Calibri"/>
                <a:ea typeface="Calibri"/>
                <a:cs typeface="Calibri"/>
                <a:sym typeface="Calibri"/>
              </a:defRPr>
            </a:lvl6pPr>
            <a:lvl7pPr indent="-596900" lvl="6" marL="3200400" marR="0" rtl="0" algn="l">
              <a:spcBef>
                <a:spcPts val="1160"/>
              </a:spcBef>
              <a:spcAft>
                <a:spcPts val="0"/>
              </a:spcAft>
              <a:buClr>
                <a:schemeClr val="dk1"/>
              </a:buClr>
              <a:buSzPts val="5800"/>
              <a:buFont typeface="Arial"/>
              <a:buChar char="•"/>
              <a:defRPr b="0" i="0" sz="5800" u="none" cap="none" strike="noStrike">
                <a:solidFill>
                  <a:schemeClr val="dk1"/>
                </a:solidFill>
                <a:latin typeface="Calibri"/>
                <a:ea typeface="Calibri"/>
                <a:cs typeface="Calibri"/>
                <a:sym typeface="Calibri"/>
              </a:defRPr>
            </a:lvl7pPr>
            <a:lvl8pPr indent="-596900" lvl="7" marL="3657600" marR="0" rtl="0" algn="l">
              <a:spcBef>
                <a:spcPts val="1160"/>
              </a:spcBef>
              <a:spcAft>
                <a:spcPts val="0"/>
              </a:spcAft>
              <a:buClr>
                <a:schemeClr val="dk1"/>
              </a:buClr>
              <a:buSzPts val="5800"/>
              <a:buFont typeface="Arial"/>
              <a:buChar char="•"/>
              <a:defRPr b="0" i="0" sz="5800" u="none" cap="none" strike="noStrike">
                <a:solidFill>
                  <a:schemeClr val="dk1"/>
                </a:solidFill>
                <a:latin typeface="Calibri"/>
                <a:ea typeface="Calibri"/>
                <a:cs typeface="Calibri"/>
                <a:sym typeface="Calibri"/>
              </a:defRPr>
            </a:lvl8pPr>
            <a:lvl9pPr indent="-596900" lvl="8" marL="4114800" marR="0" rtl="0" algn="l">
              <a:spcBef>
                <a:spcPts val="1160"/>
              </a:spcBef>
              <a:spcAft>
                <a:spcPts val="0"/>
              </a:spcAft>
              <a:buClr>
                <a:schemeClr val="dk1"/>
              </a:buClr>
              <a:buSzPts val="5800"/>
              <a:buFont typeface="Arial"/>
              <a:buChar char="•"/>
              <a:defRPr b="0" i="0" sz="5800" u="none" cap="none" strike="noStrike">
                <a:solidFill>
                  <a:schemeClr val="dk1"/>
                </a:solidFill>
                <a:latin typeface="Calibri"/>
                <a:ea typeface="Calibri"/>
                <a:cs typeface="Calibri"/>
                <a:sym typeface="Calibri"/>
              </a:defRPr>
            </a:lvl9pPr>
          </a:lstStyle>
          <a:p/>
        </p:txBody>
      </p:sp>
      <p:sp>
        <p:nvSpPr>
          <p:cNvPr id="38" name="Google Shape;38;p5"/>
          <p:cNvSpPr txBox="1"/>
          <p:nvPr>
            <p:ph idx="2" type="body"/>
          </p:nvPr>
        </p:nvSpPr>
        <p:spPr>
          <a:xfrm>
            <a:off x="10871623" y="7065330"/>
            <a:ext cx="9445837" cy="19983384"/>
          </a:xfrm>
          <a:prstGeom prst="rect">
            <a:avLst/>
          </a:prstGeom>
          <a:noFill/>
          <a:ln>
            <a:noFill/>
          </a:ln>
        </p:spPr>
        <p:txBody>
          <a:bodyPr anchorCtr="0" anchor="t" bIns="147600" lIns="295225" spcFirstLastPara="1" rIns="295225" wrap="square" tIns="147600"/>
          <a:lstStyle>
            <a:lvl1pPr indent="-800100" lvl="0" marL="457200" marR="0" rtl="0" algn="l">
              <a:spcBef>
                <a:spcPts val="1800"/>
              </a:spcBef>
              <a:spcAft>
                <a:spcPts val="0"/>
              </a:spcAft>
              <a:buClr>
                <a:schemeClr val="dk1"/>
              </a:buClr>
              <a:buSzPts val="9000"/>
              <a:buFont typeface="Arial"/>
              <a:buChar char="•"/>
              <a:defRPr b="0" i="0" sz="9000" u="none" cap="none" strike="noStrike">
                <a:solidFill>
                  <a:schemeClr val="dk1"/>
                </a:solidFill>
                <a:latin typeface="Arial"/>
                <a:ea typeface="Arial"/>
                <a:cs typeface="Arial"/>
                <a:sym typeface="Arial"/>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2pPr>
            <a:lvl3pPr indent="-641350" lvl="2" marL="1371600" marR="0" rtl="0" algn="l">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3pPr>
            <a:lvl4pPr indent="-596900" lvl="3" marL="1828800" marR="0" rtl="0" algn="l">
              <a:spcBef>
                <a:spcPts val="1160"/>
              </a:spcBef>
              <a:spcAft>
                <a:spcPts val="0"/>
              </a:spcAft>
              <a:buClr>
                <a:schemeClr val="dk1"/>
              </a:buClr>
              <a:buSzPts val="5800"/>
              <a:buFont typeface="Arial"/>
              <a:buChar char="–"/>
              <a:defRPr b="0" i="0" sz="5800" u="none" cap="none" strike="noStrike">
                <a:solidFill>
                  <a:schemeClr val="dk1"/>
                </a:solidFill>
                <a:latin typeface="Arial"/>
                <a:ea typeface="Arial"/>
                <a:cs typeface="Arial"/>
                <a:sym typeface="Arial"/>
              </a:defRPr>
            </a:lvl4pPr>
            <a:lvl5pPr indent="-596900" lvl="4" marL="2286000" marR="0" rtl="0" algn="l">
              <a:spcBef>
                <a:spcPts val="1160"/>
              </a:spcBef>
              <a:spcAft>
                <a:spcPts val="0"/>
              </a:spcAft>
              <a:buClr>
                <a:schemeClr val="dk1"/>
              </a:buClr>
              <a:buSzPts val="5800"/>
              <a:buFont typeface="Arial"/>
              <a:buChar char="»"/>
              <a:defRPr b="0" i="0" sz="5800" u="none" cap="none" strike="noStrike">
                <a:solidFill>
                  <a:schemeClr val="dk1"/>
                </a:solidFill>
                <a:latin typeface="Arial"/>
                <a:ea typeface="Arial"/>
                <a:cs typeface="Arial"/>
                <a:sym typeface="Arial"/>
              </a:defRPr>
            </a:lvl5pPr>
            <a:lvl6pPr indent="-596900" lvl="5" marL="2743200" marR="0" rtl="0" algn="l">
              <a:spcBef>
                <a:spcPts val="1160"/>
              </a:spcBef>
              <a:spcAft>
                <a:spcPts val="0"/>
              </a:spcAft>
              <a:buClr>
                <a:schemeClr val="dk1"/>
              </a:buClr>
              <a:buSzPts val="5800"/>
              <a:buFont typeface="Arial"/>
              <a:buChar char="•"/>
              <a:defRPr b="0" i="0" sz="5800" u="none" cap="none" strike="noStrike">
                <a:solidFill>
                  <a:schemeClr val="dk1"/>
                </a:solidFill>
                <a:latin typeface="Calibri"/>
                <a:ea typeface="Calibri"/>
                <a:cs typeface="Calibri"/>
                <a:sym typeface="Calibri"/>
              </a:defRPr>
            </a:lvl6pPr>
            <a:lvl7pPr indent="-596900" lvl="6" marL="3200400" marR="0" rtl="0" algn="l">
              <a:spcBef>
                <a:spcPts val="1160"/>
              </a:spcBef>
              <a:spcAft>
                <a:spcPts val="0"/>
              </a:spcAft>
              <a:buClr>
                <a:schemeClr val="dk1"/>
              </a:buClr>
              <a:buSzPts val="5800"/>
              <a:buFont typeface="Arial"/>
              <a:buChar char="•"/>
              <a:defRPr b="0" i="0" sz="5800" u="none" cap="none" strike="noStrike">
                <a:solidFill>
                  <a:schemeClr val="dk1"/>
                </a:solidFill>
                <a:latin typeface="Calibri"/>
                <a:ea typeface="Calibri"/>
                <a:cs typeface="Calibri"/>
                <a:sym typeface="Calibri"/>
              </a:defRPr>
            </a:lvl7pPr>
            <a:lvl8pPr indent="-596900" lvl="7" marL="3657600" marR="0" rtl="0" algn="l">
              <a:spcBef>
                <a:spcPts val="1160"/>
              </a:spcBef>
              <a:spcAft>
                <a:spcPts val="0"/>
              </a:spcAft>
              <a:buClr>
                <a:schemeClr val="dk1"/>
              </a:buClr>
              <a:buSzPts val="5800"/>
              <a:buFont typeface="Arial"/>
              <a:buChar char="•"/>
              <a:defRPr b="0" i="0" sz="5800" u="none" cap="none" strike="noStrike">
                <a:solidFill>
                  <a:schemeClr val="dk1"/>
                </a:solidFill>
                <a:latin typeface="Calibri"/>
                <a:ea typeface="Calibri"/>
                <a:cs typeface="Calibri"/>
                <a:sym typeface="Calibri"/>
              </a:defRPr>
            </a:lvl8pPr>
            <a:lvl9pPr indent="-596900" lvl="8" marL="4114800" marR="0" rtl="0" algn="l">
              <a:spcBef>
                <a:spcPts val="1160"/>
              </a:spcBef>
              <a:spcAft>
                <a:spcPts val="0"/>
              </a:spcAft>
              <a:buClr>
                <a:schemeClr val="dk1"/>
              </a:buClr>
              <a:buSzPts val="5800"/>
              <a:buFont typeface="Arial"/>
              <a:buChar char="•"/>
              <a:defRPr b="0" i="0" sz="5800" u="none" cap="none" strike="noStrike">
                <a:solidFill>
                  <a:schemeClr val="dk1"/>
                </a:solidFill>
                <a:latin typeface="Calibri"/>
                <a:ea typeface="Calibri"/>
                <a:cs typeface="Calibri"/>
                <a:sym typeface="Calibri"/>
              </a:defRPr>
            </a:lvl9pPr>
          </a:lstStyle>
          <a:p/>
        </p:txBody>
      </p:sp>
      <p:sp>
        <p:nvSpPr>
          <p:cNvPr id="39" name="Google Shape;39;p5"/>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40" name="Google Shape;40;p5"/>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41" name="Google Shape;41;p5"/>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pic>
        <p:nvPicPr>
          <p:cNvPr id="42" name="Google Shape;42;p5"/>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lstStyle>
            <a:lvl1pPr lvl="0" marR="0" rtl="0" algn="ctr">
              <a:spcBef>
                <a:spcPts val="0"/>
              </a:spcBef>
              <a:spcAft>
                <a:spcPts val="0"/>
              </a:spcAft>
              <a:buClr>
                <a:schemeClr val="dk1"/>
              </a:buClr>
              <a:buSzPts val="9800"/>
              <a:buFont typeface="Arial"/>
              <a:buNone/>
              <a:defRPr b="1" i="0" sz="9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6"/>
          <p:cNvSpPr txBox="1"/>
          <p:nvPr>
            <p:ph idx="1" type="body"/>
          </p:nvPr>
        </p:nvSpPr>
        <p:spPr>
          <a:xfrm>
            <a:off x="1069340" y="6777950"/>
            <a:ext cx="9449551" cy="2824727"/>
          </a:xfrm>
          <a:prstGeom prst="rect">
            <a:avLst/>
          </a:prstGeom>
          <a:noFill/>
          <a:ln>
            <a:noFill/>
          </a:ln>
        </p:spPr>
        <p:txBody>
          <a:bodyPr anchorCtr="0" anchor="b" bIns="147600" lIns="295225" spcFirstLastPara="1" rIns="295225" wrap="square" tIns="147600"/>
          <a:lstStyle>
            <a:lvl1pPr indent="-228600" lvl="0" marL="4572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1pPr>
            <a:lvl2pPr indent="-228600" lvl="1" marL="914400" marR="0" rtl="0" algn="l">
              <a:spcBef>
                <a:spcPts val="1300"/>
              </a:spcBef>
              <a:spcAft>
                <a:spcPts val="0"/>
              </a:spcAft>
              <a:buClr>
                <a:schemeClr val="dk1"/>
              </a:buClr>
              <a:buSzPts val="6500"/>
              <a:buFont typeface="Arial"/>
              <a:buNone/>
              <a:defRPr b="1" i="0" sz="6500" u="none" cap="none" strike="noStrike">
                <a:solidFill>
                  <a:schemeClr val="dk1"/>
                </a:solidFill>
                <a:latin typeface="Arial"/>
                <a:ea typeface="Arial"/>
                <a:cs typeface="Arial"/>
                <a:sym typeface="Arial"/>
              </a:defRPr>
            </a:lvl2pPr>
            <a:lvl3pPr indent="-228600" lvl="2" marL="1371600" marR="0" rtl="0" algn="l">
              <a:spcBef>
                <a:spcPts val="1160"/>
              </a:spcBef>
              <a:spcAft>
                <a:spcPts val="0"/>
              </a:spcAft>
              <a:buClr>
                <a:schemeClr val="dk1"/>
              </a:buClr>
              <a:buSzPts val="5800"/>
              <a:buFont typeface="Arial"/>
              <a:buNone/>
              <a:defRPr b="1" i="0" sz="5800" u="none" cap="none" strike="noStrike">
                <a:solidFill>
                  <a:schemeClr val="dk1"/>
                </a:solidFill>
                <a:latin typeface="Arial"/>
                <a:ea typeface="Arial"/>
                <a:cs typeface="Arial"/>
                <a:sym typeface="Arial"/>
              </a:defRPr>
            </a:lvl3pPr>
            <a:lvl4pPr indent="-228600" lvl="3" marL="1828800" marR="0" rtl="0" algn="l">
              <a:spcBef>
                <a:spcPts val="1040"/>
              </a:spcBef>
              <a:spcAft>
                <a:spcPts val="0"/>
              </a:spcAft>
              <a:buClr>
                <a:schemeClr val="dk1"/>
              </a:buClr>
              <a:buSzPts val="5200"/>
              <a:buFont typeface="Arial"/>
              <a:buNone/>
              <a:defRPr b="1" i="0" sz="5200" u="none" cap="none" strike="noStrike">
                <a:solidFill>
                  <a:schemeClr val="dk1"/>
                </a:solidFill>
                <a:latin typeface="Arial"/>
                <a:ea typeface="Arial"/>
                <a:cs typeface="Arial"/>
                <a:sym typeface="Arial"/>
              </a:defRPr>
            </a:lvl4pPr>
            <a:lvl5pPr indent="-228600" lvl="4" marL="2286000" marR="0" rtl="0" algn="l">
              <a:spcBef>
                <a:spcPts val="1040"/>
              </a:spcBef>
              <a:spcAft>
                <a:spcPts val="0"/>
              </a:spcAft>
              <a:buClr>
                <a:schemeClr val="dk1"/>
              </a:buClr>
              <a:buSzPts val="5200"/>
              <a:buFont typeface="Arial"/>
              <a:buNone/>
              <a:defRPr b="1" i="0" sz="5200" u="none" cap="none" strike="noStrike">
                <a:solidFill>
                  <a:schemeClr val="dk1"/>
                </a:solidFill>
                <a:latin typeface="Arial"/>
                <a:ea typeface="Arial"/>
                <a:cs typeface="Arial"/>
                <a:sym typeface="Arial"/>
              </a:defRPr>
            </a:lvl5pPr>
            <a:lvl6pPr indent="-228600" lvl="5" marL="2743200" marR="0" rtl="0" algn="l">
              <a:spcBef>
                <a:spcPts val="1040"/>
              </a:spcBef>
              <a:spcAft>
                <a:spcPts val="0"/>
              </a:spcAft>
              <a:buClr>
                <a:schemeClr val="dk1"/>
              </a:buClr>
              <a:buSzPts val="5200"/>
              <a:buFont typeface="Arial"/>
              <a:buNone/>
              <a:defRPr b="1" i="0" sz="5200" u="none" cap="none" strike="noStrike">
                <a:solidFill>
                  <a:schemeClr val="dk1"/>
                </a:solidFill>
                <a:latin typeface="Calibri"/>
                <a:ea typeface="Calibri"/>
                <a:cs typeface="Calibri"/>
                <a:sym typeface="Calibri"/>
              </a:defRPr>
            </a:lvl6pPr>
            <a:lvl7pPr indent="-228600" lvl="6" marL="3200400" marR="0" rtl="0" algn="l">
              <a:spcBef>
                <a:spcPts val="1040"/>
              </a:spcBef>
              <a:spcAft>
                <a:spcPts val="0"/>
              </a:spcAft>
              <a:buClr>
                <a:schemeClr val="dk1"/>
              </a:buClr>
              <a:buSzPts val="5200"/>
              <a:buFont typeface="Arial"/>
              <a:buNone/>
              <a:defRPr b="1" i="0" sz="5200" u="none" cap="none" strike="noStrike">
                <a:solidFill>
                  <a:schemeClr val="dk1"/>
                </a:solidFill>
                <a:latin typeface="Calibri"/>
                <a:ea typeface="Calibri"/>
                <a:cs typeface="Calibri"/>
                <a:sym typeface="Calibri"/>
              </a:defRPr>
            </a:lvl7pPr>
            <a:lvl8pPr indent="-228600" lvl="7" marL="3657600" marR="0" rtl="0" algn="l">
              <a:spcBef>
                <a:spcPts val="1040"/>
              </a:spcBef>
              <a:spcAft>
                <a:spcPts val="0"/>
              </a:spcAft>
              <a:buClr>
                <a:schemeClr val="dk1"/>
              </a:buClr>
              <a:buSzPts val="5200"/>
              <a:buFont typeface="Arial"/>
              <a:buNone/>
              <a:defRPr b="1" i="0" sz="5200" u="none" cap="none" strike="noStrike">
                <a:solidFill>
                  <a:schemeClr val="dk1"/>
                </a:solidFill>
                <a:latin typeface="Calibri"/>
                <a:ea typeface="Calibri"/>
                <a:cs typeface="Calibri"/>
                <a:sym typeface="Calibri"/>
              </a:defRPr>
            </a:lvl8pPr>
            <a:lvl9pPr indent="-228600" lvl="8" marL="4114800" marR="0" rtl="0" algn="l">
              <a:spcBef>
                <a:spcPts val="1040"/>
              </a:spcBef>
              <a:spcAft>
                <a:spcPts val="0"/>
              </a:spcAft>
              <a:buClr>
                <a:schemeClr val="dk1"/>
              </a:buClr>
              <a:buSzPts val="5200"/>
              <a:buFont typeface="Arial"/>
              <a:buNone/>
              <a:defRPr b="1" i="0" sz="5200" u="none" cap="none" strike="noStrike">
                <a:solidFill>
                  <a:schemeClr val="dk1"/>
                </a:solidFill>
                <a:latin typeface="Calibri"/>
                <a:ea typeface="Calibri"/>
                <a:cs typeface="Calibri"/>
                <a:sym typeface="Calibri"/>
              </a:defRPr>
            </a:lvl9pPr>
          </a:lstStyle>
          <a:p/>
        </p:txBody>
      </p:sp>
      <p:sp>
        <p:nvSpPr>
          <p:cNvPr id="46" name="Google Shape;46;p6"/>
          <p:cNvSpPr txBox="1"/>
          <p:nvPr>
            <p:ph idx="2" type="body"/>
          </p:nvPr>
        </p:nvSpPr>
        <p:spPr>
          <a:xfrm>
            <a:off x="1069340" y="9602677"/>
            <a:ext cx="9449551" cy="17446034"/>
          </a:xfrm>
          <a:prstGeom prst="rect">
            <a:avLst/>
          </a:prstGeom>
          <a:noFill/>
          <a:ln>
            <a:noFill/>
          </a:ln>
        </p:spPr>
        <p:txBody>
          <a:bodyPr anchorCtr="0" anchor="t" bIns="147600" lIns="295225" spcFirstLastPara="1" rIns="295225" wrap="square" tIns="147600"/>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1pPr>
            <a:lvl2pPr indent="-641350" lvl="1" marL="914400" marR="0" rtl="0" algn="l">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2pPr>
            <a:lvl3pPr indent="-596900" lvl="2" marL="1371600" marR="0" rtl="0" algn="l">
              <a:spcBef>
                <a:spcPts val="1160"/>
              </a:spcBef>
              <a:spcAft>
                <a:spcPts val="0"/>
              </a:spcAft>
              <a:buClr>
                <a:schemeClr val="dk1"/>
              </a:buClr>
              <a:buSzPts val="5800"/>
              <a:buFont typeface="Arial"/>
              <a:buChar char="•"/>
              <a:defRPr b="0" i="0" sz="5800" u="none" cap="none" strike="noStrike">
                <a:solidFill>
                  <a:schemeClr val="dk1"/>
                </a:solidFill>
                <a:latin typeface="Arial"/>
                <a:ea typeface="Arial"/>
                <a:cs typeface="Arial"/>
                <a:sym typeface="Arial"/>
              </a:defRPr>
            </a:lvl3pPr>
            <a:lvl4pPr indent="-558800" lvl="3" marL="18288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4pPr>
            <a:lvl5pPr indent="-558800" lvl="4" marL="22860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5pPr>
            <a:lvl6pPr indent="-558800" lvl="5" marL="2743200" marR="0" rtl="0" algn="l">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6pPr>
            <a:lvl7pPr indent="-558800" lvl="6" marL="3200400" marR="0" rtl="0" algn="l">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7pPr>
            <a:lvl8pPr indent="-558800" lvl="7" marL="3657600" marR="0" rtl="0" algn="l">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8pPr>
            <a:lvl9pPr indent="-558800" lvl="8" marL="4114800" marR="0" rtl="0" algn="l">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9pPr>
          </a:lstStyle>
          <a:p/>
        </p:txBody>
      </p:sp>
      <p:sp>
        <p:nvSpPr>
          <p:cNvPr id="47" name="Google Shape;47;p6"/>
          <p:cNvSpPr txBox="1"/>
          <p:nvPr>
            <p:ph idx="3" type="body"/>
          </p:nvPr>
        </p:nvSpPr>
        <p:spPr>
          <a:xfrm>
            <a:off x="10864198" y="6777950"/>
            <a:ext cx="9453263" cy="2824727"/>
          </a:xfrm>
          <a:prstGeom prst="rect">
            <a:avLst/>
          </a:prstGeom>
          <a:noFill/>
          <a:ln>
            <a:noFill/>
          </a:ln>
        </p:spPr>
        <p:txBody>
          <a:bodyPr anchorCtr="0" anchor="b" bIns="147600" lIns="295225" spcFirstLastPara="1" rIns="295225" wrap="square" tIns="147600"/>
          <a:lstStyle>
            <a:lvl1pPr indent="-228600" lvl="0" marL="457200" marR="0" rtl="0" algn="l">
              <a:spcBef>
                <a:spcPts val="1540"/>
              </a:spcBef>
              <a:spcAft>
                <a:spcPts val="0"/>
              </a:spcAft>
              <a:buClr>
                <a:schemeClr val="dk1"/>
              </a:buClr>
              <a:buSzPts val="7700"/>
              <a:buFont typeface="Arial"/>
              <a:buNone/>
              <a:defRPr b="1" i="0" sz="7700" u="none" cap="none" strike="noStrike">
                <a:solidFill>
                  <a:schemeClr val="dk1"/>
                </a:solidFill>
                <a:latin typeface="Arial"/>
                <a:ea typeface="Arial"/>
                <a:cs typeface="Arial"/>
                <a:sym typeface="Arial"/>
              </a:defRPr>
            </a:lvl1pPr>
            <a:lvl2pPr indent="-228600" lvl="1" marL="914400" marR="0" rtl="0" algn="l">
              <a:spcBef>
                <a:spcPts val="1300"/>
              </a:spcBef>
              <a:spcAft>
                <a:spcPts val="0"/>
              </a:spcAft>
              <a:buClr>
                <a:schemeClr val="dk1"/>
              </a:buClr>
              <a:buSzPts val="6500"/>
              <a:buFont typeface="Arial"/>
              <a:buNone/>
              <a:defRPr b="1" i="0" sz="6500" u="none" cap="none" strike="noStrike">
                <a:solidFill>
                  <a:schemeClr val="dk1"/>
                </a:solidFill>
                <a:latin typeface="Arial"/>
                <a:ea typeface="Arial"/>
                <a:cs typeface="Arial"/>
                <a:sym typeface="Arial"/>
              </a:defRPr>
            </a:lvl2pPr>
            <a:lvl3pPr indent="-228600" lvl="2" marL="1371600" marR="0" rtl="0" algn="l">
              <a:spcBef>
                <a:spcPts val="1160"/>
              </a:spcBef>
              <a:spcAft>
                <a:spcPts val="0"/>
              </a:spcAft>
              <a:buClr>
                <a:schemeClr val="dk1"/>
              </a:buClr>
              <a:buSzPts val="5800"/>
              <a:buFont typeface="Arial"/>
              <a:buNone/>
              <a:defRPr b="1" i="0" sz="5800" u="none" cap="none" strike="noStrike">
                <a:solidFill>
                  <a:schemeClr val="dk1"/>
                </a:solidFill>
                <a:latin typeface="Arial"/>
                <a:ea typeface="Arial"/>
                <a:cs typeface="Arial"/>
                <a:sym typeface="Arial"/>
              </a:defRPr>
            </a:lvl3pPr>
            <a:lvl4pPr indent="-228600" lvl="3" marL="1828800" marR="0" rtl="0" algn="l">
              <a:spcBef>
                <a:spcPts val="1040"/>
              </a:spcBef>
              <a:spcAft>
                <a:spcPts val="0"/>
              </a:spcAft>
              <a:buClr>
                <a:schemeClr val="dk1"/>
              </a:buClr>
              <a:buSzPts val="5200"/>
              <a:buFont typeface="Arial"/>
              <a:buNone/>
              <a:defRPr b="1" i="0" sz="5200" u="none" cap="none" strike="noStrike">
                <a:solidFill>
                  <a:schemeClr val="dk1"/>
                </a:solidFill>
                <a:latin typeface="Arial"/>
                <a:ea typeface="Arial"/>
                <a:cs typeface="Arial"/>
                <a:sym typeface="Arial"/>
              </a:defRPr>
            </a:lvl4pPr>
            <a:lvl5pPr indent="-228600" lvl="4" marL="2286000" marR="0" rtl="0" algn="l">
              <a:spcBef>
                <a:spcPts val="1040"/>
              </a:spcBef>
              <a:spcAft>
                <a:spcPts val="0"/>
              </a:spcAft>
              <a:buClr>
                <a:schemeClr val="dk1"/>
              </a:buClr>
              <a:buSzPts val="5200"/>
              <a:buFont typeface="Arial"/>
              <a:buNone/>
              <a:defRPr b="1" i="0" sz="5200" u="none" cap="none" strike="noStrike">
                <a:solidFill>
                  <a:schemeClr val="dk1"/>
                </a:solidFill>
                <a:latin typeface="Arial"/>
                <a:ea typeface="Arial"/>
                <a:cs typeface="Arial"/>
                <a:sym typeface="Arial"/>
              </a:defRPr>
            </a:lvl5pPr>
            <a:lvl6pPr indent="-228600" lvl="5" marL="2743200" marR="0" rtl="0" algn="l">
              <a:spcBef>
                <a:spcPts val="1040"/>
              </a:spcBef>
              <a:spcAft>
                <a:spcPts val="0"/>
              </a:spcAft>
              <a:buClr>
                <a:schemeClr val="dk1"/>
              </a:buClr>
              <a:buSzPts val="5200"/>
              <a:buFont typeface="Arial"/>
              <a:buNone/>
              <a:defRPr b="1" i="0" sz="5200" u="none" cap="none" strike="noStrike">
                <a:solidFill>
                  <a:schemeClr val="dk1"/>
                </a:solidFill>
                <a:latin typeface="Calibri"/>
                <a:ea typeface="Calibri"/>
                <a:cs typeface="Calibri"/>
                <a:sym typeface="Calibri"/>
              </a:defRPr>
            </a:lvl6pPr>
            <a:lvl7pPr indent="-228600" lvl="6" marL="3200400" marR="0" rtl="0" algn="l">
              <a:spcBef>
                <a:spcPts val="1040"/>
              </a:spcBef>
              <a:spcAft>
                <a:spcPts val="0"/>
              </a:spcAft>
              <a:buClr>
                <a:schemeClr val="dk1"/>
              </a:buClr>
              <a:buSzPts val="5200"/>
              <a:buFont typeface="Arial"/>
              <a:buNone/>
              <a:defRPr b="1" i="0" sz="5200" u="none" cap="none" strike="noStrike">
                <a:solidFill>
                  <a:schemeClr val="dk1"/>
                </a:solidFill>
                <a:latin typeface="Calibri"/>
                <a:ea typeface="Calibri"/>
                <a:cs typeface="Calibri"/>
                <a:sym typeface="Calibri"/>
              </a:defRPr>
            </a:lvl7pPr>
            <a:lvl8pPr indent="-228600" lvl="7" marL="3657600" marR="0" rtl="0" algn="l">
              <a:spcBef>
                <a:spcPts val="1040"/>
              </a:spcBef>
              <a:spcAft>
                <a:spcPts val="0"/>
              </a:spcAft>
              <a:buClr>
                <a:schemeClr val="dk1"/>
              </a:buClr>
              <a:buSzPts val="5200"/>
              <a:buFont typeface="Arial"/>
              <a:buNone/>
              <a:defRPr b="1" i="0" sz="5200" u="none" cap="none" strike="noStrike">
                <a:solidFill>
                  <a:schemeClr val="dk1"/>
                </a:solidFill>
                <a:latin typeface="Calibri"/>
                <a:ea typeface="Calibri"/>
                <a:cs typeface="Calibri"/>
                <a:sym typeface="Calibri"/>
              </a:defRPr>
            </a:lvl8pPr>
            <a:lvl9pPr indent="-228600" lvl="8" marL="4114800" marR="0" rtl="0" algn="l">
              <a:spcBef>
                <a:spcPts val="1040"/>
              </a:spcBef>
              <a:spcAft>
                <a:spcPts val="0"/>
              </a:spcAft>
              <a:buClr>
                <a:schemeClr val="dk1"/>
              </a:buClr>
              <a:buSzPts val="5200"/>
              <a:buFont typeface="Arial"/>
              <a:buNone/>
              <a:defRPr b="1" i="0" sz="5200" u="none" cap="none" strike="noStrike">
                <a:solidFill>
                  <a:schemeClr val="dk1"/>
                </a:solidFill>
                <a:latin typeface="Calibri"/>
                <a:ea typeface="Calibri"/>
                <a:cs typeface="Calibri"/>
                <a:sym typeface="Calibri"/>
              </a:defRPr>
            </a:lvl9pPr>
          </a:lstStyle>
          <a:p/>
        </p:txBody>
      </p:sp>
      <p:sp>
        <p:nvSpPr>
          <p:cNvPr id="48" name="Google Shape;48;p6"/>
          <p:cNvSpPr txBox="1"/>
          <p:nvPr>
            <p:ph idx="4" type="body"/>
          </p:nvPr>
        </p:nvSpPr>
        <p:spPr>
          <a:xfrm>
            <a:off x="10864198" y="9602677"/>
            <a:ext cx="9453263" cy="17446034"/>
          </a:xfrm>
          <a:prstGeom prst="rect">
            <a:avLst/>
          </a:prstGeom>
          <a:noFill/>
          <a:ln>
            <a:noFill/>
          </a:ln>
        </p:spPr>
        <p:txBody>
          <a:bodyPr anchorCtr="0" anchor="t" bIns="147600" lIns="295225" spcFirstLastPara="1" rIns="295225" wrap="square" tIns="147600"/>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1pPr>
            <a:lvl2pPr indent="-641350" lvl="1" marL="914400" marR="0" rtl="0" algn="l">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2pPr>
            <a:lvl3pPr indent="-596900" lvl="2" marL="1371600" marR="0" rtl="0" algn="l">
              <a:spcBef>
                <a:spcPts val="1160"/>
              </a:spcBef>
              <a:spcAft>
                <a:spcPts val="0"/>
              </a:spcAft>
              <a:buClr>
                <a:schemeClr val="dk1"/>
              </a:buClr>
              <a:buSzPts val="5800"/>
              <a:buFont typeface="Arial"/>
              <a:buChar char="•"/>
              <a:defRPr b="0" i="0" sz="5800" u="none" cap="none" strike="noStrike">
                <a:solidFill>
                  <a:schemeClr val="dk1"/>
                </a:solidFill>
                <a:latin typeface="Arial"/>
                <a:ea typeface="Arial"/>
                <a:cs typeface="Arial"/>
                <a:sym typeface="Arial"/>
              </a:defRPr>
            </a:lvl3pPr>
            <a:lvl4pPr indent="-558800" lvl="3" marL="18288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4pPr>
            <a:lvl5pPr indent="-558800" lvl="4" marL="22860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5pPr>
            <a:lvl6pPr indent="-558800" lvl="5" marL="2743200" marR="0" rtl="0" algn="l">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6pPr>
            <a:lvl7pPr indent="-558800" lvl="6" marL="3200400" marR="0" rtl="0" algn="l">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7pPr>
            <a:lvl8pPr indent="-558800" lvl="7" marL="3657600" marR="0" rtl="0" algn="l">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8pPr>
            <a:lvl9pPr indent="-558800" lvl="8" marL="4114800" marR="0" rtl="0" algn="l">
              <a:spcBef>
                <a:spcPts val="1040"/>
              </a:spcBef>
              <a:spcAft>
                <a:spcPts val="0"/>
              </a:spcAft>
              <a:buClr>
                <a:schemeClr val="dk1"/>
              </a:buClr>
              <a:buSzPts val="5200"/>
              <a:buFont typeface="Arial"/>
              <a:buChar char="•"/>
              <a:defRPr b="0" i="0" sz="5200" u="none" cap="none" strike="noStrike">
                <a:solidFill>
                  <a:schemeClr val="dk1"/>
                </a:solidFill>
                <a:latin typeface="Calibri"/>
                <a:ea typeface="Calibri"/>
                <a:cs typeface="Calibri"/>
                <a:sym typeface="Calibri"/>
              </a:defRPr>
            </a:lvl9pPr>
          </a:lstStyle>
          <a:p/>
        </p:txBody>
      </p:sp>
      <p:sp>
        <p:nvSpPr>
          <p:cNvPr id="49" name="Google Shape;49;p6"/>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0" name="Google Shape;50;p6"/>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1" name="Google Shape;51;p6"/>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lstStyle>
            <a:lvl1pPr lvl="0" marR="0" rtl="0" algn="ctr">
              <a:spcBef>
                <a:spcPts val="0"/>
              </a:spcBef>
              <a:spcAft>
                <a:spcPts val="0"/>
              </a:spcAft>
              <a:buClr>
                <a:schemeClr val="dk1"/>
              </a:buClr>
              <a:buSzPts val="9800"/>
              <a:buFont typeface="Arial"/>
              <a:buNone/>
              <a:defRPr b="1" i="0" sz="9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7"/>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5" name="Google Shape;55;p7"/>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6" name="Google Shape;56;p7"/>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pic>
        <p:nvPicPr>
          <p:cNvPr id="57" name="Google Shape;57;p7"/>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60" name="Google Shape;60;p8"/>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61" name="Google Shape;61;p8"/>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pic>
        <p:nvPicPr>
          <p:cNvPr id="62" name="Google Shape;62;p8"/>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pic>
        <p:nvPicPr>
          <p:cNvPr id="64" name="Google Shape;64;p9"/>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
        <p:nvSpPr>
          <p:cNvPr id="65" name="Google Shape;65;p9"/>
          <p:cNvSpPr txBox="1"/>
          <p:nvPr>
            <p:ph type="title"/>
          </p:nvPr>
        </p:nvSpPr>
        <p:spPr>
          <a:xfrm>
            <a:off x="1069341" y="1205591"/>
            <a:ext cx="7036110" cy="5130774"/>
          </a:xfrm>
          <a:prstGeom prst="rect">
            <a:avLst/>
          </a:prstGeom>
          <a:noFill/>
          <a:ln>
            <a:noFill/>
          </a:ln>
        </p:spPr>
        <p:txBody>
          <a:bodyPr anchorCtr="0" anchor="b" bIns="147600" lIns="295225" spcFirstLastPara="1" rIns="295225" wrap="square" tIns="147600"/>
          <a:lstStyle>
            <a:lvl1pPr lvl="0" marR="0" rtl="0" algn="l">
              <a:spcBef>
                <a:spcPts val="0"/>
              </a:spcBef>
              <a:spcAft>
                <a:spcPts val="0"/>
              </a:spcAft>
              <a:buClr>
                <a:schemeClr val="dk1"/>
              </a:buClr>
              <a:buSzPts val="6500"/>
              <a:buFont typeface="Arial"/>
              <a:buNone/>
              <a:defRPr b="1" i="0" sz="65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9"/>
          <p:cNvSpPr txBox="1"/>
          <p:nvPr>
            <p:ph idx="1" type="body"/>
          </p:nvPr>
        </p:nvSpPr>
        <p:spPr>
          <a:xfrm>
            <a:off x="8361645" y="1205594"/>
            <a:ext cx="11955815" cy="25843120"/>
          </a:xfrm>
          <a:prstGeom prst="rect">
            <a:avLst/>
          </a:prstGeom>
          <a:noFill/>
          <a:ln>
            <a:noFill/>
          </a:ln>
        </p:spPr>
        <p:txBody>
          <a:bodyPr anchorCtr="0" anchor="t" bIns="147600" lIns="295225" spcFirstLastPara="1" rIns="295225" wrap="square" tIns="147600"/>
          <a:lstStyle>
            <a:lvl1pPr indent="-882650" lvl="0" marL="457200" marR="0" rtl="0" algn="l">
              <a:spcBef>
                <a:spcPts val="2060"/>
              </a:spcBef>
              <a:spcAft>
                <a:spcPts val="0"/>
              </a:spcAft>
              <a:buClr>
                <a:schemeClr val="dk1"/>
              </a:buClr>
              <a:buSzPts val="10300"/>
              <a:buFont typeface="Arial"/>
              <a:buChar char="•"/>
              <a:defRPr b="0" i="0" sz="10300" u="none" cap="none" strike="noStrike">
                <a:solidFill>
                  <a:schemeClr val="dk1"/>
                </a:solidFill>
                <a:latin typeface="Arial"/>
                <a:ea typeface="Arial"/>
                <a:cs typeface="Arial"/>
                <a:sym typeface="Arial"/>
              </a:defRPr>
            </a:lvl1pPr>
            <a:lvl2pPr indent="-800100" lvl="1" marL="914400" marR="0" rtl="0" algn="l">
              <a:spcBef>
                <a:spcPts val="1800"/>
              </a:spcBef>
              <a:spcAft>
                <a:spcPts val="0"/>
              </a:spcAft>
              <a:buClr>
                <a:schemeClr val="dk1"/>
              </a:buClr>
              <a:buSzPts val="9000"/>
              <a:buFont typeface="Arial"/>
              <a:buChar char="–"/>
              <a:defRPr b="0" i="0" sz="9000" u="none" cap="none" strike="noStrike">
                <a:solidFill>
                  <a:schemeClr val="dk1"/>
                </a:solidFill>
                <a:latin typeface="Arial"/>
                <a:ea typeface="Arial"/>
                <a:cs typeface="Arial"/>
                <a:sym typeface="Arial"/>
              </a:defRPr>
            </a:lvl2pPr>
            <a:lvl3pPr indent="-717550" lvl="2" marL="1371600" marR="0" rtl="0" algn="l">
              <a:spcBef>
                <a:spcPts val="1540"/>
              </a:spcBef>
              <a:spcAft>
                <a:spcPts val="0"/>
              </a:spcAft>
              <a:buClr>
                <a:schemeClr val="dk1"/>
              </a:buClr>
              <a:buSzPts val="7700"/>
              <a:buFont typeface="Arial"/>
              <a:buChar char="•"/>
              <a:defRPr b="0" i="0" sz="7700" u="none" cap="none" strike="noStrike">
                <a:solidFill>
                  <a:schemeClr val="dk1"/>
                </a:solidFill>
                <a:latin typeface="Arial"/>
                <a:ea typeface="Arial"/>
                <a:cs typeface="Arial"/>
                <a:sym typeface="Arial"/>
              </a:defRPr>
            </a:lvl3pPr>
            <a:lvl4pPr indent="-641350" lvl="3" marL="1828800" marR="0" rtl="0" algn="l">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4pPr>
            <a:lvl5pPr indent="-641350" lvl="4" marL="2286000" marR="0" rtl="0" algn="l">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5pPr>
            <a:lvl6pPr indent="-641350" lvl="5" marL="27432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6pPr>
            <a:lvl7pPr indent="-641350" lvl="6" marL="32004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7pPr>
            <a:lvl8pPr indent="-641350" lvl="7" marL="36576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8pPr>
            <a:lvl9pPr indent="-641350" lvl="8" marL="41148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9pPr>
          </a:lstStyle>
          <a:p/>
        </p:txBody>
      </p:sp>
      <p:sp>
        <p:nvSpPr>
          <p:cNvPr id="67" name="Google Shape;67;p9"/>
          <p:cNvSpPr txBox="1"/>
          <p:nvPr>
            <p:ph idx="2" type="body"/>
          </p:nvPr>
        </p:nvSpPr>
        <p:spPr>
          <a:xfrm>
            <a:off x="1069341" y="6336367"/>
            <a:ext cx="7036110" cy="20712346"/>
          </a:xfrm>
          <a:prstGeom prst="rect">
            <a:avLst/>
          </a:prstGeom>
          <a:noFill/>
          <a:ln>
            <a:noFill/>
          </a:ln>
        </p:spPr>
        <p:txBody>
          <a:bodyPr anchorCtr="0" anchor="t" bIns="147600" lIns="295225" spcFirstLastPara="1" rIns="295225" wrap="square" tIns="147600"/>
          <a:lstStyle>
            <a:lvl1pPr indent="-228600" lvl="0" marL="457200" marR="0" rtl="0" algn="l">
              <a:spcBef>
                <a:spcPts val="90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indent="-228600" lvl="1" marL="914400" marR="0" rtl="0" algn="l">
              <a:spcBef>
                <a:spcPts val="78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2pPr>
            <a:lvl3pPr indent="-228600" lvl="2" marL="137160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indent="-228600" lvl="3" marL="1828800"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indent="-228600" lvl="4" marL="2286000"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indent="-228600" lvl="5" marL="2743200" marR="0" rtl="0" algn="l">
              <a:spcBef>
                <a:spcPts val="58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6pPr>
            <a:lvl7pPr indent="-228600" lvl="6" marL="3200400" marR="0" rtl="0" algn="l">
              <a:spcBef>
                <a:spcPts val="58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7pPr>
            <a:lvl8pPr indent="-228600" lvl="7" marL="3657600" marR="0" rtl="0" algn="l">
              <a:spcBef>
                <a:spcPts val="58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8pPr>
            <a:lvl9pPr indent="-228600" lvl="8" marL="4114800" marR="0" rtl="0" algn="l">
              <a:spcBef>
                <a:spcPts val="58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9pPr>
          </a:lstStyle>
          <a:p/>
        </p:txBody>
      </p:sp>
      <p:sp>
        <p:nvSpPr>
          <p:cNvPr id="68" name="Google Shape;68;p9"/>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69" name="Google Shape;69;p9"/>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0" name="Google Shape;70;p9"/>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pic>
        <p:nvPicPr>
          <p:cNvPr id="72" name="Google Shape;72;p10"/>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
        <p:nvSpPr>
          <p:cNvPr id="73" name="Google Shape;73;p10"/>
          <p:cNvSpPr txBox="1"/>
          <p:nvPr>
            <p:ph type="title"/>
          </p:nvPr>
        </p:nvSpPr>
        <p:spPr>
          <a:xfrm>
            <a:off x="4191962" y="21195981"/>
            <a:ext cx="12832080" cy="2502306"/>
          </a:xfrm>
          <a:prstGeom prst="rect">
            <a:avLst/>
          </a:prstGeom>
          <a:noFill/>
          <a:ln>
            <a:noFill/>
          </a:ln>
        </p:spPr>
        <p:txBody>
          <a:bodyPr anchorCtr="0" anchor="b" bIns="147600" lIns="295225" spcFirstLastPara="1" rIns="295225" wrap="square" tIns="147600"/>
          <a:lstStyle>
            <a:lvl1pPr lvl="0" marR="0" rtl="0" algn="l">
              <a:spcBef>
                <a:spcPts val="0"/>
              </a:spcBef>
              <a:spcAft>
                <a:spcPts val="0"/>
              </a:spcAft>
              <a:buClr>
                <a:schemeClr val="dk1"/>
              </a:buClr>
              <a:buSzPts val="6500"/>
              <a:buFont typeface="Arial"/>
              <a:buNone/>
              <a:defRPr b="1" i="0" sz="65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0"/>
          <p:cNvSpPr/>
          <p:nvPr>
            <p:ph idx="2" type="pic"/>
          </p:nvPr>
        </p:nvSpPr>
        <p:spPr>
          <a:xfrm>
            <a:off x="4191962" y="2705572"/>
            <a:ext cx="12832080" cy="18167985"/>
          </a:xfrm>
          <a:prstGeom prst="rect">
            <a:avLst/>
          </a:prstGeom>
          <a:noFill/>
          <a:ln>
            <a:noFill/>
          </a:ln>
        </p:spPr>
        <p:txBody>
          <a:bodyPr anchorCtr="0" anchor="t" bIns="147600" lIns="295225" spcFirstLastPara="1" rIns="295225" wrap="square" tIns="147600"/>
          <a:lstStyle>
            <a:lvl1pPr lvl="0" marR="0" rtl="0" algn="l">
              <a:spcBef>
                <a:spcPts val="2060"/>
              </a:spcBef>
              <a:spcAft>
                <a:spcPts val="0"/>
              </a:spcAft>
              <a:buClr>
                <a:schemeClr val="dk1"/>
              </a:buClr>
              <a:buSzPts val="10300"/>
              <a:buFont typeface="Arial"/>
              <a:buNone/>
              <a:defRPr b="0" i="0" sz="10300" u="none" cap="none" strike="noStrike">
                <a:solidFill>
                  <a:schemeClr val="dk1"/>
                </a:solidFill>
                <a:latin typeface="Arial"/>
                <a:ea typeface="Arial"/>
                <a:cs typeface="Arial"/>
                <a:sym typeface="Arial"/>
              </a:defRPr>
            </a:lvl1pPr>
            <a:lvl2pPr lvl="1" marR="0" rtl="0" algn="l">
              <a:spcBef>
                <a:spcPts val="1800"/>
              </a:spcBef>
              <a:spcAft>
                <a:spcPts val="0"/>
              </a:spcAft>
              <a:buClr>
                <a:schemeClr val="dk1"/>
              </a:buClr>
              <a:buSzPts val="9000"/>
              <a:buFont typeface="Arial"/>
              <a:buNone/>
              <a:defRPr b="0" i="0" sz="9000" u="none" cap="none" strike="noStrike">
                <a:solidFill>
                  <a:schemeClr val="dk1"/>
                </a:solidFill>
                <a:latin typeface="Arial"/>
                <a:ea typeface="Arial"/>
                <a:cs typeface="Arial"/>
                <a:sym typeface="Arial"/>
              </a:defRPr>
            </a:lvl2pPr>
            <a:lvl3pPr lvl="2" marR="0" rtl="0" algn="l">
              <a:spcBef>
                <a:spcPts val="1540"/>
              </a:spcBef>
              <a:spcAft>
                <a:spcPts val="0"/>
              </a:spcAft>
              <a:buClr>
                <a:schemeClr val="dk1"/>
              </a:buClr>
              <a:buSzPts val="7700"/>
              <a:buFont typeface="Arial"/>
              <a:buNone/>
              <a:defRPr b="0" i="0" sz="7700" u="none" cap="none" strike="noStrike">
                <a:solidFill>
                  <a:schemeClr val="dk1"/>
                </a:solidFill>
                <a:latin typeface="Arial"/>
                <a:ea typeface="Arial"/>
                <a:cs typeface="Arial"/>
                <a:sym typeface="Arial"/>
              </a:defRPr>
            </a:lvl3pPr>
            <a:lvl4pPr lvl="3" marR="0" rtl="0" algn="l">
              <a:spcBef>
                <a:spcPts val="1300"/>
              </a:spcBef>
              <a:spcAft>
                <a:spcPts val="0"/>
              </a:spcAft>
              <a:buClr>
                <a:schemeClr val="dk1"/>
              </a:buClr>
              <a:buSzPts val="6500"/>
              <a:buFont typeface="Arial"/>
              <a:buNone/>
              <a:defRPr b="0" i="0" sz="6500" u="none" cap="none" strike="noStrike">
                <a:solidFill>
                  <a:schemeClr val="dk1"/>
                </a:solidFill>
                <a:latin typeface="Arial"/>
                <a:ea typeface="Arial"/>
                <a:cs typeface="Arial"/>
                <a:sym typeface="Arial"/>
              </a:defRPr>
            </a:lvl4pPr>
            <a:lvl5pPr lvl="4" marR="0" rtl="0" algn="l">
              <a:spcBef>
                <a:spcPts val="1300"/>
              </a:spcBef>
              <a:spcAft>
                <a:spcPts val="0"/>
              </a:spcAft>
              <a:buClr>
                <a:schemeClr val="dk1"/>
              </a:buClr>
              <a:buSzPts val="6500"/>
              <a:buFont typeface="Arial"/>
              <a:buNone/>
              <a:defRPr b="0" i="0" sz="6500" u="none" cap="none" strike="noStrike">
                <a:solidFill>
                  <a:schemeClr val="dk1"/>
                </a:solidFill>
                <a:latin typeface="Arial"/>
                <a:ea typeface="Arial"/>
                <a:cs typeface="Arial"/>
                <a:sym typeface="Arial"/>
              </a:defRPr>
            </a:lvl5pPr>
            <a:lvl6pPr lvl="5" marR="0" rtl="0" algn="l">
              <a:spcBef>
                <a:spcPts val="1300"/>
              </a:spcBef>
              <a:spcAft>
                <a:spcPts val="0"/>
              </a:spcAft>
              <a:buClr>
                <a:schemeClr val="dk1"/>
              </a:buClr>
              <a:buSzPts val="6500"/>
              <a:buFont typeface="Arial"/>
              <a:buNone/>
              <a:defRPr b="0" i="0" sz="6500" u="none" cap="none" strike="noStrike">
                <a:solidFill>
                  <a:schemeClr val="dk1"/>
                </a:solidFill>
                <a:latin typeface="Calibri"/>
                <a:ea typeface="Calibri"/>
                <a:cs typeface="Calibri"/>
                <a:sym typeface="Calibri"/>
              </a:defRPr>
            </a:lvl6pPr>
            <a:lvl7pPr lvl="6" marR="0" rtl="0" algn="l">
              <a:spcBef>
                <a:spcPts val="1300"/>
              </a:spcBef>
              <a:spcAft>
                <a:spcPts val="0"/>
              </a:spcAft>
              <a:buClr>
                <a:schemeClr val="dk1"/>
              </a:buClr>
              <a:buSzPts val="6500"/>
              <a:buFont typeface="Arial"/>
              <a:buNone/>
              <a:defRPr b="0" i="0" sz="6500" u="none" cap="none" strike="noStrike">
                <a:solidFill>
                  <a:schemeClr val="dk1"/>
                </a:solidFill>
                <a:latin typeface="Calibri"/>
                <a:ea typeface="Calibri"/>
                <a:cs typeface="Calibri"/>
                <a:sym typeface="Calibri"/>
              </a:defRPr>
            </a:lvl7pPr>
            <a:lvl8pPr lvl="7" marR="0" rtl="0" algn="l">
              <a:spcBef>
                <a:spcPts val="1300"/>
              </a:spcBef>
              <a:spcAft>
                <a:spcPts val="0"/>
              </a:spcAft>
              <a:buClr>
                <a:schemeClr val="dk1"/>
              </a:buClr>
              <a:buSzPts val="6500"/>
              <a:buFont typeface="Arial"/>
              <a:buNone/>
              <a:defRPr b="0" i="0" sz="6500" u="none" cap="none" strike="noStrike">
                <a:solidFill>
                  <a:schemeClr val="dk1"/>
                </a:solidFill>
                <a:latin typeface="Calibri"/>
                <a:ea typeface="Calibri"/>
                <a:cs typeface="Calibri"/>
                <a:sym typeface="Calibri"/>
              </a:defRPr>
            </a:lvl8pPr>
            <a:lvl9pPr lvl="8" marR="0" rtl="0" algn="l">
              <a:spcBef>
                <a:spcPts val="1300"/>
              </a:spcBef>
              <a:spcAft>
                <a:spcPts val="0"/>
              </a:spcAft>
              <a:buClr>
                <a:schemeClr val="dk1"/>
              </a:buClr>
              <a:buSzPts val="6500"/>
              <a:buFont typeface="Arial"/>
              <a:buNone/>
              <a:defRPr b="0" i="0" sz="6500" u="none" cap="none" strike="noStrike">
                <a:solidFill>
                  <a:schemeClr val="dk1"/>
                </a:solidFill>
                <a:latin typeface="Calibri"/>
                <a:ea typeface="Calibri"/>
                <a:cs typeface="Calibri"/>
                <a:sym typeface="Calibri"/>
              </a:defRPr>
            </a:lvl9pPr>
          </a:lstStyle>
          <a:p/>
        </p:txBody>
      </p:sp>
      <p:sp>
        <p:nvSpPr>
          <p:cNvPr id="75" name="Google Shape;75;p10"/>
          <p:cNvSpPr txBox="1"/>
          <p:nvPr>
            <p:ph idx="1" type="body"/>
          </p:nvPr>
        </p:nvSpPr>
        <p:spPr>
          <a:xfrm>
            <a:off x="4191962" y="23698288"/>
            <a:ext cx="12832080" cy="3553689"/>
          </a:xfrm>
          <a:prstGeom prst="rect">
            <a:avLst/>
          </a:prstGeom>
          <a:noFill/>
          <a:ln>
            <a:noFill/>
          </a:ln>
        </p:spPr>
        <p:txBody>
          <a:bodyPr anchorCtr="0" anchor="t" bIns="147600" lIns="295225" spcFirstLastPara="1" rIns="295225" wrap="square" tIns="147600"/>
          <a:lstStyle>
            <a:lvl1pPr indent="-228600" lvl="0" marL="457200" marR="0" rtl="0" algn="l">
              <a:spcBef>
                <a:spcPts val="90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indent="-228600" lvl="1" marL="914400" marR="0" rtl="0" algn="l">
              <a:spcBef>
                <a:spcPts val="78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2pPr>
            <a:lvl3pPr indent="-228600" lvl="2" marL="137160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indent="-228600" lvl="3" marL="1828800"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indent="-228600" lvl="4" marL="2286000" marR="0" rtl="0" algn="l">
              <a:spcBef>
                <a:spcPts val="58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indent="-228600" lvl="5" marL="2743200" marR="0" rtl="0" algn="l">
              <a:spcBef>
                <a:spcPts val="58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6pPr>
            <a:lvl7pPr indent="-228600" lvl="6" marL="3200400" marR="0" rtl="0" algn="l">
              <a:spcBef>
                <a:spcPts val="58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7pPr>
            <a:lvl8pPr indent="-228600" lvl="7" marL="3657600" marR="0" rtl="0" algn="l">
              <a:spcBef>
                <a:spcPts val="58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8pPr>
            <a:lvl9pPr indent="-228600" lvl="8" marL="4114800" marR="0" rtl="0" algn="l">
              <a:spcBef>
                <a:spcPts val="58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9pPr>
          </a:lstStyle>
          <a:p/>
        </p:txBody>
      </p:sp>
      <p:sp>
        <p:nvSpPr>
          <p:cNvPr id="76" name="Google Shape;76;p10"/>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7" name="Google Shape;77;p10"/>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8" name="Google Shape;78;p10"/>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26281" y="14013"/>
            <a:ext cx="21360519" cy="30289216"/>
          </a:xfrm>
          <a:prstGeom prst="rect">
            <a:avLst/>
          </a:prstGeom>
          <a:noFill/>
          <a:ln>
            <a:noFill/>
          </a:ln>
        </p:spPr>
      </p:pic>
      <p:sp>
        <p:nvSpPr>
          <p:cNvPr id="11" name="Google Shape;11;p1"/>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lstStyle>
            <a:lvl1pPr lvl="0" marR="0" rtl="0" algn="ctr">
              <a:spcBef>
                <a:spcPts val="0"/>
              </a:spcBef>
              <a:spcAft>
                <a:spcPts val="0"/>
              </a:spcAft>
              <a:buClr>
                <a:schemeClr val="dk1"/>
              </a:buClr>
              <a:buSzPts val="9800"/>
              <a:buFont typeface="Arial"/>
              <a:buNone/>
              <a:defRPr b="1" i="0" sz="9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069340" y="7065330"/>
            <a:ext cx="19248120" cy="19983384"/>
          </a:xfrm>
          <a:prstGeom prst="rect">
            <a:avLst/>
          </a:prstGeom>
          <a:noFill/>
          <a:ln>
            <a:noFill/>
          </a:ln>
        </p:spPr>
        <p:txBody>
          <a:bodyPr anchorCtr="0" anchor="t" bIns="147600" lIns="295225" spcFirstLastPara="1" rIns="295225" wrap="square" tIns="147600"/>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Arial"/>
                <a:ea typeface="Arial"/>
                <a:cs typeface="Arial"/>
                <a:sym typeface="Arial"/>
              </a:defRPr>
            </a:lvl1pPr>
            <a:lvl2pPr indent="-736600" lvl="1" marL="914400" marR="0" rtl="0" algn="l">
              <a:spcBef>
                <a:spcPts val="1600"/>
              </a:spcBef>
              <a:spcAft>
                <a:spcPts val="0"/>
              </a:spcAft>
              <a:buClr>
                <a:schemeClr val="dk1"/>
              </a:buClr>
              <a:buSzPts val="8000"/>
              <a:buFont typeface="Arial"/>
              <a:buChar char="–"/>
              <a:defRPr b="0" i="0" sz="8000" u="none" cap="none" strike="noStrike">
                <a:solidFill>
                  <a:schemeClr val="dk1"/>
                </a:solidFill>
                <a:latin typeface="Arial"/>
                <a:ea typeface="Arial"/>
                <a:cs typeface="Arial"/>
                <a:sym typeface="Arial"/>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Arial"/>
                <a:ea typeface="Arial"/>
                <a:cs typeface="Arial"/>
                <a:sym typeface="Arial"/>
              </a:defRPr>
            </a:lvl3pPr>
            <a:lvl4pPr indent="-571500" lvl="3" marL="18288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4pPr>
            <a:lvl5pPr indent="-571500" lvl="4" marL="22860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5pPr>
            <a:lvl6pPr indent="-641350" lvl="5" marL="27432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6pPr>
            <a:lvl7pPr indent="-641350" lvl="6" marL="32004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7pPr>
            <a:lvl8pPr indent="-641350" lvl="7" marL="36576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8pPr>
            <a:lvl9pPr indent="-641350" lvl="8" marL="41148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3"/>
          <p:cNvSpPr txBox="1"/>
          <p:nvPr>
            <p:ph type="title"/>
          </p:nvPr>
        </p:nvSpPr>
        <p:spPr>
          <a:xfrm>
            <a:off x="1069340" y="3402683"/>
            <a:ext cx="19993212" cy="3024336"/>
          </a:xfrm>
          <a:prstGeom prst="rect">
            <a:avLst/>
          </a:prstGeom>
          <a:noFill/>
          <a:ln>
            <a:noFill/>
          </a:ln>
        </p:spPr>
        <p:txBody>
          <a:bodyPr anchorCtr="0" anchor="ctr" bIns="147600" lIns="295225" spcFirstLastPara="1" rIns="295225" wrap="square" tIns="147600">
            <a:noAutofit/>
          </a:bodyPr>
          <a:lstStyle/>
          <a:p>
            <a:pPr indent="0" lvl="0" marL="0" marR="0" rtl="0" algn="l">
              <a:lnSpc>
                <a:spcPct val="100000"/>
              </a:lnSpc>
              <a:spcBef>
                <a:spcPts val="0"/>
              </a:spcBef>
              <a:spcAft>
                <a:spcPts val="0"/>
              </a:spcAft>
              <a:buClr>
                <a:schemeClr val="dk1"/>
              </a:buClr>
              <a:buSzPts val="8000"/>
              <a:buFont typeface="Arial"/>
              <a:buNone/>
            </a:pPr>
            <a:r>
              <a:rPr lang="en-SG" sz="8000"/>
              <a:t>Food Culture</a:t>
            </a:r>
            <a:br>
              <a:rPr b="1" i="0" lang="en-SG" sz="8000" u="none" cap="none" strike="noStrike">
                <a:solidFill>
                  <a:schemeClr val="dk1"/>
                </a:solidFill>
                <a:latin typeface="Arial"/>
                <a:ea typeface="Arial"/>
                <a:cs typeface="Arial"/>
                <a:sym typeface="Arial"/>
              </a:rPr>
            </a:br>
            <a:endParaRPr b="1" i="1" sz="4000" u="none" cap="none" strike="noStrike">
              <a:solidFill>
                <a:schemeClr val="dk1"/>
              </a:solidFill>
              <a:latin typeface="Arial"/>
              <a:ea typeface="Arial"/>
              <a:cs typeface="Arial"/>
              <a:sym typeface="Arial"/>
            </a:endParaRPr>
          </a:p>
        </p:txBody>
      </p:sp>
      <p:sp>
        <p:nvSpPr>
          <p:cNvPr id="99" name="Google Shape;99;p13"/>
          <p:cNvSpPr/>
          <p:nvPr/>
        </p:nvSpPr>
        <p:spPr>
          <a:xfrm>
            <a:off x="1262384" y="6210995"/>
            <a:ext cx="18288001" cy="1208842"/>
          </a:xfrm>
          <a:prstGeom prst="round2DiagRect">
            <a:avLst>
              <a:gd fmla="val 16667" name="adj1"/>
              <a:gd fmla="val 0" name="adj2"/>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SG" sz="6500">
                <a:solidFill>
                  <a:schemeClr val="lt1"/>
                </a:solidFill>
                <a:latin typeface="Arial"/>
                <a:ea typeface="Arial"/>
                <a:cs typeface="Arial"/>
                <a:sym typeface="Arial"/>
              </a:rPr>
              <a:t>Project Overview</a:t>
            </a:r>
            <a:endParaRPr/>
          </a:p>
        </p:txBody>
      </p:sp>
      <p:sp>
        <p:nvSpPr>
          <p:cNvPr id="100" name="Google Shape;100;p13"/>
          <p:cNvSpPr txBox="1"/>
          <p:nvPr/>
        </p:nvSpPr>
        <p:spPr>
          <a:xfrm>
            <a:off x="1069350" y="7704475"/>
            <a:ext cx="18697200" cy="11114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SG" sz="3200">
                <a:solidFill>
                  <a:srgbClr val="595959"/>
                </a:solidFill>
                <a:latin typeface="Arial"/>
                <a:ea typeface="Arial"/>
                <a:cs typeface="Arial"/>
                <a:sym typeface="Arial"/>
              </a:rPr>
              <a:t>Problem: </a:t>
            </a:r>
            <a:r>
              <a:rPr lang="en-SG" sz="3200">
                <a:solidFill>
                  <a:srgbClr val="595959"/>
                </a:solidFill>
              </a:rPr>
              <a:t>Tourists from all around the world wants to experience a cultural experience just by visiting the country. This was seen </a:t>
            </a:r>
            <a:r>
              <a:rPr lang="en-SG" sz="3200">
                <a:solidFill>
                  <a:srgbClr val="595959"/>
                </a:solidFill>
              </a:rPr>
              <a:t>ineffective</a:t>
            </a:r>
            <a:r>
              <a:rPr lang="en-SG" sz="3200">
                <a:solidFill>
                  <a:srgbClr val="595959"/>
                </a:solidFill>
              </a:rPr>
              <a:t> as without proper guide they find it very hard to get to know about the culture in Singapore. Tourist have to pay a little more extra for a tour guide to have that experience. Even so, the tour guide only brings them around to places but not indepth</a:t>
            </a:r>
            <a:endParaRPr/>
          </a:p>
          <a:p>
            <a:pPr indent="0" lvl="0" marL="0" marR="0" rtl="0" algn="just">
              <a:spcBef>
                <a:spcPts val="300"/>
              </a:spcBef>
              <a:spcAft>
                <a:spcPts val="0"/>
              </a:spcAft>
              <a:buNone/>
            </a:pPr>
            <a:r>
              <a:t/>
            </a:r>
            <a:endParaRPr sz="3200">
              <a:solidFill>
                <a:srgbClr val="595959"/>
              </a:solidFill>
              <a:latin typeface="Arial"/>
              <a:ea typeface="Arial"/>
              <a:cs typeface="Arial"/>
              <a:sym typeface="Arial"/>
            </a:endParaRPr>
          </a:p>
          <a:p>
            <a:pPr indent="0" lvl="0" marL="0" marR="0" rtl="0" algn="just">
              <a:spcBef>
                <a:spcPts val="300"/>
              </a:spcBef>
              <a:spcAft>
                <a:spcPts val="0"/>
              </a:spcAft>
              <a:buNone/>
            </a:pPr>
            <a:r>
              <a:rPr b="1" lang="en-SG" sz="3200">
                <a:solidFill>
                  <a:srgbClr val="595959"/>
                </a:solidFill>
                <a:latin typeface="Arial"/>
                <a:ea typeface="Arial"/>
                <a:cs typeface="Arial"/>
                <a:sym typeface="Arial"/>
              </a:rPr>
              <a:t>Requirements: </a:t>
            </a:r>
            <a:r>
              <a:rPr lang="en-SG" sz="3200">
                <a:solidFill>
                  <a:srgbClr val="595959"/>
                </a:solidFill>
              </a:rPr>
              <a:t>This project is being implemented through various languages such as HTML5, PHP, CSS, and Javascript. By using HTML5 and CSS, we are able to create our User Interface to make it look as attractive as we possibly could. PHP and Javascript were used in allowing us to code out the functions that help to run the application as the back-end. With all of these languages integrated together, we were able to design and create a functioning web application.</a:t>
            </a:r>
            <a:endParaRPr sz="3200">
              <a:solidFill>
                <a:srgbClr val="595959"/>
              </a:solidFill>
              <a:latin typeface="Arial"/>
              <a:ea typeface="Arial"/>
              <a:cs typeface="Arial"/>
              <a:sym typeface="Arial"/>
            </a:endParaRPr>
          </a:p>
          <a:p>
            <a:pPr indent="0" lvl="0" marL="0" marR="0" rtl="0" algn="just">
              <a:spcBef>
                <a:spcPts val="300"/>
              </a:spcBef>
              <a:spcAft>
                <a:spcPts val="0"/>
              </a:spcAft>
              <a:buNone/>
            </a:pPr>
            <a:r>
              <a:t/>
            </a:r>
            <a:endParaRPr b="1" sz="3200">
              <a:solidFill>
                <a:srgbClr val="595959"/>
              </a:solidFill>
              <a:latin typeface="Arial"/>
              <a:ea typeface="Arial"/>
              <a:cs typeface="Arial"/>
              <a:sym typeface="Arial"/>
            </a:endParaRPr>
          </a:p>
          <a:p>
            <a:pPr indent="0" lvl="0" marL="0" marR="0" rtl="0" algn="just">
              <a:spcBef>
                <a:spcPts val="300"/>
              </a:spcBef>
              <a:spcAft>
                <a:spcPts val="0"/>
              </a:spcAft>
              <a:buNone/>
            </a:pPr>
            <a:r>
              <a:rPr b="1" lang="en-SG" sz="3200">
                <a:solidFill>
                  <a:srgbClr val="595959"/>
                </a:solidFill>
                <a:latin typeface="Arial"/>
                <a:ea typeface="Arial"/>
                <a:cs typeface="Arial"/>
                <a:sym typeface="Arial"/>
              </a:rPr>
              <a:t>Solution:</a:t>
            </a:r>
            <a:r>
              <a:rPr lang="en-SG" sz="3200">
                <a:solidFill>
                  <a:srgbClr val="595959"/>
                </a:solidFill>
                <a:latin typeface="Arial"/>
                <a:ea typeface="Arial"/>
                <a:cs typeface="Arial"/>
                <a:sym typeface="Arial"/>
              </a:rPr>
              <a:t> Food Culture web application allows people from different background and culture to experience the local culture of Singaporeans. This app is providing this service that is different from what is usually being implemented in this country; an example would be Airbnb. Instead of the guest staying in a host’s accommodation and explore the country by themselves, this app eliminates the hassle of the guest going around to get the feel of the culture in Singapore by allowing the guest to spend the day with the host themselves through a meal session. This create a more meaningful experience for both the guest and the host as through a meal session, they are able to communicate and create a bond that they can’t get if they were to go on a holiday by themselves.</a:t>
            </a:r>
            <a:endParaRPr/>
          </a:p>
          <a:p>
            <a:pPr indent="0" lvl="0" marL="0" marR="0" rtl="0" algn="just">
              <a:spcBef>
                <a:spcPts val="300"/>
              </a:spcBef>
              <a:spcAft>
                <a:spcPts val="0"/>
              </a:spcAft>
              <a:buNone/>
            </a:pPr>
            <a:r>
              <a:t/>
            </a:r>
            <a:endParaRPr sz="3200">
              <a:solidFill>
                <a:srgbClr val="595959"/>
              </a:solidFill>
              <a:latin typeface="Arial"/>
              <a:ea typeface="Arial"/>
              <a:cs typeface="Arial"/>
              <a:sym typeface="Arial"/>
            </a:endParaRPr>
          </a:p>
          <a:p>
            <a:pPr indent="0" lvl="0" marL="0" marR="0" rtl="0" algn="just">
              <a:spcBef>
                <a:spcPts val="0"/>
              </a:spcBef>
              <a:spcAft>
                <a:spcPts val="0"/>
              </a:spcAft>
              <a:buNone/>
            </a:pPr>
            <a:r>
              <a:rPr b="1" lang="en-SG" sz="3200">
                <a:solidFill>
                  <a:srgbClr val="595959"/>
                </a:solidFill>
                <a:latin typeface="Arial"/>
                <a:ea typeface="Arial"/>
                <a:cs typeface="Arial"/>
                <a:sym typeface="Arial"/>
              </a:rPr>
              <a:t>Technologies: </a:t>
            </a:r>
            <a:r>
              <a:rPr b="1" lang="en-SG" sz="3200">
                <a:solidFill>
                  <a:srgbClr val="595959"/>
                </a:solidFill>
              </a:rPr>
              <a:t>Raspberry Pi (IoT)</a:t>
            </a:r>
            <a:r>
              <a:rPr b="1" lang="en-SG" sz="3200">
                <a:solidFill>
                  <a:srgbClr val="595959"/>
                </a:solidFill>
                <a:latin typeface="Arial"/>
                <a:ea typeface="Arial"/>
                <a:cs typeface="Arial"/>
                <a:sym typeface="Arial"/>
              </a:rPr>
              <a:t>, PayPal</a:t>
            </a:r>
            <a:r>
              <a:rPr b="1" lang="en-SG" sz="3200">
                <a:solidFill>
                  <a:srgbClr val="595959"/>
                </a:solidFill>
              </a:rPr>
              <a:t> (Payment external gateway), Face Recognition (JQuery), Amazon Cloud Computing </a:t>
            </a:r>
            <a:r>
              <a:rPr b="1" lang="en-SG" sz="3200">
                <a:solidFill>
                  <a:srgbClr val="595959"/>
                </a:solidFill>
              </a:rPr>
              <a:t>Platform</a:t>
            </a:r>
            <a:r>
              <a:rPr b="1" lang="en-SG" sz="3200">
                <a:solidFill>
                  <a:srgbClr val="595959"/>
                </a:solidFill>
              </a:rPr>
              <a:t> EC2, PHPMailer</a:t>
            </a:r>
            <a:endParaRPr sz="4400">
              <a:solidFill>
                <a:srgbClr val="595959"/>
              </a:solidFill>
              <a:latin typeface="Arial"/>
              <a:ea typeface="Arial"/>
              <a:cs typeface="Arial"/>
              <a:sym typeface="Arial"/>
            </a:endParaRPr>
          </a:p>
        </p:txBody>
      </p:sp>
      <p:sp>
        <p:nvSpPr>
          <p:cNvPr id="101" name="Google Shape;101;p13"/>
          <p:cNvSpPr/>
          <p:nvPr/>
        </p:nvSpPr>
        <p:spPr>
          <a:xfrm>
            <a:off x="987550" y="28177778"/>
            <a:ext cx="4398900" cy="2102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SG" sz="2800">
                <a:solidFill>
                  <a:srgbClr val="595959"/>
                </a:solidFill>
              </a:rPr>
              <a:t>Name 1: Nur Atikah</a:t>
            </a:r>
            <a:endParaRPr b="1" sz="2800">
              <a:solidFill>
                <a:srgbClr val="595959"/>
              </a:solidFill>
            </a:endParaRPr>
          </a:p>
          <a:p>
            <a:pPr indent="0" lvl="0" marL="0" marR="0" rtl="0" algn="just">
              <a:spcBef>
                <a:spcPts val="0"/>
              </a:spcBef>
              <a:spcAft>
                <a:spcPts val="0"/>
              </a:spcAft>
              <a:buNone/>
            </a:pPr>
            <a:r>
              <a:rPr b="1" lang="en-SG" sz="2800">
                <a:solidFill>
                  <a:srgbClr val="595959"/>
                </a:solidFill>
              </a:rPr>
              <a:t>Name 2: Nazreen</a:t>
            </a:r>
            <a:endParaRPr b="1" sz="2800">
              <a:solidFill>
                <a:srgbClr val="595959"/>
              </a:solidFill>
            </a:endParaRPr>
          </a:p>
          <a:p>
            <a:pPr indent="0" lvl="0" marL="0" marR="0" rtl="0" algn="just">
              <a:spcBef>
                <a:spcPts val="0"/>
              </a:spcBef>
              <a:spcAft>
                <a:spcPts val="0"/>
              </a:spcAft>
              <a:buNone/>
            </a:pPr>
            <a:r>
              <a:rPr b="1" lang="en-SG" sz="2800">
                <a:solidFill>
                  <a:srgbClr val="595959"/>
                </a:solidFill>
              </a:rPr>
              <a:t>Name 3: Syakir Mikhail</a:t>
            </a:r>
            <a:endParaRPr b="1" sz="2800">
              <a:solidFill>
                <a:srgbClr val="595959"/>
              </a:solidFill>
            </a:endParaRPr>
          </a:p>
          <a:p>
            <a:pPr indent="0" lvl="0" marL="0" marR="0" rtl="0" algn="just">
              <a:spcBef>
                <a:spcPts val="0"/>
              </a:spcBef>
              <a:spcAft>
                <a:spcPts val="0"/>
              </a:spcAft>
              <a:buNone/>
            </a:pPr>
            <a:r>
              <a:rPr b="1" lang="en-SG" sz="2800">
                <a:solidFill>
                  <a:srgbClr val="595959"/>
                </a:solidFill>
              </a:rPr>
              <a:t>Name 4: Zhao Liang</a:t>
            </a:r>
            <a:endParaRPr b="1" sz="2800">
              <a:solidFill>
                <a:srgbClr val="595959"/>
              </a:solidFill>
            </a:endParaRPr>
          </a:p>
        </p:txBody>
      </p:sp>
      <p:pic>
        <p:nvPicPr>
          <p:cNvPr id="102" name="Google Shape;102;p13"/>
          <p:cNvPicPr preferRelativeResize="0"/>
          <p:nvPr/>
        </p:nvPicPr>
        <p:blipFill>
          <a:blip r:embed="rId3">
            <a:alphaModFix/>
          </a:blip>
          <a:stretch>
            <a:fillRect/>
          </a:stretch>
        </p:blipFill>
        <p:spPr>
          <a:xfrm>
            <a:off x="1498625" y="19219087"/>
            <a:ext cx="7663176" cy="5747376"/>
          </a:xfrm>
          <a:prstGeom prst="rect">
            <a:avLst/>
          </a:prstGeom>
          <a:noFill/>
          <a:ln>
            <a:noFill/>
          </a:ln>
        </p:spPr>
      </p:pic>
      <p:pic>
        <p:nvPicPr>
          <p:cNvPr id="103" name="Google Shape;103;p13"/>
          <p:cNvPicPr preferRelativeResize="0"/>
          <p:nvPr/>
        </p:nvPicPr>
        <p:blipFill>
          <a:blip r:embed="rId4">
            <a:alphaModFix/>
          </a:blip>
          <a:stretch>
            <a:fillRect/>
          </a:stretch>
        </p:blipFill>
        <p:spPr>
          <a:xfrm>
            <a:off x="11182175" y="19415950"/>
            <a:ext cx="8584375" cy="5747400"/>
          </a:xfrm>
          <a:prstGeom prst="rect">
            <a:avLst/>
          </a:prstGeom>
          <a:noFill/>
          <a:ln>
            <a:noFill/>
          </a:ln>
        </p:spPr>
      </p:pic>
      <p:pic>
        <p:nvPicPr>
          <p:cNvPr id="104" name="Google Shape;104;p13"/>
          <p:cNvPicPr preferRelativeResize="0"/>
          <p:nvPr/>
        </p:nvPicPr>
        <p:blipFill>
          <a:blip r:embed="rId5">
            <a:alphaModFix/>
          </a:blip>
          <a:stretch>
            <a:fillRect/>
          </a:stretch>
        </p:blipFill>
        <p:spPr>
          <a:xfrm>
            <a:off x="6563564" y="25535275"/>
            <a:ext cx="7236276" cy="449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