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18288000" cy="10287000"/>
  <p:notesSz cx="6858000" cy="9144000"/>
  <p:embeddedFontLst>
    <p:embeddedFont>
      <p:font typeface="Chewy" charset="1" panose="02000000000000000000"/>
      <p:regular r:id="rId25"/>
    </p:embeddedFont>
    <p:embeddedFont>
      <p:font typeface="DM Sans Bold" charset="1" panose="00000000000000000000"/>
      <p:regular r:id="rId26"/>
    </p:embeddedFont>
    <p:embeddedFont>
      <p:font typeface="DM Sans" charset="1" panose="00000000000000000000"/>
      <p:regular r:id="rId27"/>
    </p:embeddedFont>
    <p:embeddedFont>
      <p:font typeface="Canva Sans" charset="1" panose="020B0503030501040103"/>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34.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35.png" Type="http://schemas.openxmlformats.org/officeDocument/2006/relationships/image"/><Relationship Id="rId29" Target="../media/image36.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37.png" Type="http://schemas.openxmlformats.org/officeDocument/2006/relationships/image"/><Relationship Id="rId29" Target="../media/image38.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39.png" Type="http://schemas.openxmlformats.org/officeDocument/2006/relationships/image"/><Relationship Id="rId29" Target="../media/image40.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8.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9.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30.png" Type="http://schemas.openxmlformats.org/officeDocument/2006/relationships/image"/><Relationship Id="rId29" Target="../media/image3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32.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33.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4EADC"/>
        </a:solidFill>
      </p:bgPr>
    </p:bg>
    <p:spTree>
      <p:nvGrpSpPr>
        <p:cNvPr id="1" name=""/>
        <p:cNvGrpSpPr/>
        <p:nvPr/>
      </p:nvGrpSpPr>
      <p:grpSpPr>
        <a:xfrm>
          <a:off x="0" y="0"/>
          <a:ext cx="0" cy="0"/>
          <a:chOff x="0" y="0"/>
          <a:chExt cx="0" cy="0"/>
        </a:xfrm>
      </p:grpSpPr>
      <p:sp>
        <p:nvSpPr>
          <p:cNvPr name="Freeform 2" id="2"/>
          <p:cNvSpPr/>
          <p:nvPr/>
        </p:nvSpPr>
        <p:spPr>
          <a:xfrm flipH="false" flipV="false" rot="-6498828">
            <a:off x="-1947298" y="7537983"/>
            <a:ext cx="4782489" cy="4175521"/>
          </a:xfrm>
          <a:custGeom>
            <a:avLst/>
            <a:gdLst/>
            <a:ahLst/>
            <a:cxnLst/>
            <a:rect r="r" b="b" t="t" l="l"/>
            <a:pathLst>
              <a:path h="4175521" w="4782489">
                <a:moveTo>
                  <a:pt x="0" y="0"/>
                </a:moveTo>
                <a:lnTo>
                  <a:pt x="4782489" y="0"/>
                </a:lnTo>
                <a:lnTo>
                  <a:pt x="4782489" y="4175521"/>
                </a:lnTo>
                <a:lnTo>
                  <a:pt x="0" y="41755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609696">
            <a:off x="-1674379" y="-1674379"/>
            <a:ext cx="5406158" cy="5406158"/>
          </a:xfrm>
          <a:custGeom>
            <a:avLst/>
            <a:gdLst/>
            <a:ahLst/>
            <a:cxnLst/>
            <a:rect r="r" b="b" t="t" l="l"/>
            <a:pathLst>
              <a:path h="5406158" w="5406158">
                <a:moveTo>
                  <a:pt x="0" y="0"/>
                </a:moveTo>
                <a:lnTo>
                  <a:pt x="5406158" y="0"/>
                </a:lnTo>
                <a:lnTo>
                  <a:pt x="5406158" y="5406158"/>
                </a:lnTo>
                <a:lnTo>
                  <a:pt x="0" y="54061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847506">
            <a:off x="14754389" y="6286837"/>
            <a:ext cx="6249632" cy="7157001"/>
          </a:xfrm>
          <a:custGeom>
            <a:avLst/>
            <a:gdLst/>
            <a:ahLst/>
            <a:cxnLst/>
            <a:rect r="r" b="b" t="t" l="l"/>
            <a:pathLst>
              <a:path h="7157001" w="6249632">
                <a:moveTo>
                  <a:pt x="0" y="0"/>
                </a:moveTo>
                <a:lnTo>
                  <a:pt x="6249632" y="0"/>
                </a:lnTo>
                <a:lnTo>
                  <a:pt x="6249632" y="7157001"/>
                </a:lnTo>
                <a:lnTo>
                  <a:pt x="0" y="71570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515182">
            <a:off x="15727961" y="8996119"/>
            <a:ext cx="3062679" cy="2581762"/>
          </a:xfrm>
          <a:custGeom>
            <a:avLst/>
            <a:gdLst/>
            <a:ahLst/>
            <a:cxnLst/>
            <a:rect r="r" b="b" t="t" l="l"/>
            <a:pathLst>
              <a:path h="2581762" w="3062679">
                <a:moveTo>
                  <a:pt x="0" y="0"/>
                </a:moveTo>
                <a:lnTo>
                  <a:pt x="3062678" y="0"/>
                </a:lnTo>
                <a:lnTo>
                  <a:pt x="3062678" y="2581762"/>
                </a:lnTo>
                <a:lnTo>
                  <a:pt x="0" y="25817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3141733">
            <a:off x="13708720" y="-4464758"/>
            <a:ext cx="7086196" cy="8115023"/>
          </a:xfrm>
          <a:custGeom>
            <a:avLst/>
            <a:gdLst/>
            <a:ahLst/>
            <a:cxnLst/>
            <a:rect r="r" b="b" t="t" l="l"/>
            <a:pathLst>
              <a:path h="8115023" w="7086196">
                <a:moveTo>
                  <a:pt x="0" y="0"/>
                </a:moveTo>
                <a:lnTo>
                  <a:pt x="7086196" y="0"/>
                </a:lnTo>
                <a:lnTo>
                  <a:pt x="7086196" y="8115023"/>
                </a:lnTo>
                <a:lnTo>
                  <a:pt x="0" y="811502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1452149">
            <a:off x="15073455" y="-1975675"/>
            <a:ext cx="4051343" cy="4613289"/>
          </a:xfrm>
          <a:custGeom>
            <a:avLst/>
            <a:gdLst/>
            <a:ahLst/>
            <a:cxnLst/>
            <a:rect r="r" b="b" t="t" l="l"/>
            <a:pathLst>
              <a:path h="4613289" w="4051343">
                <a:moveTo>
                  <a:pt x="0" y="0"/>
                </a:moveTo>
                <a:lnTo>
                  <a:pt x="4051343" y="0"/>
                </a:lnTo>
                <a:lnTo>
                  <a:pt x="4051343" y="4613289"/>
                </a:lnTo>
                <a:lnTo>
                  <a:pt x="0" y="461328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922249" y="8307290"/>
            <a:ext cx="5901899" cy="5143500"/>
          </a:xfrm>
          <a:custGeom>
            <a:avLst/>
            <a:gdLst/>
            <a:ahLst/>
            <a:cxnLst/>
            <a:rect r="r" b="b" t="t" l="l"/>
            <a:pathLst>
              <a:path h="5143500" w="5901899">
                <a:moveTo>
                  <a:pt x="0" y="0"/>
                </a:moveTo>
                <a:lnTo>
                  <a:pt x="5901898" y="0"/>
                </a:lnTo>
                <a:lnTo>
                  <a:pt x="5901898" y="5143500"/>
                </a:lnTo>
                <a:lnTo>
                  <a:pt x="0" y="51435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1542292" y="5447679"/>
            <a:ext cx="2733548" cy="2503838"/>
          </a:xfrm>
          <a:custGeom>
            <a:avLst/>
            <a:gdLst/>
            <a:ahLst/>
            <a:cxnLst/>
            <a:rect r="r" b="b" t="t" l="l"/>
            <a:pathLst>
              <a:path h="2503838" w="2733548">
                <a:moveTo>
                  <a:pt x="0" y="0"/>
                </a:moveTo>
                <a:lnTo>
                  <a:pt x="2733548" y="0"/>
                </a:lnTo>
                <a:lnTo>
                  <a:pt x="2733548" y="2503838"/>
                </a:lnTo>
                <a:lnTo>
                  <a:pt x="0" y="250383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0" id="10"/>
          <p:cNvSpPr/>
          <p:nvPr/>
        </p:nvSpPr>
        <p:spPr>
          <a:xfrm flipH="false" flipV="false" rot="0">
            <a:off x="2374776" y="9028750"/>
            <a:ext cx="4572000" cy="4114800"/>
          </a:xfrm>
          <a:custGeom>
            <a:avLst/>
            <a:gdLst/>
            <a:ahLst/>
            <a:cxnLst/>
            <a:rect r="r" b="b" t="t" l="l"/>
            <a:pathLst>
              <a:path h="4114800" w="4572000">
                <a:moveTo>
                  <a:pt x="0" y="0"/>
                </a:moveTo>
                <a:lnTo>
                  <a:pt x="4572000" y="0"/>
                </a:lnTo>
                <a:lnTo>
                  <a:pt x="4572000"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1" id="11"/>
          <p:cNvSpPr/>
          <p:nvPr/>
        </p:nvSpPr>
        <p:spPr>
          <a:xfrm flipH="false" flipV="false" rot="-1818680">
            <a:off x="17320334" y="4133278"/>
            <a:ext cx="1935332" cy="2628801"/>
          </a:xfrm>
          <a:custGeom>
            <a:avLst/>
            <a:gdLst/>
            <a:ahLst/>
            <a:cxnLst/>
            <a:rect r="r" b="b" t="t" l="l"/>
            <a:pathLst>
              <a:path h="2628801" w="1935332">
                <a:moveTo>
                  <a:pt x="0" y="0"/>
                </a:moveTo>
                <a:lnTo>
                  <a:pt x="1935332" y="0"/>
                </a:lnTo>
                <a:lnTo>
                  <a:pt x="1935332" y="2628801"/>
                </a:lnTo>
                <a:lnTo>
                  <a:pt x="0" y="2628801"/>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2" id="12"/>
          <p:cNvSpPr/>
          <p:nvPr/>
        </p:nvSpPr>
        <p:spPr>
          <a:xfrm flipH="false" flipV="false" rot="0">
            <a:off x="2922491" y="-2959697"/>
            <a:ext cx="4294383" cy="4114800"/>
          </a:xfrm>
          <a:custGeom>
            <a:avLst/>
            <a:gdLst/>
            <a:ahLst/>
            <a:cxnLst/>
            <a:rect r="r" b="b" t="t" l="l"/>
            <a:pathLst>
              <a:path h="4114800" w="4294383">
                <a:moveTo>
                  <a:pt x="0" y="0"/>
                </a:moveTo>
                <a:lnTo>
                  <a:pt x="4294384" y="0"/>
                </a:lnTo>
                <a:lnTo>
                  <a:pt x="4294384" y="4114800"/>
                </a:lnTo>
                <a:lnTo>
                  <a:pt x="0" y="41148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3" id="13"/>
          <p:cNvSpPr/>
          <p:nvPr/>
        </p:nvSpPr>
        <p:spPr>
          <a:xfrm flipH="false" flipV="false" rot="8844704">
            <a:off x="-650104" y="-2363480"/>
            <a:ext cx="3357608" cy="3912467"/>
          </a:xfrm>
          <a:custGeom>
            <a:avLst/>
            <a:gdLst/>
            <a:ahLst/>
            <a:cxnLst/>
            <a:rect r="r" b="b" t="t" l="l"/>
            <a:pathLst>
              <a:path h="3912467" w="3357608">
                <a:moveTo>
                  <a:pt x="0" y="0"/>
                </a:moveTo>
                <a:lnTo>
                  <a:pt x="3357608" y="0"/>
                </a:lnTo>
                <a:lnTo>
                  <a:pt x="3357608" y="3912467"/>
                </a:lnTo>
                <a:lnTo>
                  <a:pt x="0" y="3912467"/>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4" id="14"/>
          <p:cNvSpPr/>
          <p:nvPr/>
        </p:nvSpPr>
        <p:spPr>
          <a:xfrm flipH="false" flipV="false" rot="0">
            <a:off x="7535988" y="9028750"/>
            <a:ext cx="4656667" cy="4114800"/>
          </a:xfrm>
          <a:custGeom>
            <a:avLst/>
            <a:gdLst/>
            <a:ahLst/>
            <a:cxnLst/>
            <a:rect r="r" b="b" t="t" l="l"/>
            <a:pathLst>
              <a:path h="4114800" w="4656667">
                <a:moveTo>
                  <a:pt x="0" y="0"/>
                </a:moveTo>
                <a:lnTo>
                  <a:pt x="4656667" y="0"/>
                </a:lnTo>
                <a:lnTo>
                  <a:pt x="4656667" y="4114800"/>
                </a:lnTo>
                <a:lnTo>
                  <a:pt x="0" y="4114800"/>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15" id="15"/>
          <p:cNvSpPr/>
          <p:nvPr/>
        </p:nvSpPr>
        <p:spPr>
          <a:xfrm flipH="false" flipV="false" rot="2316904">
            <a:off x="7708348" y="-2464647"/>
            <a:ext cx="4778736" cy="4114800"/>
          </a:xfrm>
          <a:custGeom>
            <a:avLst/>
            <a:gdLst/>
            <a:ahLst/>
            <a:cxnLst/>
            <a:rect r="r" b="b" t="t" l="l"/>
            <a:pathLst>
              <a:path h="4114800" w="4778736">
                <a:moveTo>
                  <a:pt x="0" y="0"/>
                </a:moveTo>
                <a:lnTo>
                  <a:pt x="4778737" y="0"/>
                </a:lnTo>
                <a:lnTo>
                  <a:pt x="4778737" y="4114800"/>
                </a:lnTo>
                <a:lnTo>
                  <a:pt x="0" y="4114800"/>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TextBox 16" id="16"/>
          <p:cNvSpPr txBox="true"/>
          <p:nvPr/>
        </p:nvSpPr>
        <p:spPr>
          <a:xfrm rot="0">
            <a:off x="2922491" y="3586458"/>
            <a:ext cx="13611901" cy="1992285"/>
          </a:xfrm>
          <a:prstGeom prst="rect">
            <a:avLst/>
          </a:prstGeom>
        </p:spPr>
        <p:txBody>
          <a:bodyPr anchor="t" rtlCol="false" tIns="0" lIns="0" bIns="0" rIns="0">
            <a:spAutoFit/>
          </a:bodyPr>
          <a:lstStyle/>
          <a:p>
            <a:pPr algn="ctr">
              <a:lnSpc>
                <a:spcPts val="16189"/>
              </a:lnSpc>
            </a:pPr>
            <a:r>
              <a:rPr lang="en-US" sz="11563">
                <a:solidFill>
                  <a:srgbClr val="46513D"/>
                </a:solidFill>
                <a:latin typeface="Chewy"/>
                <a:ea typeface="Chewy"/>
                <a:cs typeface="Chewy"/>
                <a:sym typeface="Chewy"/>
              </a:rPr>
              <a:t>MATANA UNIVERSITY</a:t>
            </a:r>
          </a:p>
        </p:txBody>
      </p:sp>
      <p:sp>
        <p:nvSpPr>
          <p:cNvPr name="TextBox 17" id="17"/>
          <p:cNvSpPr txBox="true"/>
          <p:nvPr/>
        </p:nvSpPr>
        <p:spPr>
          <a:xfrm rot="0">
            <a:off x="3100265" y="5743173"/>
            <a:ext cx="13256353" cy="1726951"/>
          </a:xfrm>
          <a:prstGeom prst="rect">
            <a:avLst/>
          </a:prstGeom>
        </p:spPr>
        <p:txBody>
          <a:bodyPr anchor="t" rtlCol="false" tIns="0" lIns="0" bIns="0" rIns="0">
            <a:spAutoFit/>
          </a:bodyPr>
          <a:lstStyle/>
          <a:p>
            <a:pPr algn="ctr">
              <a:lnSpc>
                <a:spcPts val="14013"/>
              </a:lnSpc>
            </a:pPr>
            <a:r>
              <a:rPr lang="en-US" sz="10009">
                <a:solidFill>
                  <a:srgbClr val="46513D"/>
                </a:solidFill>
                <a:latin typeface="Chewy"/>
                <a:ea typeface="Chewy"/>
                <a:cs typeface="Chewy"/>
                <a:sym typeface="Chewy"/>
              </a:rPr>
              <a:t>METODE NUMERIK</a:t>
            </a:r>
          </a:p>
        </p:txBody>
      </p:sp>
      <p:grpSp>
        <p:nvGrpSpPr>
          <p:cNvPr name="Group 18" id="18"/>
          <p:cNvGrpSpPr/>
          <p:nvPr/>
        </p:nvGrpSpPr>
        <p:grpSpPr>
          <a:xfrm rot="0">
            <a:off x="8186218" y="1030350"/>
            <a:ext cx="2594208" cy="2594208"/>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8"/>
              <a:stretch>
                <a:fillRect l="0" t="0" r="0" b="0"/>
              </a:stretch>
            </a:blipFill>
          </p:spPr>
        </p:sp>
      </p:grpSp>
      <p:sp>
        <p:nvSpPr>
          <p:cNvPr name="TextBox 20" id="20"/>
          <p:cNvSpPr txBox="true"/>
          <p:nvPr/>
        </p:nvSpPr>
        <p:spPr>
          <a:xfrm rot="0">
            <a:off x="4582322" y="7718680"/>
            <a:ext cx="10604481" cy="588610"/>
          </a:xfrm>
          <a:prstGeom prst="rect">
            <a:avLst/>
          </a:prstGeom>
        </p:spPr>
        <p:txBody>
          <a:bodyPr anchor="t" rtlCol="false" tIns="0" lIns="0" bIns="0" rIns="0">
            <a:spAutoFit/>
          </a:bodyPr>
          <a:lstStyle/>
          <a:p>
            <a:pPr algn="ctr">
              <a:lnSpc>
                <a:spcPts val="4831"/>
              </a:lnSpc>
            </a:pPr>
            <a:r>
              <a:rPr lang="en-US" sz="3451" b="true">
                <a:solidFill>
                  <a:srgbClr val="46513D"/>
                </a:solidFill>
                <a:latin typeface="DM Sans Bold"/>
                <a:ea typeface="DM Sans Bold"/>
                <a:cs typeface="DM Sans Bold"/>
                <a:sym typeface="DM Sans Bold"/>
              </a:rPr>
              <a:t>Naufal fadhlullah 20234920001</a:t>
            </a:r>
          </a:p>
        </p:txBody>
      </p:sp>
      <p:sp>
        <p:nvSpPr>
          <p:cNvPr name="TextBox 21" id="21"/>
          <p:cNvSpPr txBox="true"/>
          <p:nvPr/>
        </p:nvSpPr>
        <p:spPr>
          <a:xfrm rot="0">
            <a:off x="4541839" y="8240615"/>
            <a:ext cx="10604481" cy="588610"/>
          </a:xfrm>
          <a:prstGeom prst="rect">
            <a:avLst/>
          </a:prstGeom>
        </p:spPr>
        <p:txBody>
          <a:bodyPr anchor="t" rtlCol="false" tIns="0" lIns="0" bIns="0" rIns="0">
            <a:spAutoFit/>
          </a:bodyPr>
          <a:lstStyle/>
          <a:p>
            <a:pPr algn="ctr">
              <a:lnSpc>
                <a:spcPts val="4831"/>
              </a:lnSpc>
            </a:pPr>
            <a:r>
              <a:rPr lang="en-US" sz="3451" b="true">
                <a:solidFill>
                  <a:srgbClr val="46513D"/>
                </a:solidFill>
                <a:latin typeface="DM Sans Bold"/>
                <a:ea typeface="DM Sans Bold"/>
                <a:cs typeface="DM Sans Bold"/>
                <a:sym typeface="DM Sans Bold"/>
              </a:rPr>
              <a:t>Joseph Filius H 20234920002</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4EADC"/>
        </a:solidFill>
      </p:bgPr>
    </p:bg>
    <p:spTree>
      <p:nvGrpSpPr>
        <p:cNvPr id="1" name=""/>
        <p:cNvGrpSpPr/>
        <p:nvPr/>
      </p:nvGrpSpPr>
      <p:grpSpPr>
        <a:xfrm>
          <a:off x="0" y="0"/>
          <a:ext cx="0" cy="0"/>
          <a:chOff x="0" y="0"/>
          <a:chExt cx="0" cy="0"/>
        </a:xfrm>
      </p:grpSpPr>
      <p:sp>
        <p:nvSpPr>
          <p:cNvPr name="Freeform 2" id="2"/>
          <p:cNvSpPr/>
          <p:nvPr/>
        </p:nvSpPr>
        <p:spPr>
          <a:xfrm flipH="false" flipV="false" rot="-6498828">
            <a:off x="-1947298" y="7537983"/>
            <a:ext cx="4782489" cy="4175521"/>
          </a:xfrm>
          <a:custGeom>
            <a:avLst/>
            <a:gdLst/>
            <a:ahLst/>
            <a:cxnLst/>
            <a:rect r="r" b="b" t="t" l="l"/>
            <a:pathLst>
              <a:path h="4175521" w="4782489">
                <a:moveTo>
                  <a:pt x="0" y="0"/>
                </a:moveTo>
                <a:lnTo>
                  <a:pt x="4782489" y="0"/>
                </a:lnTo>
                <a:lnTo>
                  <a:pt x="4782489" y="4175521"/>
                </a:lnTo>
                <a:lnTo>
                  <a:pt x="0" y="41755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609696">
            <a:off x="-1674379" y="-1674379"/>
            <a:ext cx="5406158" cy="5406158"/>
          </a:xfrm>
          <a:custGeom>
            <a:avLst/>
            <a:gdLst/>
            <a:ahLst/>
            <a:cxnLst/>
            <a:rect r="r" b="b" t="t" l="l"/>
            <a:pathLst>
              <a:path h="5406158" w="5406158">
                <a:moveTo>
                  <a:pt x="0" y="0"/>
                </a:moveTo>
                <a:lnTo>
                  <a:pt x="5406158" y="0"/>
                </a:lnTo>
                <a:lnTo>
                  <a:pt x="5406158" y="5406158"/>
                </a:lnTo>
                <a:lnTo>
                  <a:pt x="0" y="54061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847506">
            <a:off x="14754389" y="6286837"/>
            <a:ext cx="6249632" cy="7157001"/>
          </a:xfrm>
          <a:custGeom>
            <a:avLst/>
            <a:gdLst/>
            <a:ahLst/>
            <a:cxnLst/>
            <a:rect r="r" b="b" t="t" l="l"/>
            <a:pathLst>
              <a:path h="7157001" w="6249632">
                <a:moveTo>
                  <a:pt x="0" y="0"/>
                </a:moveTo>
                <a:lnTo>
                  <a:pt x="6249632" y="0"/>
                </a:lnTo>
                <a:lnTo>
                  <a:pt x="6249632" y="7157001"/>
                </a:lnTo>
                <a:lnTo>
                  <a:pt x="0" y="71570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515182">
            <a:off x="15727961" y="8996119"/>
            <a:ext cx="3062679" cy="2581762"/>
          </a:xfrm>
          <a:custGeom>
            <a:avLst/>
            <a:gdLst/>
            <a:ahLst/>
            <a:cxnLst/>
            <a:rect r="r" b="b" t="t" l="l"/>
            <a:pathLst>
              <a:path h="2581762" w="3062679">
                <a:moveTo>
                  <a:pt x="0" y="0"/>
                </a:moveTo>
                <a:lnTo>
                  <a:pt x="3062678" y="0"/>
                </a:lnTo>
                <a:lnTo>
                  <a:pt x="3062678" y="2581762"/>
                </a:lnTo>
                <a:lnTo>
                  <a:pt x="0" y="25817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3141733">
            <a:off x="13708720" y="-4464758"/>
            <a:ext cx="7086196" cy="8115023"/>
          </a:xfrm>
          <a:custGeom>
            <a:avLst/>
            <a:gdLst/>
            <a:ahLst/>
            <a:cxnLst/>
            <a:rect r="r" b="b" t="t" l="l"/>
            <a:pathLst>
              <a:path h="8115023" w="7086196">
                <a:moveTo>
                  <a:pt x="0" y="0"/>
                </a:moveTo>
                <a:lnTo>
                  <a:pt x="7086196" y="0"/>
                </a:lnTo>
                <a:lnTo>
                  <a:pt x="7086196" y="8115023"/>
                </a:lnTo>
                <a:lnTo>
                  <a:pt x="0" y="811502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1452149">
            <a:off x="15073455" y="-1975675"/>
            <a:ext cx="4051343" cy="4613289"/>
          </a:xfrm>
          <a:custGeom>
            <a:avLst/>
            <a:gdLst/>
            <a:ahLst/>
            <a:cxnLst/>
            <a:rect r="r" b="b" t="t" l="l"/>
            <a:pathLst>
              <a:path h="4613289" w="4051343">
                <a:moveTo>
                  <a:pt x="0" y="0"/>
                </a:moveTo>
                <a:lnTo>
                  <a:pt x="4051343" y="0"/>
                </a:lnTo>
                <a:lnTo>
                  <a:pt x="4051343" y="4613289"/>
                </a:lnTo>
                <a:lnTo>
                  <a:pt x="0" y="461328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922249" y="8307290"/>
            <a:ext cx="5901899" cy="5143500"/>
          </a:xfrm>
          <a:custGeom>
            <a:avLst/>
            <a:gdLst/>
            <a:ahLst/>
            <a:cxnLst/>
            <a:rect r="r" b="b" t="t" l="l"/>
            <a:pathLst>
              <a:path h="5143500" w="5901899">
                <a:moveTo>
                  <a:pt x="0" y="0"/>
                </a:moveTo>
                <a:lnTo>
                  <a:pt x="5901898" y="0"/>
                </a:lnTo>
                <a:lnTo>
                  <a:pt x="5901898" y="5143500"/>
                </a:lnTo>
                <a:lnTo>
                  <a:pt x="0" y="51435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1542292" y="5447679"/>
            <a:ext cx="2733548" cy="2503838"/>
          </a:xfrm>
          <a:custGeom>
            <a:avLst/>
            <a:gdLst/>
            <a:ahLst/>
            <a:cxnLst/>
            <a:rect r="r" b="b" t="t" l="l"/>
            <a:pathLst>
              <a:path h="2503838" w="2733548">
                <a:moveTo>
                  <a:pt x="0" y="0"/>
                </a:moveTo>
                <a:lnTo>
                  <a:pt x="2733548" y="0"/>
                </a:lnTo>
                <a:lnTo>
                  <a:pt x="2733548" y="2503838"/>
                </a:lnTo>
                <a:lnTo>
                  <a:pt x="0" y="250383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0" id="10"/>
          <p:cNvSpPr/>
          <p:nvPr/>
        </p:nvSpPr>
        <p:spPr>
          <a:xfrm flipH="false" flipV="false" rot="0">
            <a:off x="2374776" y="9028750"/>
            <a:ext cx="4572000" cy="4114800"/>
          </a:xfrm>
          <a:custGeom>
            <a:avLst/>
            <a:gdLst/>
            <a:ahLst/>
            <a:cxnLst/>
            <a:rect r="r" b="b" t="t" l="l"/>
            <a:pathLst>
              <a:path h="4114800" w="4572000">
                <a:moveTo>
                  <a:pt x="0" y="0"/>
                </a:moveTo>
                <a:lnTo>
                  <a:pt x="4572000" y="0"/>
                </a:lnTo>
                <a:lnTo>
                  <a:pt x="4572000"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1" id="11"/>
          <p:cNvSpPr/>
          <p:nvPr/>
        </p:nvSpPr>
        <p:spPr>
          <a:xfrm flipH="false" flipV="false" rot="-1818680">
            <a:off x="17320334" y="4133278"/>
            <a:ext cx="1935332" cy="2628801"/>
          </a:xfrm>
          <a:custGeom>
            <a:avLst/>
            <a:gdLst/>
            <a:ahLst/>
            <a:cxnLst/>
            <a:rect r="r" b="b" t="t" l="l"/>
            <a:pathLst>
              <a:path h="2628801" w="1935332">
                <a:moveTo>
                  <a:pt x="0" y="0"/>
                </a:moveTo>
                <a:lnTo>
                  <a:pt x="1935332" y="0"/>
                </a:lnTo>
                <a:lnTo>
                  <a:pt x="1935332" y="2628801"/>
                </a:lnTo>
                <a:lnTo>
                  <a:pt x="0" y="2628801"/>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2" id="12"/>
          <p:cNvSpPr/>
          <p:nvPr/>
        </p:nvSpPr>
        <p:spPr>
          <a:xfrm flipH="false" flipV="false" rot="0">
            <a:off x="2922491" y="-2959697"/>
            <a:ext cx="4294383" cy="4114800"/>
          </a:xfrm>
          <a:custGeom>
            <a:avLst/>
            <a:gdLst/>
            <a:ahLst/>
            <a:cxnLst/>
            <a:rect r="r" b="b" t="t" l="l"/>
            <a:pathLst>
              <a:path h="4114800" w="4294383">
                <a:moveTo>
                  <a:pt x="0" y="0"/>
                </a:moveTo>
                <a:lnTo>
                  <a:pt x="4294384" y="0"/>
                </a:lnTo>
                <a:lnTo>
                  <a:pt x="4294384" y="4114800"/>
                </a:lnTo>
                <a:lnTo>
                  <a:pt x="0" y="41148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3" id="13"/>
          <p:cNvSpPr/>
          <p:nvPr/>
        </p:nvSpPr>
        <p:spPr>
          <a:xfrm flipH="false" flipV="false" rot="8844704">
            <a:off x="-650104" y="-2363480"/>
            <a:ext cx="3357608" cy="3912467"/>
          </a:xfrm>
          <a:custGeom>
            <a:avLst/>
            <a:gdLst/>
            <a:ahLst/>
            <a:cxnLst/>
            <a:rect r="r" b="b" t="t" l="l"/>
            <a:pathLst>
              <a:path h="3912467" w="3357608">
                <a:moveTo>
                  <a:pt x="0" y="0"/>
                </a:moveTo>
                <a:lnTo>
                  <a:pt x="3357608" y="0"/>
                </a:lnTo>
                <a:lnTo>
                  <a:pt x="3357608" y="3912467"/>
                </a:lnTo>
                <a:lnTo>
                  <a:pt x="0" y="3912467"/>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4" id="14"/>
          <p:cNvSpPr/>
          <p:nvPr/>
        </p:nvSpPr>
        <p:spPr>
          <a:xfrm flipH="false" flipV="false" rot="0">
            <a:off x="7535988" y="9028750"/>
            <a:ext cx="4656667" cy="4114800"/>
          </a:xfrm>
          <a:custGeom>
            <a:avLst/>
            <a:gdLst/>
            <a:ahLst/>
            <a:cxnLst/>
            <a:rect r="r" b="b" t="t" l="l"/>
            <a:pathLst>
              <a:path h="4114800" w="4656667">
                <a:moveTo>
                  <a:pt x="0" y="0"/>
                </a:moveTo>
                <a:lnTo>
                  <a:pt x="4656667" y="0"/>
                </a:lnTo>
                <a:lnTo>
                  <a:pt x="4656667" y="4114800"/>
                </a:lnTo>
                <a:lnTo>
                  <a:pt x="0" y="4114800"/>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15" id="15"/>
          <p:cNvSpPr/>
          <p:nvPr/>
        </p:nvSpPr>
        <p:spPr>
          <a:xfrm flipH="false" flipV="false" rot="2316904">
            <a:off x="7708348" y="-2464647"/>
            <a:ext cx="4778736" cy="4114800"/>
          </a:xfrm>
          <a:custGeom>
            <a:avLst/>
            <a:gdLst/>
            <a:ahLst/>
            <a:cxnLst/>
            <a:rect r="r" b="b" t="t" l="l"/>
            <a:pathLst>
              <a:path h="4114800" w="4778736">
                <a:moveTo>
                  <a:pt x="0" y="0"/>
                </a:moveTo>
                <a:lnTo>
                  <a:pt x="4778737" y="0"/>
                </a:lnTo>
                <a:lnTo>
                  <a:pt x="4778737" y="4114800"/>
                </a:lnTo>
                <a:lnTo>
                  <a:pt x="0" y="4114800"/>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TextBox 16" id="16"/>
          <p:cNvSpPr txBox="true"/>
          <p:nvPr/>
        </p:nvSpPr>
        <p:spPr>
          <a:xfrm rot="0">
            <a:off x="4477850" y="2042395"/>
            <a:ext cx="9332300" cy="1686742"/>
          </a:xfrm>
          <a:prstGeom prst="rect">
            <a:avLst/>
          </a:prstGeom>
        </p:spPr>
        <p:txBody>
          <a:bodyPr anchor="t" rtlCol="false" tIns="0" lIns="0" bIns="0" rIns="0">
            <a:spAutoFit/>
          </a:bodyPr>
          <a:lstStyle/>
          <a:p>
            <a:pPr algn="ctr">
              <a:lnSpc>
                <a:spcPts val="13604"/>
              </a:lnSpc>
            </a:pPr>
            <a:r>
              <a:rPr lang="en-US" sz="9717">
                <a:solidFill>
                  <a:srgbClr val="46513D"/>
                </a:solidFill>
                <a:latin typeface="Chewy"/>
                <a:ea typeface="Chewy"/>
                <a:cs typeface="Chewy"/>
                <a:sym typeface="Chewy"/>
              </a:rPr>
              <a:t>KESIMPULAN</a:t>
            </a:r>
          </a:p>
        </p:txBody>
      </p:sp>
      <p:sp>
        <p:nvSpPr>
          <p:cNvPr name="TextBox 17" id="17"/>
          <p:cNvSpPr txBox="true"/>
          <p:nvPr/>
        </p:nvSpPr>
        <p:spPr>
          <a:xfrm rot="0">
            <a:off x="3979649" y="4145666"/>
            <a:ext cx="11361904" cy="4380831"/>
          </a:xfrm>
          <a:prstGeom prst="rect">
            <a:avLst/>
          </a:prstGeom>
        </p:spPr>
        <p:txBody>
          <a:bodyPr anchor="t" rtlCol="false" tIns="0" lIns="0" bIns="0" rIns="0">
            <a:spAutoFit/>
          </a:bodyPr>
          <a:lstStyle/>
          <a:p>
            <a:pPr algn="l">
              <a:lnSpc>
                <a:spcPts val="5811"/>
              </a:lnSpc>
            </a:pPr>
            <a:r>
              <a:rPr lang="en-US" sz="4151">
                <a:solidFill>
                  <a:srgbClr val="46513D"/>
                </a:solidFill>
                <a:latin typeface="DM Sans"/>
                <a:ea typeface="DM Sans"/>
                <a:cs typeface="DM Sans"/>
                <a:sym typeface="DM Sans"/>
              </a:rPr>
              <a:t>metode ini dapat digunakan untuk memperkirakan populasi pada tahun yang tidak ada dalam data yang dilakukan dengan secara lokal antara dua titik mengapit nilai yang dicari sehingga menghasilkan estimasi populasi yang sesuai tren.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4EADC"/>
        </a:solidFill>
      </p:bgPr>
    </p:bg>
    <p:spTree>
      <p:nvGrpSpPr>
        <p:cNvPr id="1" name=""/>
        <p:cNvGrpSpPr/>
        <p:nvPr/>
      </p:nvGrpSpPr>
      <p:grpSpPr>
        <a:xfrm>
          <a:off x="0" y="0"/>
          <a:ext cx="0" cy="0"/>
          <a:chOff x="0" y="0"/>
          <a:chExt cx="0" cy="0"/>
        </a:xfrm>
      </p:grpSpPr>
      <p:sp>
        <p:nvSpPr>
          <p:cNvPr name="Freeform 2" id="2"/>
          <p:cNvSpPr/>
          <p:nvPr/>
        </p:nvSpPr>
        <p:spPr>
          <a:xfrm flipH="false" flipV="false" rot="-6498828">
            <a:off x="-1947298" y="7537983"/>
            <a:ext cx="4782489" cy="4175521"/>
          </a:xfrm>
          <a:custGeom>
            <a:avLst/>
            <a:gdLst/>
            <a:ahLst/>
            <a:cxnLst/>
            <a:rect r="r" b="b" t="t" l="l"/>
            <a:pathLst>
              <a:path h="4175521" w="4782489">
                <a:moveTo>
                  <a:pt x="0" y="0"/>
                </a:moveTo>
                <a:lnTo>
                  <a:pt x="4782489" y="0"/>
                </a:lnTo>
                <a:lnTo>
                  <a:pt x="4782489" y="4175521"/>
                </a:lnTo>
                <a:lnTo>
                  <a:pt x="0" y="41755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609696">
            <a:off x="-1674379" y="-1674379"/>
            <a:ext cx="5406158" cy="5406158"/>
          </a:xfrm>
          <a:custGeom>
            <a:avLst/>
            <a:gdLst/>
            <a:ahLst/>
            <a:cxnLst/>
            <a:rect r="r" b="b" t="t" l="l"/>
            <a:pathLst>
              <a:path h="5406158" w="5406158">
                <a:moveTo>
                  <a:pt x="0" y="0"/>
                </a:moveTo>
                <a:lnTo>
                  <a:pt x="5406158" y="0"/>
                </a:lnTo>
                <a:lnTo>
                  <a:pt x="5406158" y="5406158"/>
                </a:lnTo>
                <a:lnTo>
                  <a:pt x="0" y="54061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847506">
            <a:off x="14754389" y="6286837"/>
            <a:ext cx="6249632" cy="7157001"/>
          </a:xfrm>
          <a:custGeom>
            <a:avLst/>
            <a:gdLst/>
            <a:ahLst/>
            <a:cxnLst/>
            <a:rect r="r" b="b" t="t" l="l"/>
            <a:pathLst>
              <a:path h="7157001" w="6249632">
                <a:moveTo>
                  <a:pt x="0" y="0"/>
                </a:moveTo>
                <a:lnTo>
                  <a:pt x="6249632" y="0"/>
                </a:lnTo>
                <a:lnTo>
                  <a:pt x="6249632" y="7157001"/>
                </a:lnTo>
                <a:lnTo>
                  <a:pt x="0" y="71570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515182">
            <a:off x="15727961" y="8996119"/>
            <a:ext cx="3062679" cy="2581762"/>
          </a:xfrm>
          <a:custGeom>
            <a:avLst/>
            <a:gdLst/>
            <a:ahLst/>
            <a:cxnLst/>
            <a:rect r="r" b="b" t="t" l="l"/>
            <a:pathLst>
              <a:path h="2581762" w="3062679">
                <a:moveTo>
                  <a:pt x="0" y="0"/>
                </a:moveTo>
                <a:lnTo>
                  <a:pt x="3062678" y="0"/>
                </a:lnTo>
                <a:lnTo>
                  <a:pt x="3062678" y="2581762"/>
                </a:lnTo>
                <a:lnTo>
                  <a:pt x="0" y="25817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3141733">
            <a:off x="13708720" y="-4464758"/>
            <a:ext cx="7086196" cy="8115023"/>
          </a:xfrm>
          <a:custGeom>
            <a:avLst/>
            <a:gdLst/>
            <a:ahLst/>
            <a:cxnLst/>
            <a:rect r="r" b="b" t="t" l="l"/>
            <a:pathLst>
              <a:path h="8115023" w="7086196">
                <a:moveTo>
                  <a:pt x="0" y="0"/>
                </a:moveTo>
                <a:lnTo>
                  <a:pt x="7086196" y="0"/>
                </a:lnTo>
                <a:lnTo>
                  <a:pt x="7086196" y="8115023"/>
                </a:lnTo>
                <a:lnTo>
                  <a:pt x="0" y="811502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1452149">
            <a:off x="15073455" y="-1975675"/>
            <a:ext cx="4051343" cy="4613289"/>
          </a:xfrm>
          <a:custGeom>
            <a:avLst/>
            <a:gdLst/>
            <a:ahLst/>
            <a:cxnLst/>
            <a:rect r="r" b="b" t="t" l="l"/>
            <a:pathLst>
              <a:path h="4613289" w="4051343">
                <a:moveTo>
                  <a:pt x="0" y="0"/>
                </a:moveTo>
                <a:lnTo>
                  <a:pt x="4051343" y="0"/>
                </a:lnTo>
                <a:lnTo>
                  <a:pt x="4051343" y="4613289"/>
                </a:lnTo>
                <a:lnTo>
                  <a:pt x="0" y="461328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922249" y="8307290"/>
            <a:ext cx="5901899" cy="5143500"/>
          </a:xfrm>
          <a:custGeom>
            <a:avLst/>
            <a:gdLst/>
            <a:ahLst/>
            <a:cxnLst/>
            <a:rect r="r" b="b" t="t" l="l"/>
            <a:pathLst>
              <a:path h="5143500" w="5901899">
                <a:moveTo>
                  <a:pt x="0" y="0"/>
                </a:moveTo>
                <a:lnTo>
                  <a:pt x="5901898" y="0"/>
                </a:lnTo>
                <a:lnTo>
                  <a:pt x="5901898" y="5143500"/>
                </a:lnTo>
                <a:lnTo>
                  <a:pt x="0" y="51435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1542292" y="5447679"/>
            <a:ext cx="2733548" cy="2503838"/>
          </a:xfrm>
          <a:custGeom>
            <a:avLst/>
            <a:gdLst/>
            <a:ahLst/>
            <a:cxnLst/>
            <a:rect r="r" b="b" t="t" l="l"/>
            <a:pathLst>
              <a:path h="2503838" w="2733548">
                <a:moveTo>
                  <a:pt x="0" y="0"/>
                </a:moveTo>
                <a:lnTo>
                  <a:pt x="2733548" y="0"/>
                </a:lnTo>
                <a:lnTo>
                  <a:pt x="2733548" y="2503838"/>
                </a:lnTo>
                <a:lnTo>
                  <a:pt x="0" y="250383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0" id="10"/>
          <p:cNvSpPr/>
          <p:nvPr/>
        </p:nvSpPr>
        <p:spPr>
          <a:xfrm flipH="false" flipV="false" rot="0">
            <a:off x="2374776" y="9028750"/>
            <a:ext cx="4572000" cy="4114800"/>
          </a:xfrm>
          <a:custGeom>
            <a:avLst/>
            <a:gdLst/>
            <a:ahLst/>
            <a:cxnLst/>
            <a:rect r="r" b="b" t="t" l="l"/>
            <a:pathLst>
              <a:path h="4114800" w="4572000">
                <a:moveTo>
                  <a:pt x="0" y="0"/>
                </a:moveTo>
                <a:lnTo>
                  <a:pt x="4572000" y="0"/>
                </a:lnTo>
                <a:lnTo>
                  <a:pt x="4572000"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1" id="11"/>
          <p:cNvSpPr/>
          <p:nvPr/>
        </p:nvSpPr>
        <p:spPr>
          <a:xfrm flipH="false" flipV="false" rot="-1818680">
            <a:off x="17320334" y="4133278"/>
            <a:ext cx="1935332" cy="2628801"/>
          </a:xfrm>
          <a:custGeom>
            <a:avLst/>
            <a:gdLst/>
            <a:ahLst/>
            <a:cxnLst/>
            <a:rect r="r" b="b" t="t" l="l"/>
            <a:pathLst>
              <a:path h="2628801" w="1935332">
                <a:moveTo>
                  <a:pt x="0" y="0"/>
                </a:moveTo>
                <a:lnTo>
                  <a:pt x="1935332" y="0"/>
                </a:lnTo>
                <a:lnTo>
                  <a:pt x="1935332" y="2628801"/>
                </a:lnTo>
                <a:lnTo>
                  <a:pt x="0" y="2628801"/>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2" id="12"/>
          <p:cNvSpPr/>
          <p:nvPr/>
        </p:nvSpPr>
        <p:spPr>
          <a:xfrm flipH="false" flipV="false" rot="0">
            <a:off x="2922491" y="-2959697"/>
            <a:ext cx="4294383" cy="4114800"/>
          </a:xfrm>
          <a:custGeom>
            <a:avLst/>
            <a:gdLst/>
            <a:ahLst/>
            <a:cxnLst/>
            <a:rect r="r" b="b" t="t" l="l"/>
            <a:pathLst>
              <a:path h="4114800" w="4294383">
                <a:moveTo>
                  <a:pt x="0" y="0"/>
                </a:moveTo>
                <a:lnTo>
                  <a:pt x="4294384" y="0"/>
                </a:lnTo>
                <a:lnTo>
                  <a:pt x="4294384" y="4114800"/>
                </a:lnTo>
                <a:lnTo>
                  <a:pt x="0" y="41148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3" id="13"/>
          <p:cNvSpPr/>
          <p:nvPr/>
        </p:nvSpPr>
        <p:spPr>
          <a:xfrm flipH="false" flipV="false" rot="8844704">
            <a:off x="-650104" y="-2363480"/>
            <a:ext cx="3357608" cy="3912467"/>
          </a:xfrm>
          <a:custGeom>
            <a:avLst/>
            <a:gdLst/>
            <a:ahLst/>
            <a:cxnLst/>
            <a:rect r="r" b="b" t="t" l="l"/>
            <a:pathLst>
              <a:path h="3912467" w="3357608">
                <a:moveTo>
                  <a:pt x="0" y="0"/>
                </a:moveTo>
                <a:lnTo>
                  <a:pt x="3357608" y="0"/>
                </a:lnTo>
                <a:lnTo>
                  <a:pt x="3357608" y="3912467"/>
                </a:lnTo>
                <a:lnTo>
                  <a:pt x="0" y="3912467"/>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4" id="14"/>
          <p:cNvSpPr/>
          <p:nvPr/>
        </p:nvSpPr>
        <p:spPr>
          <a:xfrm flipH="false" flipV="false" rot="0">
            <a:off x="7535988" y="9028750"/>
            <a:ext cx="4656667" cy="4114800"/>
          </a:xfrm>
          <a:custGeom>
            <a:avLst/>
            <a:gdLst/>
            <a:ahLst/>
            <a:cxnLst/>
            <a:rect r="r" b="b" t="t" l="l"/>
            <a:pathLst>
              <a:path h="4114800" w="4656667">
                <a:moveTo>
                  <a:pt x="0" y="0"/>
                </a:moveTo>
                <a:lnTo>
                  <a:pt x="4656667" y="0"/>
                </a:lnTo>
                <a:lnTo>
                  <a:pt x="4656667" y="4114800"/>
                </a:lnTo>
                <a:lnTo>
                  <a:pt x="0" y="4114800"/>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15" id="15"/>
          <p:cNvSpPr/>
          <p:nvPr/>
        </p:nvSpPr>
        <p:spPr>
          <a:xfrm flipH="false" flipV="false" rot="2316904">
            <a:off x="7708348" y="-2464647"/>
            <a:ext cx="4778736" cy="4114800"/>
          </a:xfrm>
          <a:custGeom>
            <a:avLst/>
            <a:gdLst/>
            <a:ahLst/>
            <a:cxnLst/>
            <a:rect r="r" b="b" t="t" l="l"/>
            <a:pathLst>
              <a:path h="4114800" w="4778736">
                <a:moveTo>
                  <a:pt x="0" y="0"/>
                </a:moveTo>
                <a:lnTo>
                  <a:pt x="4778737" y="0"/>
                </a:lnTo>
                <a:lnTo>
                  <a:pt x="4778737" y="4114800"/>
                </a:lnTo>
                <a:lnTo>
                  <a:pt x="0" y="4114800"/>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TextBox 16" id="16"/>
          <p:cNvSpPr txBox="true"/>
          <p:nvPr/>
        </p:nvSpPr>
        <p:spPr>
          <a:xfrm rot="0">
            <a:off x="2786041" y="4034310"/>
            <a:ext cx="13079259" cy="1686742"/>
          </a:xfrm>
          <a:prstGeom prst="rect">
            <a:avLst/>
          </a:prstGeom>
        </p:spPr>
        <p:txBody>
          <a:bodyPr anchor="t" rtlCol="false" tIns="0" lIns="0" bIns="0" rIns="0">
            <a:spAutoFit/>
          </a:bodyPr>
          <a:lstStyle/>
          <a:p>
            <a:pPr algn="ctr">
              <a:lnSpc>
                <a:spcPts val="13604"/>
              </a:lnSpc>
            </a:pPr>
            <a:r>
              <a:rPr lang="en-US" sz="9717">
                <a:solidFill>
                  <a:srgbClr val="46513D"/>
                </a:solidFill>
                <a:latin typeface="Chewy"/>
                <a:ea typeface="Chewy"/>
                <a:cs typeface="Chewy"/>
                <a:sym typeface="Chewy"/>
              </a:rPr>
              <a:t>NEWTON INTERPOLATION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4EADC"/>
        </a:solidFill>
      </p:bgPr>
    </p:bg>
    <p:spTree>
      <p:nvGrpSpPr>
        <p:cNvPr id="1" name=""/>
        <p:cNvGrpSpPr/>
        <p:nvPr/>
      </p:nvGrpSpPr>
      <p:grpSpPr>
        <a:xfrm>
          <a:off x="0" y="0"/>
          <a:ext cx="0" cy="0"/>
          <a:chOff x="0" y="0"/>
          <a:chExt cx="0" cy="0"/>
        </a:xfrm>
      </p:grpSpPr>
      <p:sp>
        <p:nvSpPr>
          <p:cNvPr name="Freeform 2" id="2"/>
          <p:cNvSpPr/>
          <p:nvPr/>
        </p:nvSpPr>
        <p:spPr>
          <a:xfrm flipH="false" flipV="false" rot="-6498828">
            <a:off x="-1947298" y="7537983"/>
            <a:ext cx="4782489" cy="4175521"/>
          </a:xfrm>
          <a:custGeom>
            <a:avLst/>
            <a:gdLst/>
            <a:ahLst/>
            <a:cxnLst/>
            <a:rect r="r" b="b" t="t" l="l"/>
            <a:pathLst>
              <a:path h="4175521" w="4782489">
                <a:moveTo>
                  <a:pt x="0" y="0"/>
                </a:moveTo>
                <a:lnTo>
                  <a:pt x="4782489" y="0"/>
                </a:lnTo>
                <a:lnTo>
                  <a:pt x="4782489" y="4175521"/>
                </a:lnTo>
                <a:lnTo>
                  <a:pt x="0" y="41755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609696">
            <a:off x="-1674379" y="-1674379"/>
            <a:ext cx="5406158" cy="5406158"/>
          </a:xfrm>
          <a:custGeom>
            <a:avLst/>
            <a:gdLst/>
            <a:ahLst/>
            <a:cxnLst/>
            <a:rect r="r" b="b" t="t" l="l"/>
            <a:pathLst>
              <a:path h="5406158" w="5406158">
                <a:moveTo>
                  <a:pt x="0" y="0"/>
                </a:moveTo>
                <a:lnTo>
                  <a:pt x="5406158" y="0"/>
                </a:lnTo>
                <a:lnTo>
                  <a:pt x="5406158" y="5406158"/>
                </a:lnTo>
                <a:lnTo>
                  <a:pt x="0" y="54061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847506">
            <a:off x="14754389" y="6286837"/>
            <a:ext cx="6249632" cy="7157001"/>
          </a:xfrm>
          <a:custGeom>
            <a:avLst/>
            <a:gdLst/>
            <a:ahLst/>
            <a:cxnLst/>
            <a:rect r="r" b="b" t="t" l="l"/>
            <a:pathLst>
              <a:path h="7157001" w="6249632">
                <a:moveTo>
                  <a:pt x="0" y="0"/>
                </a:moveTo>
                <a:lnTo>
                  <a:pt x="6249632" y="0"/>
                </a:lnTo>
                <a:lnTo>
                  <a:pt x="6249632" y="7157001"/>
                </a:lnTo>
                <a:lnTo>
                  <a:pt x="0" y="71570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515182">
            <a:off x="15727961" y="8996119"/>
            <a:ext cx="3062679" cy="2581762"/>
          </a:xfrm>
          <a:custGeom>
            <a:avLst/>
            <a:gdLst/>
            <a:ahLst/>
            <a:cxnLst/>
            <a:rect r="r" b="b" t="t" l="l"/>
            <a:pathLst>
              <a:path h="2581762" w="3062679">
                <a:moveTo>
                  <a:pt x="0" y="0"/>
                </a:moveTo>
                <a:lnTo>
                  <a:pt x="3062678" y="0"/>
                </a:lnTo>
                <a:lnTo>
                  <a:pt x="3062678" y="2581762"/>
                </a:lnTo>
                <a:lnTo>
                  <a:pt x="0" y="25817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3141733">
            <a:off x="13708720" y="-4464758"/>
            <a:ext cx="7086196" cy="8115023"/>
          </a:xfrm>
          <a:custGeom>
            <a:avLst/>
            <a:gdLst/>
            <a:ahLst/>
            <a:cxnLst/>
            <a:rect r="r" b="b" t="t" l="l"/>
            <a:pathLst>
              <a:path h="8115023" w="7086196">
                <a:moveTo>
                  <a:pt x="0" y="0"/>
                </a:moveTo>
                <a:lnTo>
                  <a:pt x="7086196" y="0"/>
                </a:lnTo>
                <a:lnTo>
                  <a:pt x="7086196" y="8115023"/>
                </a:lnTo>
                <a:lnTo>
                  <a:pt x="0" y="811502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1452149">
            <a:off x="15073455" y="-1975675"/>
            <a:ext cx="4051343" cy="4613289"/>
          </a:xfrm>
          <a:custGeom>
            <a:avLst/>
            <a:gdLst/>
            <a:ahLst/>
            <a:cxnLst/>
            <a:rect r="r" b="b" t="t" l="l"/>
            <a:pathLst>
              <a:path h="4613289" w="4051343">
                <a:moveTo>
                  <a:pt x="0" y="0"/>
                </a:moveTo>
                <a:lnTo>
                  <a:pt x="4051343" y="0"/>
                </a:lnTo>
                <a:lnTo>
                  <a:pt x="4051343" y="4613289"/>
                </a:lnTo>
                <a:lnTo>
                  <a:pt x="0" y="461328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922249" y="8307290"/>
            <a:ext cx="5901899" cy="5143500"/>
          </a:xfrm>
          <a:custGeom>
            <a:avLst/>
            <a:gdLst/>
            <a:ahLst/>
            <a:cxnLst/>
            <a:rect r="r" b="b" t="t" l="l"/>
            <a:pathLst>
              <a:path h="5143500" w="5901899">
                <a:moveTo>
                  <a:pt x="0" y="0"/>
                </a:moveTo>
                <a:lnTo>
                  <a:pt x="5901898" y="0"/>
                </a:lnTo>
                <a:lnTo>
                  <a:pt x="5901898" y="5143500"/>
                </a:lnTo>
                <a:lnTo>
                  <a:pt x="0" y="51435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1542292" y="5447679"/>
            <a:ext cx="2733548" cy="2503838"/>
          </a:xfrm>
          <a:custGeom>
            <a:avLst/>
            <a:gdLst/>
            <a:ahLst/>
            <a:cxnLst/>
            <a:rect r="r" b="b" t="t" l="l"/>
            <a:pathLst>
              <a:path h="2503838" w="2733548">
                <a:moveTo>
                  <a:pt x="0" y="0"/>
                </a:moveTo>
                <a:lnTo>
                  <a:pt x="2733548" y="0"/>
                </a:lnTo>
                <a:lnTo>
                  <a:pt x="2733548" y="2503838"/>
                </a:lnTo>
                <a:lnTo>
                  <a:pt x="0" y="250383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0" id="10"/>
          <p:cNvSpPr/>
          <p:nvPr/>
        </p:nvSpPr>
        <p:spPr>
          <a:xfrm flipH="false" flipV="false" rot="0">
            <a:off x="2374776" y="9028750"/>
            <a:ext cx="4572000" cy="4114800"/>
          </a:xfrm>
          <a:custGeom>
            <a:avLst/>
            <a:gdLst/>
            <a:ahLst/>
            <a:cxnLst/>
            <a:rect r="r" b="b" t="t" l="l"/>
            <a:pathLst>
              <a:path h="4114800" w="4572000">
                <a:moveTo>
                  <a:pt x="0" y="0"/>
                </a:moveTo>
                <a:lnTo>
                  <a:pt x="4572000" y="0"/>
                </a:lnTo>
                <a:lnTo>
                  <a:pt x="4572000"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1" id="11"/>
          <p:cNvSpPr/>
          <p:nvPr/>
        </p:nvSpPr>
        <p:spPr>
          <a:xfrm flipH="false" flipV="false" rot="-1818680">
            <a:off x="17320334" y="4133278"/>
            <a:ext cx="1935332" cy="2628801"/>
          </a:xfrm>
          <a:custGeom>
            <a:avLst/>
            <a:gdLst/>
            <a:ahLst/>
            <a:cxnLst/>
            <a:rect r="r" b="b" t="t" l="l"/>
            <a:pathLst>
              <a:path h="2628801" w="1935332">
                <a:moveTo>
                  <a:pt x="0" y="0"/>
                </a:moveTo>
                <a:lnTo>
                  <a:pt x="1935332" y="0"/>
                </a:lnTo>
                <a:lnTo>
                  <a:pt x="1935332" y="2628801"/>
                </a:lnTo>
                <a:lnTo>
                  <a:pt x="0" y="2628801"/>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2" id="12"/>
          <p:cNvSpPr/>
          <p:nvPr/>
        </p:nvSpPr>
        <p:spPr>
          <a:xfrm flipH="false" flipV="false" rot="0">
            <a:off x="2922491" y="-2959697"/>
            <a:ext cx="4294383" cy="4114800"/>
          </a:xfrm>
          <a:custGeom>
            <a:avLst/>
            <a:gdLst/>
            <a:ahLst/>
            <a:cxnLst/>
            <a:rect r="r" b="b" t="t" l="l"/>
            <a:pathLst>
              <a:path h="4114800" w="4294383">
                <a:moveTo>
                  <a:pt x="0" y="0"/>
                </a:moveTo>
                <a:lnTo>
                  <a:pt x="4294384" y="0"/>
                </a:lnTo>
                <a:lnTo>
                  <a:pt x="4294384" y="4114800"/>
                </a:lnTo>
                <a:lnTo>
                  <a:pt x="0" y="41148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3" id="13"/>
          <p:cNvSpPr/>
          <p:nvPr/>
        </p:nvSpPr>
        <p:spPr>
          <a:xfrm flipH="false" flipV="false" rot="8844704">
            <a:off x="-650104" y="-2363480"/>
            <a:ext cx="3357608" cy="3912467"/>
          </a:xfrm>
          <a:custGeom>
            <a:avLst/>
            <a:gdLst/>
            <a:ahLst/>
            <a:cxnLst/>
            <a:rect r="r" b="b" t="t" l="l"/>
            <a:pathLst>
              <a:path h="3912467" w="3357608">
                <a:moveTo>
                  <a:pt x="0" y="0"/>
                </a:moveTo>
                <a:lnTo>
                  <a:pt x="3357608" y="0"/>
                </a:lnTo>
                <a:lnTo>
                  <a:pt x="3357608" y="3912467"/>
                </a:lnTo>
                <a:lnTo>
                  <a:pt x="0" y="3912467"/>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4" id="14"/>
          <p:cNvSpPr/>
          <p:nvPr/>
        </p:nvSpPr>
        <p:spPr>
          <a:xfrm flipH="false" flipV="false" rot="0">
            <a:off x="7535988" y="9028750"/>
            <a:ext cx="4656667" cy="4114800"/>
          </a:xfrm>
          <a:custGeom>
            <a:avLst/>
            <a:gdLst/>
            <a:ahLst/>
            <a:cxnLst/>
            <a:rect r="r" b="b" t="t" l="l"/>
            <a:pathLst>
              <a:path h="4114800" w="4656667">
                <a:moveTo>
                  <a:pt x="0" y="0"/>
                </a:moveTo>
                <a:lnTo>
                  <a:pt x="4656667" y="0"/>
                </a:lnTo>
                <a:lnTo>
                  <a:pt x="4656667" y="4114800"/>
                </a:lnTo>
                <a:lnTo>
                  <a:pt x="0" y="4114800"/>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15" id="15"/>
          <p:cNvSpPr/>
          <p:nvPr/>
        </p:nvSpPr>
        <p:spPr>
          <a:xfrm flipH="false" flipV="false" rot="2316904">
            <a:off x="7708348" y="-2464647"/>
            <a:ext cx="4778736" cy="4114800"/>
          </a:xfrm>
          <a:custGeom>
            <a:avLst/>
            <a:gdLst/>
            <a:ahLst/>
            <a:cxnLst/>
            <a:rect r="r" b="b" t="t" l="l"/>
            <a:pathLst>
              <a:path h="4114800" w="4778736">
                <a:moveTo>
                  <a:pt x="0" y="0"/>
                </a:moveTo>
                <a:lnTo>
                  <a:pt x="4778737" y="0"/>
                </a:lnTo>
                <a:lnTo>
                  <a:pt x="4778737" y="4114800"/>
                </a:lnTo>
                <a:lnTo>
                  <a:pt x="0" y="4114800"/>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TextBox 16" id="16"/>
          <p:cNvSpPr txBox="true"/>
          <p:nvPr/>
        </p:nvSpPr>
        <p:spPr>
          <a:xfrm rot="0">
            <a:off x="2604371" y="1935653"/>
            <a:ext cx="13079259" cy="1686742"/>
          </a:xfrm>
          <a:prstGeom prst="rect">
            <a:avLst/>
          </a:prstGeom>
        </p:spPr>
        <p:txBody>
          <a:bodyPr anchor="t" rtlCol="false" tIns="0" lIns="0" bIns="0" rIns="0">
            <a:spAutoFit/>
          </a:bodyPr>
          <a:lstStyle/>
          <a:p>
            <a:pPr algn="ctr">
              <a:lnSpc>
                <a:spcPts val="13604"/>
              </a:lnSpc>
            </a:pPr>
            <a:r>
              <a:rPr lang="en-US" sz="9717">
                <a:solidFill>
                  <a:srgbClr val="46513D"/>
                </a:solidFill>
                <a:latin typeface="Chewy"/>
                <a:ea typeface="Chewy"/>
                <a:cs typeface="Chewy"/>
                <a:sym typeface="Chewy"/>
              </a:rPr>
              <a:t>NEWTON INTERPOLATION</a:t>
            </a:r>
          </a:p>
        </p:txBody>
      </p:sp>
      <p:sp>
        <p:nvSpPr>
          <p:cNvPr name="TextBox 17" id="17"/>
          <p:cNvSpPr txBox="true"/>
          <p:nvPr/>
        </p:nvSpPr>
        <p:spPr>
          <a:xfrm rot="0">
            <a:off x="2374776" y="3926459"/>
            <a:ext cx="14308351" cy="2913981"/>
          </a:xfrm>
          <a:prstGeom prst="rect">
            <a:avLst/>
          </a:prstGeom>
        </p:spPr>
        <p:txBody>
          <a:bodyPr anchor="t" rtlCol="false" tIns="0" lIns="0" bIns="0" rIns="0">
            <a:spAutoFit/>
          </a:bodyPr>
          <a:lstStyle/>
          <a:p>
            <a:pPr algn="l">
              <a:lnSpc>
                <a:spcPts val="5811"/>
              </a:lnSpc>
            </a:pPr>
            <a:r>
              <a:rPr lang="en-US" sz="4151">
                <a:solidFill>
                  <a:srgbClr val="46513D"/>
                </a:solidFill>
                <a:latin typeface="DM Sans"/>
                <a:ea typeface="DM Sans"/>
                <a:cs typeface="DM Sans"/>
                <a:sym typeface="DM Sans"/>
              </a:rPr>
              <a:t>Newton interpolation merupakan interpolasi polynomial yang menggunakan metode newton divded differents untuk menghitung coeficient dari polynomialnya (Dunham, 1990).</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4EADC"/>
        </a:solidFill>
      </p:bgPr>
    </p:bg>
    <p:spTree>
      <p:nvGrpSpPr>
        <p:cNvPr id="1" name=""/>
        <p:cNvGrpSpPr/>
        <p:nvPr/>
      </p:nvGrpSpPr>
      <p:grpSpPr>
        <a:xfrm>
          <a:off x="0" y="0"/>
          <a:ext cx="0" cy="0"/>
          <a:chOff x="0" y="0"/>
          <a:chExt cx="0" cy="0"/>
        </a:xfrm>
      </p:grpSpPr>
      <p:sp>
        <p:nvSpPr>
          <p:cNvPr name="Freeform 2" id="2"/>
          <p:cNvSpPr/>
          <p:nvPr/>
        </p:nvSpPr>
        <p:spPr>
          <a:xfrm flipH="false" flipV="false" rot="-6498828">
            <a:off x="-1947298" y="7537983"/>
            <a:ext cx="4782489" cy="4175521"/>
          </a:xfrm>
          <a:custGeom>
            <a:avLst/>
            <a:gdLst/>
            <a:ahLst/>
            <a:cxnLst/>
            <a:rect r="r" b="b" t="t" l="l"/>
            <a:pathLst>
              <a:path h="4175521" w="4782489">
                <a:moveTo>
                  <a:pt x="0" y="0"/>
                </a:moveTo>
                <a:lnTo>
                  <a:pt x="4782489" y="0"/>
                </a:lnTo>
                <a:lnTo>
                  <a:pt x="4782489" y="4175521"/>
                </a:lnTo>
                <a:lnTo>
                  <a:pt x="0" y="41755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609696">
            <a:off x="-1674379" y="-1674379"/>
            <a:ext cx="5406158" cy="5406158"/>
          </a:xfrm>
          <a:custGeom>
            <a:avLst/>
            <a:gdLst/>
            <a:ahLst/>
            <a:cxnLst/>
            <a:rect r="r" b="b" t="t" l="l"/>
            <a:pathLst>
              <a:path h="5406158" w="5406158">
                <a:moveTo>
                  <a:pt x="0" y="0"/>
                </a:moveTo>
                <a:lnTo>
                  <a:pt x="5406158" y="0"/>
                </a:lnTo>
                <a:lnTo>
                  <a:pt x="5406158" y="5406158"/>
                </a:lnTo>
                <a:lnTo>
                  <a:pt x="0" y="54061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847506">
            <a:off x="14754389" y="6286837"/>
            <a:ext cx="6249632" cy="7157001"/>
          </a:xfrm>
          <a:custGeom>
            <a:avLst/>
            <a:gdLst/>
            <a:ahLst/>
            <a:cxnLst/>
            <a:rect r="r" b="b" t="t" l="l"/>
            <a:pathLst>
              <a:path h="7157001" w="6249632">
                <a:moveTo>
                  <a:pt x="0" y="0"/>
                </a:moveTo>
                <a:lnTo>
                  <a:pt x="6249632" y="0"/>
                </a:lnTo>
                <a:lnTo>
                  <a:pt x="6249632" y="7157001"/>
                </a:lnTo>
                <a:lnTo>
                  <a:pt x="0" y="71570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515182">
            <a:off x="15727961" y="8996119"/>
            <a:ext cx="3062679" cy="2581762"/>
          </a:xfrm>
          <a:custGeom>
            <a:avLst/>
            <a:gdLst/>
            <a:ahLst/>
            <a:cxnLst/>
            <a:rect r="r" b="b" t="t" l="l"/>
            <a:pathLst>
              <a:path h="2581762" w="3062679">
                <a:moveTo>
                  <a:pt x="0" y="0"/>
                </a:moveTo>
                <a:lnTo>
                  <a:pt x="3062678" y="0"/>
                </a:lnTo>
                <a:lnTo>
                  <a:pt x="3062678" y="2581762"/>
                </a:lnTo>
                <a:lnTo>
                  <a:pt x="0" y="25817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3141733">
            <a:off x="13708720" y="-4464758"/>
            <a:ext cx="7086196" cy="8115023"/>
          </a:xfrm>
          <a:custGeom>
            <a:avLst/>
            <a:gdLst/>
            <a:ahLst/>
            <a:cxnLst/>
            <a:rect r="r" b="b" t="t" l="l"/>
            <a:pathLst>
              <a:path h="8115023" w="7086196">
                <a:moveTo>
                  <a:pt x="0" y="0"/>
                </a:moveTo>
                <a:lnTo>
                  <a:pt x="7086196" y="0"/>
                </a:lnTo>
                <a:lnTo>
                  <a:pt x="7086196" y="8115023"/>
                </a:lnTo>
                <a:lnTo>
                  <a:pt x="0" y="811502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1452149">
            <a:off x="15073455" y="-1975675"/>
            <a:ext cx="4051343" cy="4613289"/>
          </a:xfrm>
          <a:custGeom>
            <a:avLst/>
            <a:gdLst/>
            <a:ahLst/>
            <a:cxnLst/>
            <a:rect r="r" b="b" t="t" l="l"/>
            <a:pathLst>
              <a:path h="4613289" w="4051343">
                <a:moveTo>
                  <a:pt x="0" y="0"/>
                </a:moveTo>
                <a:lnTo>
                  <a:pt x="4051343" y="0"/>
                </a:lnTo>
                <a:lnTo>
                  <a:pt x="4051343" y="4613289"/>
                </a:lnTo>
                <a:lnTo>
                  <a:pt x="0" y="461328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922249" y="8307290"/>
            <a:ext cx="5901899" cy="5143500"/>
          </a:xfrm>
          <a:custGeom>
            <a:avLst/>
            <a:gdLst/>
            <a:ahLst/>
            <a:cxnLst/>
            <a:rect r="r" b="b" t="t" l="l"/>
            <a:pathLst>
              <a:path h="5143500" w="5901899">
                <a:moveTo>
                  <a:pt x="0" y="0"/>
                </a:moveTo>
                <a:lnTo>
                  <a:pt x="5901898" y="0"/>
                </a:lnTo>
                <a:lnTo>
                  <a:pt x="5901898" y="5143500"/>
                </a:lnTo>
                <a:lnTo>
                  <a:pt x="0" y="51435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1542292" y="5447679"/>
            <a:ext cx="2733548" cy="2503838"/>
          </a:xfrm>
          <a:custGeom>
            <a:avLst/>
            <a:gdLst/>
            <a:ahLst/>
            <a:cxnLst/>
            <a:rect r="r" b="b" t="t" l="l"/>
            <a:pathLst>
              <a:path h="2503838" w="2733548">
                <a:moveTo>
                  <a:pt x="0" y="0"/>
                </a:moveTo>
                <a:lnTo>
                  <a:pt x="2733548" y="0"/>
                </a:lnTo>
                <a:lnTo>
                  <a:pt x="2733548" y="2503838"/>
                </a:lnTo>
                <a:lnTo>
                  <a:pt x="0" y="250383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0" id="10"/>
          <p:cNvSpPr/>
          <p:nvPr/>
        </p:nvSpPr>
        <p:spPr>
          <a:xfrm flipH="false" flipV="false" rot="0">
            <a:off x="2374776" y="9028750"/>
            <a:ext cx="4572000" cy="4114800"/>
          </a:xfrm>
          <a:custGeom>
            <a:avLst/>
            <a:gdLst/>
            <a:ahLst/>
            <a:cxnLst/>
            <a:rect r="r" b="b" t="t" l="l"/>
            <a:pathLst>
              <a:path h="4114800" w="4572000">
                <a:moveTo>
                  <a:pt x="0" y="0"/>
                </a:moveTo>
                <a:lnTo>
                  <a:pt x="4572000" y="0"/>
                </a:lnTo>
                <a:lnTo>
                  <a:pt x="4572000"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1" id="11"/>
          <p:cNvSpPr/>
          <p:nvPr/>
        </p:nvSpPr>
        <p:spPr>
          <a:xfrm flipH="false" flipV="false" rot="-1818680">
            <a:off x="17320334" y="4133278"/>
            <a:ext cx="1935332" cy="2628801"/>
          </a:xfrm>
          <a:custGeom>
            <a:avLst/>
            <a:gdLst/>
            <a:ahLst/>
            <a:cxnLst/>
            <a:rect r="r" b="b" t="t" l="l"/>
            <a:pathLst>
              <a:path h="2628801" w="1935332">
                <a:moveTo>
                  <a:pt x="0" y="0"/>
                </a:moveTo>
                <a:lnTo>
                  <a:pt x="1935332" y="0"/>
                </a:lnTo>
                <a:lnTo>
                  <a:pt x="1935332" y="2628801"/>
                </a:lnTo>
                <a:lnTo>
                  <a:pt x="0" y="2628801"/>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2" id="12"/>
          <p:cNvSpPr/>
          <p:nvPr/>
        </p:nvSpPr>
        <p:spPr>
          <a:xfrm flipH="false" flipV="false" rot="0">
            <a:off x="2922491" y="-2959697"/>
            <a:ext cx="4294383" cy="4114800"/>
          </a:xfrm>
          <a:custGeom>
            <a:avLst/>
            <a:gdLst/>
            <a:ahLst/>
            <a:cxnLst/>
            <a:rect r="r" b="b" t="t" l="l"/>
            <a:pathLst>
              <a:path h="4114800" w="4294383">
                <a:moveTo>
                  <a:pt x="0" y="0"/>
                </a:moveTo>
                <a:lnTo>
                  <a:pt x="4294384" y="0"/>
                </a:lnTo>
                <a:lnTo>
                  <a:pt x="4294384" y="4114800"/>
                </a:lnTo>
                <a:lnTo>
                  <a:pt x="0" y="41148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3" id="13"/>
          <p:cNvSpPr/>
          <p:nvPr/>
        </p:nvSpPr>
        <p:spPr>
          <a:xfrm flipH="false" flipV="false" rot="8844704">
            <a:off x="-650104" y="-2363480"/>
            <a:ext cx="3357608" cy="3912467"/>
          </a:xfrm>
          <a:custGeom>
            <a:avLst/>
            <a:gdLst/>
            <a:ahLst/>
            <a:cxnLst/>
            <a:rect r="r" b="b" t="t" l="l"/>
            <a:pathLst>
              <a:path h="3912467" w="3357608">
                <a:moveTo>
                  <a:pt x="0" y="0"/>
                </a:moveTo>
                <a:lnTo>
                  <a:pt x="3357608" y="0"/>
                </a:lnTo>
                <a:lnTo>
                  <a:pt x="3357608" y="3912467"/>
                </a:lnTo>
                <a:lnTo>
                  <a:pt x="0" y="3912467"/>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4" id="14"/>
          <p:cNvSpPr/>
          <p:nvPr/>
        </p:nvSpPr>
        <p:spPr>
          <a:xfrm flipH="false" flipV="false" rot="0">
            <a:off x="7535988" y="9028750"/>
            <a:ext cx="4656667" cy="4114800"/>
          </a:xfrm>
          <a:custGeom>
            <a:avLst/>
            <a:gdLst/>
            <a:ahLst/>
            <a:cxnLst/>
            <a:rect r="r" b="b" t="t" l="l"/>
            <a:pathLst>
              <a:path h="4114800" w="4656667">
                <a:moveTo>
                  <a:pt x="0" y="0"/>
                </a:moveTo>
                <a:lnTo>
                  <a:pt x="4656667" y="0"/>
                </a:lnTo>
                <a:lnTo>
                  <a:pt x="4656667" y="4114800"/>
                </a:lnTo>
                <a:lnTo>
                  <a:pt x="0" y="4114800"/>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15" id="15"/>
          <p:cNvSpPr/>
          <p:nvPr/>
        </p:nvSpPr>
        <p:spPr>
          <a:xfrm flipH="false" flipV="false" rot="2316904">
            <a:off x="7708348" y="-2464647"/>
            <a:ext cx="4778736" cy="4114800"/>
          </a:xfrm>
          <a:custGeom>
            <a:avLst/>
            <a:gdLst/>
            <a:ahLst/>
            <a:cxnLst/>
            <a:rect r="r" b="b" t="t" l="l"/>
            <a:pathLst>
              <a:path h="4114800" w="4778736">
                <a:moveTo>
                  <a:pt x="0" y="0"/>
                </a:moveTo>
                <a:lnTo>
                  <a:pt x="4778737" y="0"/>
                </a:lnTo>
                <a:lnTo>
                  <a:pt x="4778737" y="4114800"/>
                </a:lnTo>
                <a:lnTo>
                  <a:pt x="0" y="4114800"/>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Freeform 16" id="16"/>
          <p:cNvSpPr/>
          <p:nvPr/>
        </p:nvSpPr>
        <p:spPr>
          <a:xfrm flipH="false" flipV="false" rot="0">
            <a:off x="3339620" y="5228303"/>
            <a:ext cx="11301259" cy="1115999"/>
          </a:xfrm>
          <a:custGeom>
            <a:avLst/>
            <a:gdLst/>
            <a:ahLst/>
            <a:cxnLst/>
            <a:rect r="r" b="b" t="t" l="l"/>
            <a:pathLst>
              <a:path h="1115999" w="11301259">
                <a:moveTo>
                  <a:pt x="0" y="0"/>
                </a:moveTo>
                <a:lnTo>
                  <a:pt x="11301259" y="0"/>
                </a:lnTo>
                <a:lnTo>
                  <a:pt x="11301259" y="1115999"/>
                </a:lnTo>
                <a:lnTo>
                  <a:pt x="0" y="1115999"/>
                </a:lnTo>
                <a:lnTo>
                  <a:pt x="0" y="0"/>
                </a:lnTo>
                <a:close/>
              </a:path>
            </a:pathLst>
          </a:custGeom>
          <a:blipFill>
            <a:blip r:embed="rId28"/>
            <a:stretch>
              <a:fillRect l="0" t="0" r="0" b="0"/>
            </a:stretch>
          </a:blipFill>
        </p:spPr>
      </p:sp>
      <p:sp>
        <p:nvSpPr>
          <p:cNvPr name="TextBox 17" id="17"/>
          <p:cNvSpPr txBox="true"/>
          <p:nvPr/>
        </p:nvSpPr>
        <p:spPr>
          <a:xfrm rot="0">
            <a:off x="4477850" y="2749876"/>
            <a:ext cx="9332300" cy="1686742"/>
          </a:xfrm>
          <a:prstGeom prst="rect">
            <a:avLst/>
          </a:prstGeom>
        </p:spPr>
        <p:txBody>
          <a:bodyPr anchor="t" rtlCol="false" tIns="0" lIns="0" bIns="0" rIns="0">
            <a:spAutoFit/>
          </a:bodyPr>
          <a:lstStyle/>
          <a:p>
            <a:pPr algn="ctr">
              <a:lnSpc>
                <a:spcPts val="13604"/>
              </a:lnSpc>
            </a:pPr>
            <a:r>
              <a:rPr lang="en-US" sz="9717">
                <a:solidFill>
                  <a:srgbClr val="46513D"/>
                </a:solidFill>
                <a:latin typeface="Chewy"/>
                <a:ea typeface="Chewy"/>
                <a:cs typeface="Chewy"/>
                <a:sym typeface="Chewy"/>
              </a:rPr>
              <a:t>EQUATION</a:t>
            </a:r>
          </a:p>
        </p:txBody>
      </p:sp>
      <p:sp>
        <p:nvSpPr>
          <p:cNvPr name="TextBox 18" id="18"/>
          <p:cNvSpPr txBox="true"/>
          <p:nvPr/>
        </p:nvSpPr>
        <p:spPr>
          <a:xfrm rot="0">
            <a:off x="1638955" y="6747242"/>
            <a:ext cx="15010091" cy="580390"/>
          </a:xfrm>
          <a:prstGeom prst="rect">
            <a:avLst/>
          </a:prstGeom>
        </p:spPr>
        <p:txBody>
          <a:bodyPr anchor="t" rtlCol="false" tIns="0" lIns="0" bIns="0" rIns="0">
            <a:spAutoFit/>
          </a:bodyPr>
          <a:lstStyle/>
          <a:p>
            <a:pPr algn="ctr">
              <a:lnSpc>
                <a:spcPts val="4759"/>
              </a:lnSpc>
            </a:pPr>
            <a:r>
              <a:rPr lang="en-US" sz="3399">
                <a:solidFill>
                  <a:srgbClr val="46513D"/>
                </a:solidFill>
                <a:latin typeface="Canva Sans"/>
                <a:ea typeface="Canva Sans"/>
                <a:cs typeface="Canva Sans"/>
                <a:sym typeface="Canva Sans"/>
              </a:rPr>
              <a:t>sumber: https://www.damtp.cam.ac.uk/user/hf323/L18-IB-NA/Lect02.pdf</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4EADC"/>
        </a:solidFill>
      </p:bgPr>
    </p:bg>
    <p:spTree>
      <p:nvGrpSpPr>
        <p:cNvPr id="1" name=""/>
        <p:cNvGrpSpPr/>
        <p:nvPr/>
      </p:nvGrpSpPr>
      <p:grpSpPr>
        <a:xfrm>
          <a:off x="0" y="0"/>
          <a:ext cx="0" cy="0"/>
          <a:chOff x="0" y="0"/>
          <a:chExt cx="0" cy="0"/>
        </a:xfrm>
      </p:grpSpPr>
      <p:sp>
        <p:nvSpPr>
          <p:cNvPr name="Freeform 2" id="2"/>
          <p:cNvSpPr/>
          <p:nvPr/>
        </p:nvSpPr>
        <p:spPr>
          <a:xfrm flipH="false" flipV="false" rot="-6498828">
            <a:off x="-1947298" y="7537983"/>
            <a:ext cx="4782489" cy="4175521"/>
          </a:xfrm>
          <a:custGeom>
            <a:avLst/>
            <a:gdLst/>
            <a:ahLst/>
            <a:cxnLst/>
            <a:rect r="r" b="b" t="t" l="l"/>
            <a:pathLst>
              <a:path h="4175521" w="4782489">
                <a:moveTo>
                  <a:pt x="0" y="0"/>
                </a:moveTo>
                <a:lnTo>
                  <a:pt x="4782489" y="0"/>
                </a:lnTo>
                <a:lnTo>
                  <a:pt x="4782489" y="4175521"/>
                </a:lnTo>
                <a:lnTo>
                  <a:pt x="0" y="41755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609696">
            <a:off x="-1674379" y="-1674379"/>
            <a:ext cx="5406158" cy="5406158"/>
          </a:xfrm>
          <a:custGeom>
            <a:avLst/>
            <a:gdLst/>
            <a:ahLst/>
            <a:cxnLst/>
            <a:rect r="r" b="b" t="t" l="l"/>
            <a:pathLst>
              <a:path h="5406158" w="5406158">
                <a:moveTo>
                  <a:pt x="0" y="0"/>
                </a:moveTo>
                <a:lnTo>
                  <a:pt x="5406158" y="0"/>
                </a:lnTo>
                <a:lnTo>
                  <a:pt x="5406158" y="5406158"/>
                </a:lnTo>
                <a:lnTo>
                  <a:pt x="0" y="54061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847506">
            <a:off x="14754389" y="6286837"/>
            <a:ext cx="6249632" cy="7157001"/>
          </a:xfrm>
          <a:custGeom>
            <a:avLst/>
            <a:gdLst/>
            <a:ahLst/>
            <a:cxnLst/>
            <a:rect r="r" b="b" t="t" l="l"/>
            <a:pathLst>
              <a:path h="7157001" w="6249632">
                <a:moveTo>
                  <a:pt x="0" y="0"/>
                </a:moveTo>
                <a:lnTo>
                  <a:pt x="6249632" y="0"/>
                </a:lnTo>
                <a:lnTo>
                  <a:pt x="6249632" y="7157001"/>
                </a:lnTo>
                <a:lnTo>
                  <a:pt x="0" y="71570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515182">
            <a:off x="15727961" y="8996119"/>
            <a:ext cx="3062679" cy="2581762"/>
          </a:xfrm>
          <a:custGeom>
            <a:avLst/>
            <a:gdLst/>
            <a:ahLst/>
            <a:cxnLst/>
            <a:rect r="r" b="b" t="t" l="l"/>
            <a:pathLst>
              <a:path h="2581762" w="3062679">
                <a:moveTo>
                  <a:pt x="0" y="0"/>
                </a:moveTo>
                <a:lnTo>
                  <a:pt x="3062678" y="0"/>
                </a:lnTo>
                <a:lnTo>
                  <a:pt x="3062678" y="2581762"/>
                </a:lnTo>
                <a:lnTo>
                  <a:pt x="0" y="25817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3141733">
            <a:off x="13708720" y="-4464758"/>
            <a:ext cx="7086196" cy="8115023"/>
          </a:xfrm>
          <a:custGeom>
            <a:avLst/>
            <a:gdLst/>
            <a:ahLst/>
            <a:cxnLst/>
            <a:rect r="r" b="b" t="t" l="l"/>
            <a:pathLst>
              <a:path h="8115023" w="7086196">
                <a:moveTo>
                  <a:pt x="0" y="0"/>
                </a:moveTo>
                <a:lnTo>
                  <a:pt x="7086196" y="0"/>
                </a:lnTo>
                <a:lnTo>
                  <a:pt x="7086196" y="8115023"/>
                </a:lnTo>
                <a:lnTo>
                  <a:pt x="0" y="811502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1452149">
            <a:off x="15073455" y="-1975675"/>
            <a:ext cx="4051343" cy="4613289"/>
          </a:xfrm>
          <a:custGeom>
            <a:avLst/>
            <a:gdLst/>
            <a:ahLst/>
            <a:cxnLst/>
            <a:rect r="r" b="b" t="t" l="l"/>
            <a:pathLst>
              <a:path h="4613289" w="4051343">
                <a:moveTo>
                  <a:pt x="0" y="0"/>
                </a:moveTo>
                <a:lnTo>
                  <a:pt x="4051343" y="0"/>
                </a:lnTo>
                <a:lnTo>
                  <a:pt x="4051343" y="4613289"/>
                </a:lnTo>
                <a:lnTo>
                  <a:pt x="0" y="461328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922249" y="8307290"/>
            <a:ext cx="5901899" cy="5143500"/>
          </a:xfrm>
          <a:custGeom>
            <a:avLst/>
            <a:gdLst/>
            <a:ahLst/>
            <a:cxnLst/>
            <a:rect r="r" b="b" t="t" l="l"/>
            <a:pathLst>
              <a:path h="5143500" w="5901899">
                <a:moveTo>
                  <a:pt x="0" y="0"/>
                </a:moveTo>
                <a:lnTo>
                  <a:pt x="5901898" y="0"/>
                </a:lnTo>
                <a:lnTo>
                  <a:pt x="5901898" y="5143500"/>
                </a:lnTo>
                <a:lnTo>
                  <a:pt x="0" y="51435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1542292" y="5447679"/>
            <a:ext cx="2733548" cy="2503838"/>
          </a:xfrm>
          <a:custGeom>
            <a:avLst/>
            <a:gdLst/>
            <a:ahLst/>
            <a:cxnLst/>
            <a:rect r="r" b="b" t="t" l="l"/>
            <a:pathLst>
              <a:path h="2503838" w="2733548">
                <a:moveTo>
                  <a:pt x="0" y="0"/>
                </a:moveTo>
                <a:lnTo>
                  <a:pt x="2733548" y="0"/>
                </a:lnTo>
                <a:lnTo>
                  <a:pt x="2733548" y="2503838"/>
                </a:lnTo>
                <a:lnTo>
                  <a:pt x="0" y="250383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0" id="10"/>
          <p:cNvSpPr/>
          <p:nvPr/>
        </p:nvSpPr>
        <p:spPr>
          <a:xfrm flipH="false" flipV="false" rot="0">
            <a:off x="2374776" y="9028750"/>
            <a:ext cx="4572000" cy="4114800"/>
          </a:xfrm>
          <a:custGeom>
            <a:avLst/>
            <a:gdLst/>
            <a:ahLst/>
            <a:cxnLst/>
            <a:rect r="r" b="b" t="t" l="l"/>
            <a:pathLst>
              <a:path h="4114800" w="4572000">
                <a:moveTo>
                  <a:pt x="0" y="0"/>
                </a:moveTo>
                <a:lnTo>
                  <a:pt x="4572000" y="0"/>
                </a:lnTo>
                <a:lnTo>
                  <a:pt x="4572000"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1" id="11"/>
          <p:cNvSpPr/>
          <p:nvPr/>
        </p:nvSpPr>
        <p:spPr>
          <a:xfrm flipH="false" flipV="false" rot="-1818680">
            <a:off x="17320334" y="4133278"/>
            <a:ext cx="1935332" cy="2628801"/>
          </a:xfrm>
          <a:custGeom>
            <a:avLst/>
            <a:gdLst/>
            <a:ahLst/>
            <a:cxnLst/>
            <a:rect r="r" b="b" t="t" l="l"/>
            <a:pathLst>
              <a:path h="2628801" w="1935332">
                <a:moveTo>
                  <a:pt x="0" y="0"/>
                </a:moveTo>
                <a:lnTo>
                  <a:pt x="1935332" y="0"/>
                </a:lnTo>
                <a:lnTo>
                  <a:pt x="1935332" y="2628801"/>
                </a:lnTo>
                <a:lnTo>
                  <a:pt x="0" y="2628801"/>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2" id="12"/>
          <p:cNvSpPr/>
          <p:nvPr/>
        </p:nvSpPr>
        <p:spPr>
          <a:xfrm flipH="false" flipV="false" rot="0">
            <a:off x="2922491" y="-2959697"/>
            <a:ext cx="4294383" cy="4114800"/>
          </a:xfrm>
          <a:custGeom>
            <a:avLst/>
            <a:gdLst/>
            <a:ahLst/>
            <a:cxnLst/>
            <a:rect r="r" b="b" t="t" l="l"/>
            <a:pathLst>
              <a:path h="4114800" w="4294383">
                <a:moveTo>
                  <a:pt x="0" y="0"/>
                </a:moveTo>
                <a:lnTo>
                  <a:pt x="4294384" y="0"/>
                </a:lnTo>
                <a:lnTo>
                  <a:pt x="4294384" y="4114800"/>
                </a:lnTo>
                <a:lnTo>
                  <a:pt x="0" y="41148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3" id="13"/>
          <p:cNvSpPr/>
          <p:nvPr/>
        </p:nvSpPr>
        <p:spPr>
          <a:xfrm flipH="false" flipV="false" rot="8844704">
            <a:off x="-650104" y="-2363480"/>
            <a:ext cx="3357608" cy="3912467"/>
          </a:xfrm>
          <a:custGeom>
            <a:avLst/>
            <a:gdLst/>
            <a:ahLst/>
            <a:cxnLst/>
            <a:rect r="r" b="b" t="t" l="l"/>
            <a:pathLst>
              <a:path h="3912467" w="3357608">
                <a:moveTo>
                  <a:pt x="0" y="0"/>
                </a:moveTo>
                <a:lnTo>
                  <a:pt x="3357608" y="0"/>
                </a:lnTo>
                <a:lnTo>
                  <a:pt x="3357608" y="3912467"/>
                </a:lnTo>
                <a:lnTo>
                  <a:pt x="0" y="3912467"/>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4" id="14"/>
          <p:cNvSpPr/>
          <p:nvPr/>
        </p:nvSpPr>
        <p:spPr>
          <a:xfrm flipH="false" flipV="false" rot="0">
            <a:off x="7535988" y="9028750"/>
            <a:ext cx="4656667" cy="4114800"/>
          </a:xfrm>
          <a:custGeom>
            <a:avLst/>
            <a:gdLst/>
            <a:ahLst/>
            <a:cxnLst/>
            <a:rect r="r" b="b" t="t" l="l"/>
            <a:pathLst>
              <a:path h="4114800" w="4656667">
                <a:moveTo>
                  <a:pt x="0" y="0"/>
                </a:moveTo>
                <a:lnTo>
                  <a:pt x="4656667" y="0"/>
                </a:lnTo>
                <a:lnTo>
                  <a:pt x="4656667" y="4114800"/>
                </a:lnTo>
                <a:lnTo>
                  <a:pt x="0" y="4114800"/>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15" id="15"/>
          <p:cNvSpPr/>
          <p:nvPr/>
        </p:nvSpPr>
        <p:spPr>
          <a:xfrm flipH="false" flipV="false" rot="2316904">
            <a:off x="7708348" y="-2464647"/>
            <a:ext cx="4778736" cy="4114800"/>
          </a:xfrm>
          <a:custGeom>
            <a:avLst/>
            <a:gdLst/>
            <a:ahLst/>
            <a:cxnLst/>
            <a:rect r="r" b="b" t="t" l="l"/>
            <a:pathLst>
              <a:path h="4114800" w="4778736">
                <a:moveTo>
                  <a:pt x="0" y="0"/>
                </a:moveTo>
                <a:lnTo>
                  <a:pt x="4778737" y="0"/>
                </a:lnTo>
                <a:lnTo>
                  <a:pt x="4778737" y="4114800"/>
                </a:lnTo>
                <a:lnTo>
                  <a:pt x="0" y="4114800"/>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Freeform 16" id="16"/>
          <p:cNvSpPr/>
          <p:nvPr/>
        </p:nvSpPr>
        <p:spPr>
          <a:xfrm flipH="false" flipV="false" rot="0">
            <a:off x="3679505" y="2890143"/>
            <a:ext cx="10383977" cy="2557535"/>
          </a:xfrm>
          <a:custGeom>
            <a:avLst/>
            <a:gdLst/>
            <a:ahLst/>
            <a:cxnLst/>
            <a:rect r="r" b="b" t="t" l="l"/>
            <a:pathLst>
              <a:path h="2557535" w="10383977">
                <a:moveTo>
                  <a:pt x="0" y="0"/>
                </a:moveTo>
                <a:lnTo>
                  <a:pt x="10383978" y="0"/>
                </a:lnTo>
                <a:lnTo>
                  <a:pt x="10383978" y="2557536"/>
                </a:lnTo>
                <a:lnTo>
                  <a:pt x="0" y="2557536"/>
                </a:lnTo>
                <a:lnTo>
                  <a:pt x="0" y="0"/>
                </a:lnTo>
                <a:close/>
              </a:path>
            </a:pathLst>
          </a:custGeom>
          <a:blipFill>
            <a:blip r:embed="rId28"/>
            <a:stretch>
              <a:fillRect l="0" t="0" r="0" b="0"/>
            </a:stretch>
          </a:blipFill>
        </p:spPr>
      </p:sp>
      <p:sp>
        <p:nvSpPr>
          <p:cNvPr name="Freeform 17" id="17"/>
          <p:cNvSpPr/>
          <p:nvPr/>
        </p:nvSpPr>
        <p:spPr>
          <a:xfrm flipH="false" flipV="false" rot="0">
            <a:off x="3177341" y="6379331"/>
            <a:ext cx="10312385" cy="1382887"/>
          </a:xfrm>
          <a:custGeom>
            <a:avLst/>
            <a:gdLst/>
            <a:ahLst/>
            <a:cxnLst/>
            <a:rect r="r" b="b" t="t" l="l"/>
            <a:pathLst>
              <a:path h="1382887" w="10312385">
                <a:moveTo>
                  <a:pt x="0" y="0"/>
                </a:moveTo>
                <a:lnTo>
                  <a:pt x="10312385" y="0"/>
                </a:lnTo>
                <a:lnTo>
                  <a:pt x="10312385" y="1382887"/>
                </a:lnTo>
                <a:lnTo>
                  <a:pt x="0" y="1382887"/>
                </a:lnTo>
                <a:lnTo>
                  <a:pt x="0" y="0"/>
                </a:lnTo>
                <a:close/>
              </a:path>
            </a:pathLst>
          </a:custGeom>
          <a:blipFill>
            <a:blip r:embed="rId29"/>
            <a:stretch>
              <a:fillRect l="0" t="0" r="0" b="0"/>
            </a:stretch>
          </a:blipFill>
        </p:spPr>
      </p:sp>
      <p:sp>
        <p:nvSpPr>
          <p:cNvPr name="TextBox 18" id="18"/>
          <p:cNvSpPr txBox="true"/>
          <p:nvPr/>
        </p:nvSpPr>
        <p:spPr>
          <a:xfrm rot="0">
            <a:off x="6352628" y="1004743"/>
            <a:ext cx="7490177" cy="1686742"/>
          </a:xfrm>
          <a:prstGeom prst="rect">
            <a:avLst/>
          </a:prstGeom>
        </p:spPr>
        <p:txBody>
          <a:bodyPr anchor="t" rtlCol="false" tIns="0" lIns="0" bIns="0" rIns="0">
            <a:spAutoFit/>
          </a:bodyPr>
          <a:lstStyle/>
          <a:p>
            <a:pPr algn="l">
              <a:lnSpc>
                <a:spcPts val="13604"/>
              </a:lnSpc>
            </a:pPr>
            <a:r>
              <a:rPr lang="en-US" sz="9717">
                <a:solidFill>
                  <a:srgbClr val="46513D"/>
                </a:solidFill>
                <a:latin typeface="Chewy"/>
                <a:ea typeface="Chewy"/>
                <a:cs typeface="Chewy"/>
                <a:sym typeface="Chewy"/>
              </a:rPr>
              <a:t>DATA</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4EADC"/>
        </a:solidFill>
      </p:bgPr>
    </p:bg>
    <p:spTree>
      <p:nvGrpSpPr>
        <p:cNvPr id="1" name=""/>
        <p:cNvGrpSpPr/>
        <p:nvPr/>
      </p:nvGrpSpPr>
      <p:grpSpPr>
        <a:xfrm>
          <a:off x="0" y="0"/>
          <a:ext cx="0" cy="0"/>
          <a:chOff x="0" y="0"/>
          <a:chExt cx="0" cy="0"/>
        </a:xfrm>
      </p:grpSpPr>
      <p:sp>
        <p:nvSpPr>
          <p:cNvPr name="Freeform 2" id="2"/>
          <p:cNvSpPr/>
          <p:nvPr/>
        </p:nvSpPr>
        <p:spPr>
          <a:xfrm flipH="false" flipV="false" rot="-6498828">
            <a:off x="-1947298" y="7537983"/>
            <a:ext cx="4782489" cy="4175521"/>
          </a:xfrm>
          <a:custGeom>
            <a:avLst/>
            <a:gdLst/>
            <a:ahLst/>
            <a:cxnLst/>
            <a:rect r="r" b="b" t="t" l="l"/>
            <a:pathLst>
              <a:path h="4175521" w="4782489">
                <a:moveTo>
                  <a:pt x="0" y="0"/>
                </a:moveTo>
                <a:lnTo>
                  <a:pt x="4782489" y="0"/>
                </a:lnTo>
                <a:lnTo>
                  <a:pt x="4782489" y="4175521"/>
                </a:lnTo>
                <a:lnTo>
                  <a:pt x="0" y="41755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609696">
            <a:off x="-1674379" y="-1674379"/>
            <a:ext cx="5406158" cy="5406158"/>
          </a:xfrm>
          <a:custGeom>
            <a:avLst/>
            <a:gdLst/>
            <a:ahLst/>
            <a:cxnLst/>
            <a:rect r="r" b="b" t="t" l="l"/>
            <a:pathLst>
              <a:path h="5406158" w="5406158">
                <a:moveTo>
                  <a:pt x="0" y="0"/>
                </a:moveTo>
                <a:lnTo>
                  <a:pt x="5406158" y="0"/>
                </a:lnTo>
                <a:lnTo>
                  <a:pt x="5406158" y="5406158"/>
                </a:lnTo>
                <a:lnTo>
                  <a:pt x="0" y="54061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847506">
            <a:off x="14754389" y="6286837"/>
            <a:ext cx="6249632" cy="7157001"/>
          </a:xfrm>
          <a:custGeom>
            <a:avLst/>
            <a:gdLst/>
            <a:ahLst/>
            <a:cxnLst/>
            <a:rect r="r" b="b" t="t" l="l"/>
            <a:pathLst>
              <a:path h="7157001" w="6249632">
                <a:moveTo>
                  <a:pt x="0" y="0"/>
                </a:moveTo>
                <a:lnTo>
                  <a:pt x="6249632" y="0"/>
                </a:lnTo>
                <a:lnTo>
                  <a:pt x="6249632" y="7157001"/>
                </a:lnTo>
                <a:lnTo>
                  <a:pt x="0" y="71570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515182">
            <a:off x="15727961" y="8996119"/>
            <a:ext cx="3062679" cy="2581762"/>
          </a:xfrm>
          <a:custGeom>
            <a:avLst/>
            <a:gdLst/>
            <a:ahLst/>
            <a:cxnLst/>
            <a:rect r="r" b="b" t="t" l="l"/>
            <a:pathLst>
              <a:path h="2581762" w="3062679">
                <a:moveTo>
                  <a:pt x="0" y="0"/>
                </a:moveTo>
                <a:lnTo>
                  <a:pt x="3062678" y="0"/>
                </a:lnTo>
                <a:lnTo>
                  <a:pt x="3062678" y="2581762"/>
                </a:lnTo>
                <a:lnTo>
                  <a:pt x="0" y="25817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3141733">
            <a:off x="13708720" y="-4464758"/>
            <a:ext cx="7086196" cy="8115023"/>
          </a:xfrm>
          <a:custGeom>
            <a:avLst/>
            <a:gdLst/>
            <a:ahLst/>
            <a:cxnLst/>
            <a:rect r="r" b="b" t="t" l="l"/>
            <a:pathLst>
              <a:path h="8115023" w="7086196">
                <a:moveTo>
                  <a:pt x="0" y="0"/>
                </a:moveTo>
                <a:lnTo>
                  <a:pt x="7086196" y="0"/>
                </a:lnTo>
                <a:lnTo>
                  <a:pt x="7086196" y="8115023"/>
                </a:lnTo>
                <a:lnTo>
                  <a:pt x="0" y="811502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1452149">
            <a:off x="15073455" y="-1975675"/>
            <a:ext cx="4051343" cy="4613289"/>
          </a:xfrm>
          <a:custGeom>
            <a:avLst/>
            <a:gdLst/>
            <a:ahLst/>
            <a:cxnLst/>
            <a:rect r="r" b="b" t="t" l="l"/>
            <a:pathLst>
              <a:path h="4613289" w="4051343">
                <a:moveTo>
                  <a:pt x="0" y="0"/>
                </a:moveTo>
                <a:lnTo>
                  <a:pt x="4051343" y="0"/>
                </a:lnTo>
                <a:lnTo>
                  <a:pt x="4051343" y="4613289"/>
                </a:lnTo>
                <a:lnTo>
                  <a:pt x="0" y="461328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922249" y="8307290"/>
            <a:ext cx="5901899" cy="5143500"/>
          </a:xfrm>
          <a:custGeom>
            <a:avLst/>
            <a:gdLst/>
            <a:ahLst/>
            <a:cxnLst/>
            <a:rect r="r" b="b" t="t" l="l"/>
            <a:pathLst>
              <a:path h="5143500" w="5901899">
                <a:moveTo>
                  <a:pt x="0" y="0"/>
                </a:moveTo>
                <a:lnTo>
                  <a:pt x="5901898" y="0"/>
                </a:lnTo>
                <a:lnTo>
                  <a:pt x="5901898" y="5143500"/>
                </a:lnTo>
                <a:lnTo>
                  <a:pt x="0" y="51435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1542292" y="5447679"/>
            <a:ext cx="2733548" cy="2503838"/>
          </a:xfrm>
          <a:custGeom>
            <a:avLst/>
            <a:gdLst/>
            <a:ahLst/>
            <a:cxnLst/>
            <a:rect r="r" b="b" t="t" l="l"/>
            <a:pathLst>
              <a:path h="2503838" w="2733548">
                <a:moveTo>
                  <a:pt x="0" y="0"/>
                </a:moveTo>
                <a:lnTo>
                  <a:pt x="2733548" y="0"/>
                </a:lnTo>
                <a:lnTo>
                  <a:pt x="2733548" y="2503838"/>
                </a:lnTo>
                <a:lnTo>
                  <a:pt x="0" y="250383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0" id="10"/>
          <p:cNvSpPr/>
          <p:nvPr/>
        </p:nvSpPr>
        <p:spPr>
          <a:xfrm flipH="false" flipV="false" rot="0">
            <a:off x="2374776" y="9028750"/>
            <a:ext cx="4572000" cy="4114800"/>
          </a:xfrm>
          <a:custGeom>
            <a:avLst/>
            <a:gdLst/>
            <a:ahLst/>
            <a:cxnLst/>
            <a:rect r="r" b="b" t="t" l="l"/>
            <a:pathLst>
              <a:path h="4114800" w="4572000">
                <a:moveTo>
                  <a:pt x="0" y="0"/>
                </a:moveTo>
                <a:lnTo>
                  <a:pt x="4572000" y="0"/>
                </a:lnTo>
                <a:lnTo>
                  <a:pt x="4572000"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1" id="11"/>
          <p:cNvSpPr/>
          <p:nvPr/>
        </p:nvSpPr>
        <p:spPr>
          <a:xfrm flipH="false" flipV="false" rot="-1818680">
            <a:off x="17320334" y="4133278"/>
            <a:ext cx="1935332" cy="2628801"/>
          </a:xfrm>
          <a:custGeom>
            <a:avLst/>
            <a:gdLst/>
            <a:ahLst/>
            <a:cxnLst/>
            <a:rect r="r" b="b" t="t" l="l"/>
            <a:pathLst>
              <a:path h="2628801" w="1935332">
                <a:moveTo>
                  <a:pt x="0" y="0"/>
                </a:moveTo>
                <a:lnTo>
                  <a:pt x="1935332" y="0"/>
                </a:lnTo>
                <a:lnTo>
                  <a:pt x="1935332" y="2628801"/>
                </a:lnTo>
                <a:lnTo>
                  <a:pt x="0" y="2628801"/>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2" id="12"/>
          <p:cNvSpPr/>
          <p:nvPr/>
        </p:nvSpPr>
        <p:spPr>
          <a:xfrm flipH="false" flipV="false" rot="0">
            <a:off x="2922491" y="-2959697"/>
            <a:ext cx="4294383" cy="4114800"/>
          </a:xfrm>
          <a:custGeom>
            <a:avLst/>
            <a:gdLst/>
            <a:ahLst/>
            <a:cxnLst/>
            <a:rect r="r" b="b" t="t" l="l"/>
            <a:pathLst>
              <a:path h="4114800" w="4294383">
                <a:moveTo>
                  <a:pt x="0" y="0"/>
                </a:moveTo>
                <a:lnTo>
                  <a:pt x="4294384" y="0"/>
                </a:lnTo>
                <a:lnTo>
                  <a:pt x="4294384" y="4114800"/>
                </a:lnTo>
                <a:lnTo>
                  <a:pt x="0" y="41148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3" id="13"/>
          <p:cNvSpPr/>
          <p:nvPr/>
        </p:nvSpPr>
        <p:spPr>
          <a:xfrm flipH="false" flipV="false" rot="8844704">
            <a:off x="-650104" y="-2363480"/>
            <a:ext cx="3357608" cy="3912467"/>
          </a:xfrm>
          <a:custGeom>
            <a:avLst/>
            <a:gdLst/>
            <a:ahLst/>
            <a:cxnLst/>
            <a:rect r="r" b="b" t="t" l="l"/>
            <a:pathLst>
              <a:path h="3912467" w="3357608">
                <a:moveTo>
                  <a:pt x="0" y="0"/>
                </a:moveTo>
                <a:lnTo>
                  <a:pt x="3357608" y="0"/>
                </a:lnTo>
                <a:lnTo>
                  <a:pt x="3357608" y="3912467"/>
                </a:lnTo>
                <a:lnTo>
                  <a:pt x="0" y="3912467"/>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4" id="14"/>
          <p:cNvSpPr/>
          <p:nvPr/>
        </p:nvSpPr>
        <p:spPr>
          <a:xfrm flipH="false" flipV="false" rot="0">
            <a:off x="7535988" y="9028750"/>
            <a:ext cx="4656667" cy="4114800"/>
          </a:xfrm>
          <a:custGeom>
            <a:avLst/>
            <a:gdLst/>
            <a:ahLst/>
            <a:cxnLst/>
            <a:rect r="r" b="b" t="t" l="l"/>
            <a:pathLst>
              <a:path h="4114800" w="4656667">
                <a:moveTo>
                  <a:pt x="0" y="0"/>
                </a:moveTo>
                <a:lnTo>
                  <a:pt x="4656667" y="0"/>
                </a:lnTo>
                <a:lnTo>
                  <a:pt x="4656667" y="4114800"/>
                </a:lnTo>
                <a:lnTo>
                  <a:pt x="0" y="4114800"/>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15" id="15"/>
          <p:cNvSpPr/>
          <p:nvPr/>
        </p:nvSpPr>
        <p:spPr>
          <a:xfrm flipH="false" flipV="false" rot="2316904">
            <a:off x="7708348" y="-2464647"/>
            <a:ext cx="4778736" cy="4114800"/>
          </a:xfrm>
          <a:custGeom>
            <a:avLst/>
            <a:gdLst/>
            <a:ahLst/>
            <a:cxnLst/>
            <a:rect r="r" b="b" t="t" l="l"/>
            <a:pathLst>
              <a:path h="4114800" w="4778736">
                <a:moveTo>
                  <a:pt x="0" y="0"/>
                </a:moveTo>
                <a:lnTo>
                  <a:pt x="4778737" y="0"/>
                </a:lnTo>
                <a:lnTo>
                  <a:pt x="4778737" y="4114800"/>
                </a:lnTo>
                <a:lnTo>
                  <a:pt x="0" y="4114800"/>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Freeform 16" id="16"/>
          <p:cNvSpPr/>
          <p:nvPr/>
        </p:nvSpPr>
        <p:spPr>
          <a:xfrm flipH="false" flipV="false" rot="0">
            <a:off x="819715" y="2691485"/>
            <a:ext cx="8862936" cy="5805223"/>
          </a:xfrm>
          <a:custGeom>
            <a:avLst/>
            <a:gdLst/>
            <a:ahLst/>
            <a:cxnLst/>
            <a:rect r="r" b="b" t="t" l="l"/>
            <a:pathLst>
              <a:path h="5805223" w="8862936">
                <a:moveTo>
                  <a:pt x="0" y="0"/>
                </a:moveTo>
                <a:lnTo>
                  <a:pt x="8862936" y="0"/>
                </a:lnTo>
                <a:lnTo>
                  <a:pt x="8862936" y="5805223"/>
                </a:lnTo>
                <a:lnTo>
                  <a:pt x="0" y="5805223"/>
                </a:lnTo>
                <a:lnTo>
                  <a:pt x="0" y="0"/>
                </a:lnTo>
                <a:close/>
              </a:path>
            </a:pathLst>
          </a:custGeom>
          <a:blipFill>
            <a:blip r:embed="rId28"/>
            <a:stretch>
              <a:fillRect l="0" t="0" r="0" b="0"/>
            </a:stretch>
          </a:blipFill>
        </p:spPr>
      </p:sp>
      <p:sp>
        <p:nvSpPr>
          <p:cNvPr name="Freeform 17" id="17"/>
          <p:cNvSpPr/>
          <p:nvPr/>
        </p:nvSpPr>
        <p:spPr>
          <a:xfrm flipH="false" flipV="false" rot="0">
            <a:off x="10578751" y="3537017"/>
            <a:ext cx="6941830" cy="2678520"/>
          </a:xfrm>
          <a:custGeom>
            <a:avLst/>
            <a:gdLst/>
            <a:ahLst/>
            <a:cxnLst/>
            <a:rect r="r" b="b" t="t" l="l"/>
            <a:pathLst>
              <a:path h="2678520" w="6941830">
                <a:moveTo>
                  <a:pt x="0" y="0"/>
                </a:moveTo>
                <a:lnTo>
                  <a:pt x="6941830" y="0"/>
                </a:lnTo>
                <a:lnTo>
                  <a:pt x="6941830" y="2678520"/>
                </a:lnTo>
                <a:lnTo>
                  <a:pt x="0" y="2678520"/>
                </a:lnTo>
                <a:lnTo>
                  <a:pt x="0" y="0"/>
                </a:lnTo>
                <a:close/>
              </a:path>
            </a:pathLst>
          </a:custGeom>
          <a:blipFill>
            <a:blip r:embed="rId29"/>
            <a:stretch>
              <a:fillRect l="0" t="0" r="0" b="0"/>
            </a:stretch>
          </a:blipFill>
        </p:spPr>
      </p:sp>
      <p:sp>
        <p:nvSpPr>
          <p:cNvPr name="TextBox 18" id="18"/>
          <p:cNvSpPr txBox="true"/>
          <p:nvPr/>
        </p:nvSpPr>
        <p:spPr>
          <a:xfrm rot="0">
            <a:off x="3177341" y="945553"/>
            <a:ext cx="7401410" cy="1686742"/>
          </a:xfrm>
          <a:prstGeom prst="rect">
            <a:avLst/>
          </a:prstGeom>
        </p:spPr>
        <p:txBody>
          <a:bodyPr anchor="t" rtlCol="false" tIns="0" lIns="0" bIns="0" rIns="0">
            <a:spAutoFit/>
          </a:bodyPr>
          <a:lstStyle/>
          <a:p>
            <a:pPr algn="r">
              <a:lnSpc>
                <a:spcPts val="13604"/>
              </a:lnSpc>
            </a:pPr>
            <a:r>
              <a:rPr lang="en-US" sz="9717">
                <a:solidFill>
                  <a:srgbClr val="46513D"/>
                </a:solidFill>
                <a:latin typeface="Chewy"/>
                <a:ea typeface="Chewy"/>
                <a:cs typeface="Chewy"/>
                <a:sym typeface="Chewy"/>
              </a:rPr>
              <a:t>KODE</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4EADC"/>
        </a:solidFill>
      </p:bgPr>
    </p:bg>
    <p:spTree>
      <p:nvGrpSpPr>
        <p:cNvPr id="1" name=""/>
        <p:cNvGrpSpPr/>
        <p:nvPr/>
      </p:nvGrpSpPr>
      <p:grpSpPr>
        <a:xfrm>
          <a:off x="0" y="0"/>
          <a:ext cx="0" cy="0"/>
          <a:chOff x="0" y="0"/>
          <a:chExt cx="0" cy="0"/>
        </a:xfrm>
      </p:grpSpPr>
      <p:sp>
        <p:nvSpPr>
          <p:cNvPr name="Freeform 2" id="2"/>
          <p:cNvSpPr/>
          <p:nvPr/>
        </p:nvSpPr>
        <p:spPr>
          <a:xfrm flipH="false" flipV="false" rot="-6498828">
            <a:off x="-1947298" y="7537983"/>
            <a:ext cx="4782489" cy="4175521"/>
          </a:xfrm>
          <a:custGeom>
            <a:avLst/>
            <a:gdLst/>
            <a:ahLst/>
            <a:cxnLst/>
            <a:rect r="r" b="b" t="t" l="l"/>
            <a:pathLst>
              <a:path h="4175521" w="4782489">
                <a:moveTo>
                  <a:pt x="0" y="0"/>
                </a:moveTo>
                <a:lnTo>
                  <a:pt x="4782489" y="0"/>
                </a:lnTo>
                <a:lnTo>
                  <a:pt x="4782489" y="4175521"/>
                </a:lnTo>
                <a:lnTo>
                  <a:pt x="0" y="41755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609696">
            <a:off x="-1674379" y="-1674379"/>
            <a:ext cx="5406158" cy="5406158"/>
          </a:xfrm>
          <a:custGeom>
            <a:avLst/>
            <a:gdLst/>
            <a:ahLst/>
            <a:cxnLst/>
            <a:rect r="r" b="b" t="t" l="l"/>
            <a:pathLst>
              <a:path h="5406158" w="5406158">
                <a:moveTo>
                  <a:pt x="0" y="0"/>
                </a:moveTo>
                <a:lnTo>
                  <a:pt x="5406158" y="0"/>
                </a:lnTo>
                <a:lnTo>
                  <a:pt x="5406158" y="5406158"/>
                </a:lnTo>
                <a:lnTo>
                  <a:pt x="0" y="54061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847506">
            <a:off x="14754389" y="6286837"/>
            <a:ext cx="6249632" cy="7157001"/>
          </a:xfrm>
          <a:custGeom>
            <a:avLst/>
            <a:gdLst/>
            <a:ahLst/>
            <a:cxnLst/>
            <a:rect r="r" b="b" t="t" l="l"/>
            <a:pathLst>
              <a:path h="7157001" w="6249632">
                <a:moveTo>
                  <a:pt x="0" y="0"/>
                </a:moveTo>
                <a:lnTo>
                  <a:pt x="6249632" y="0"/>
                </a:lnTo>
                <a:lnTo>
                  <a:pt x="6249632" y="7157001"/>
                </a:lnTo>
                <a:lnTo>
                  <a:pt x="0" y="71570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515182">
            <a:off x="15727961" y="8996119"/>
            <a:ext cx="3062679" cy="2581762"/>
          </a:xfrm>
          <a:custGeom>
            <a:avLst/>
            <a:gdLst/>
            <a:ahLst/>
            <a:cxnLst/>
            <a:rect r="r" b="b" t="t" l="l"/>
            <a:pathLst>
              <a:path h="2581762" w="3062679">
                <a:moveTo>
                  <a:pt x="0" y="0"/>
                </a:moveTo>
                <a:lnTo>
                  <a:pt x="3062678" y="0"/>
                </a:lnTo>
                <a:lnTo>
                  <a:pt x="3062678" y="2581762"/>
                </a:lnTo>
                <a:lnTo>
                  <a:pt x="0" y="25817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3141733">
            <a:off x="13708720" y="-4464758"/>
            <a:ext cx="7086196" cy="8115023"/>
          </a:xfrm>
          <a:custGeom>
            <a:avLst/>
            <a:gdLst/>
            <a:ahLst/>
            <a:cxnLst/>
            <a:rect r="r" b="b" t="t" l="l"/>
            <a:pathLst>
              <a:path h="8115023" w="7086196">
                <a:moveTo>
                  <a:pt x="0" y="0"/>
                </a:moveTo>
                <a:lnTo>
                  <a:pt x="7086196" y="0"/>
                </a:lnTo>
                <a:lnTo>
                  <a:pt x="7086196" y="8115023"/>
                </a:lnTo>
                <a:lnTo>
                  <a:pt x="0" y="811502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1452149">
            <a:off x="15073455" y="-1975675"/>
            <a:ext cx="4051343" cy="4613289"/>
          </a:xfrm>
          <a:custGeom>
            <a:avLst/>
            <a:gdLst/>
            <a:ahLst/>
            <a:cxnLst/>
            <a:rect r="r" b="b" t="t" l="l"/>
            <a:pathLst>
              <a:path h="4613289" w="4051343">
                <a:moveTo>
                  <a:pt x="0" y="0"/>
                </a:moveTo>
                <a:lnTo>
                  <a:pt x="4051343" y="0"/>
                </a:lnTo>
                <a:lnTo>
                  <a:pt x="4051343" y="4613289"/>
                </a:lnTo>
                <a:lnTo>
                  <a:pt x="0" y="461328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922249" y="8307290"/>
            <a:ext cx="5901899" cy="5143500"/>
          </a:xfrm>
          <a:custGeom>
            <a:avLst/>
            <a:gdLst/>
            <a:ahLst/>
            <a:cxnLst/>
            <a:rect r="r" b="b" t="t" l="l"/>
            <a:pathLst>
              <a:path h="5143500" w="5901899">
                <a:moveTo>
                  <a:pt x="0" y="0"/>
                </a:moveTo>
                <a:lnTo>
                  <a:pt x="5901898" y="0"/>
                </a:lnTo>
                <a:lnTo>
                  <a:pt x="5901898" y="5143500"/>
                </a:lnTo>
                <a:lnTo>
                  <a:pt x="0" y="51435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1542292" y="5447679"/>
            <a:ext cx="2733548" cy="2503838"/>
          </a:xfrm>
          <a:custGeom>
            <a:avLst/>
            <a:gdLst/>
            <a:ahLst/>
            <a:cxnLst/>
            <a:rect r="r" b="b" t="t" l="l"/>
            <a:pathLst>
              <a:path h="2503838" w="2733548">
                <a:moveTo>
                  <a:pt x="0" y="0"/>
                </a:moveTo>
                <a:lnTo>
                  <a:pt x="2733548" y="0"/>
                </a:lnTo>
                <a:lnTo>
                  <a:pt x="2733548" y="2503838"/>
                </a:lnTo>
                <a:lnTo>
                  <a:pt x="0" y="250383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0" id="10"/>
          <p:cNvSpPr/>
          <p:nvPr/>
        </p:nvSpPr>
        <p:spPr>
          <a:xfrm flipH="false" flipV="false" rot="0">
            <a:off x="2374776" y="9028750"/>
            <a:ext cx="4572000" cy="4114800"/>
          </a:xfrm>
          <a:custGeom>
            <a:avLst/>
            <a:gdLst/>
            <a:ahLst/>
            <a:cxnLst/>
            <a:rect r="r" b="b" t="t" l="l"/>
            <a:pathLst>
              <a:path h="4114800" w="4572000">
                <a:moveTo>
                  <a:pt x="0" y="0"/>
                </a:moveTo>
                <a:lnTo>
                  <a:pt x="4572000" y="0"/>
                </a:lnTo>
                <a:lnTo>
                  <a:pt x="4572000"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1" id="11"/>
          <p:cNvSpPr/>
          <p:nvPr/>
        </p:nvSpPr>
        <p:spPr>
          <a:xfrm flipH="false" flipV="false" rot="-1818680">
            <a:off x="17320334" y="4133278"/>
            <a:ext cx="1935332" cy="2628801"/>
          </a:xfrm>
          <a:custGeom>
            <a:avLst/>
            <a:gdLst/>
            <a:ahLst/>
            <a:cxnLst/>
            <a:rect r="r" b="b" t="t" l="l"/>
            <a:pathLst>
              <a:path h="2628801" w="1935332">
                <a:moveTo>
                  <a:pt x="0" y="0"/>
                </a:moveTo>
                <a:lnTo>
                  <a:pt x="1935332" y="0"/>
                </a:lnTo>
                <a:lnTo>
                  <a:pt x="1935332" y="2628801"/>
                </a:lnTo>
                <a:lnTo>
                  <a:pt x="0" y="2628801"/>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2" id="12"/>
          <p:cNvSpPr/>
          <p:nvPr/>
        </p:nvSpPr>
        <p:spPr>
          <a:xfrm flipH="false" flipV="false" rot="0">
            <a:off x="2922491" y="-2959697"/>
            <a:ext cx="4294383" cy="4114800"/>
          </a:xfrm>
          <a:custGeom>
            <a:avLst/>
            <a:gdLst/>
            <a:ahLst/>
            <a:cxnLst/>
            <a:rect r="r" b="b" t="t" l="l"/>
            <a:pathLst>
              <a:path h="4114800" w="4294383">
                <a:moveTo>
                  <a:pt x="0" y="0"/>
                </a:moveTo>
                <a:lnTo>
                  <a:pt x="4294384" y="0"/>
                </a:lnTo>
                <a:lnTo>
                  <a:pt x="4294384" y="4114800"/>
                </a:lnTo>
                <a:lnTo>
                  <a:pt x="0" y="41148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3" id="13"/>
          <p:cNvSpPr/>
          <p:nvPr/>
        </p:nvSpPr>
        <p:spPr>
          <a:xfrm flipH="false" flipV="false" rot="8844704">
            <a:off x="-650104" y="-2363480"/>
            <a:ext cx="3357608" cy="3912467"/>
          </a:xfrm>
          <a:custGeom>
            <a:avLst/>
            <a:gdLst/>
            <a:ahLst/>
            <a:cxnLst/>
            <a:rect r="r" b="b" t="t" l="l"/>
            <a:pathLst>
              <a:path h="3912467" w="3357608">
                <a:moveTo>
                  <a:pt x="0" y="0"/>
                </a:moveTo>
                <a:lnTo>
                  <a:pt x="3357608" y="0"/>
                </a:lnTo>
                <a:lnTo>
                  <a:pt x="3357608" y="3912467"/>
                </a:lnTo>
                <a:lnTo>
                  <a:pt x="0" y="3912467"/>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4" id="14"/>
          <p:cNvSpPr/>
          <p:nvPr/>
        </p:nvSpPr>
        <p:spPr>
          <a:xfrm flipH="false" flipV="false" rot="0">
            <a:off x="7535988" y="9028750"/>
            <a:ext cx="4656667" cy="4114800"/>
          </a:xfrm>
          <a:custGeom>
            <a:avLst/>
            <a:gdLst/>
            <a:ahLst/>
            <a:cxnLst/>
            <a:rect r="r" b="b" t="t" l="l"/>
            <a:pathLst>
              <a:path h="4114800" w="4656667">
                <a:moveTo>
                  <a:pt x="0" y="0"/>
                </a:moveTo>
                <a:lnTo>
                  <a:pt x="4656667" y="0"/>
                </a:lnTo>
                <a:lnTo>
                  <a:pt x="4656667" y="4114800"/>
                </a:lnTo>
                <a:lnTo>
                  <a:pt x="0" y="4114800"/>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15" id="15"/>
          <p:cNvSpPr/>
          <p:nvPr/>
        </p:nvSpPr>
        <p:spPr>
          <a:xfrm flipH="false" flipV="false" rot="2316904">
            <a:off x="7708348" y="-2464647"/>
            <a:ext cx="4778736" cy="4114800"/>
          </a:xfrm>
          <a:custGeom>
            <a:avLst/>
            <a:gdLst/>
            <a:ahLst/>
            <a:cxnLst/>
            <a:rect r="r" b="b" t="t" l="l"/>
            <a:pathLst>
              <a:path h="4114800" w="4778736">
                <a:moveTo>
                  <a:pt x="0" y="0"/>
                </a:moveTo>
                <a:lnTo>
                  <a:pt x="4778737" y="0"/>
                </a:lnTo>
                <a:lnTo>
                  <a:pt x="4778737" y="4114800"/>
                </a:lnTo>
                <a:lnTo>
                  <a:pt x="0" y="4114800"/>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Freeform 16" id="16"/>
          <p:cNvSpPr/>
          <p:nvPr/>
        </p:nvSpPr>
        <p:spPr>
          <a:xfrm flipH="false" flipV="false" rot="0">
            <a:off x="735171" y="2561214"/>
            <a:ext cx="5523300" cy="5330065"/>
          </a:xfrm>
          <a:custGeom>
            <a:avLst/>
            <a:gdLst/>
            <a:ahLst/>
            <a:cxnLst/>
            <a:rect r="r" b="b" t="t" l="l"/>
            <a:pathLst>
              <a:path h="5330065" w="5523300">
                <a:moveTo>
                  <a:pt x="0" y="0"/>
                </a:moveTo>
                <a:lnTo>
                  <a:pt x="5523301" y="0"/>
                </a:lnTo>
                <a:lnTo>
                  <a:pt x="5523301" y="5330065"/>
                </a:lnTo>
                <a:lnTo>
                  <a:pt x="0" y="5330065"/>
                </a:lnTo>
                <a:lnTo>
                  <a:pt x="0" y="0"/>
                </a:lnTo>
                <a:close/>
              </a:path>
            </a:pathLst>
          </a:custGeom>
          <a:blipFill>
            <a:blip r:embed="rId28"/>
            <a:stretch>
              <a:fillRect l="0" t="0" r="0" b="0"/>
            </a:stretch>
          </a:blipFill>
        </p:spPr>
      </p:sp>
      <p:sp>
        <p:nvSpPr>
          <p:cNvPr name="Freeform 17" id="17"/>
          <p:cNvSpPr/>
          <p:nvPr/>
        </p:nvSpPr>
        <p:spPr>
          <a:xfrm flipH="false" flipV="false" rot="0">
            <a:off x="6577946" y="2968008"/>
            <a:ext cx="11301259" cy="2175492"/>
          </a:xfrm>
          <a:custGeom>
            <a:avLst/>
            <a:gdLst/>
            <a:ahLst/>
            <a:cxnLst/>
            <a:rect r="r" b="b" t="t" l="l"/>
            <a:pathLst>
              <a:path h="2175492" w="11301259">
                <a:moveTo>
                  <a:pt x="0" y="0"/>
                </a:moveTo>
                <a:lnTo>
                  <a:pt x="11301259" y="0"/>
                </a:lnTo>
                <a:lnTo>
                  <a:pt x="11301259" y="2175492"/>
                </a:lnTo>
                <a:lnTo>
                  <a:pt x="0" y="2175492"/>
                </a:lnTo>
                <a:lnTo>
                  <a:pt x="0" y="0"/>
                </a:lnTo>
                <a:close/>
              </a:path>
            </a:pathLst>
          </a:custGeom>
          <a:blipFill>
            <a:blip r:embed="rId29"/>
            <a:stretch>
              <a:fillRect l="0" t="0" r="0" b="0"/>
            </a:stretch>
          </a:blipFill>
        </p:spPr>
      </p:sp>
      <p:sp>
        <p:nvSpPr>
          <p:cNvPr name="TextBox 18" id="18"/>
          <p:cNvSpPr txBox="true"/>
          <p:nvPr/>
        </p:nvSpPr>
        <p:spPr>
          <a:xfrm rot="0">
            <a:off x="4235195" y="1197057"/>
            <a:ext cx="9332300" cy="1686742"/>
          </a:xfrm>
          <a:prstGeom prst="rect">
            <a:avLst/>
          </a:prstGeom>
        </p:spPr>
        <p:txBody>
          <a:bodyPr anchor="t" rtlCol="false" tIns="0" lIns="0" bIns="0" rIns="0">
            <a:spAutoFit/>
          </a:bodyPr>
          <a:lstStyle/>
          <a:p>
            <a:pPr algn="ctr">
              <a:lnSpc>
                <a:spcPts val="13604"/>
              </a:lnSpc>
            </a:pPr>
            <a:r>
              <a:rPr lang="en-US" sz="9717">
                <a:solidFill>
                  <a:srgbClr val="46513D"/>
                </a:solidFill>
                <a:latin typeface="Chewy"/>
                <a:ea typeface="Chewy"/>
                <a:cs typeface="Chewy"/>
                <a:sym typeface="Chewy"/>
              </a:rPr>
              <a:t>HASIL</a:t>
            </a:r>
          </a:p>
        </p:txBody>
      </p:sp>
      <p:sp>
        <p:nvSpPr>
          <p:cNvPr name="TextBox 19" id="19"/>
          <p:cNvSpPr txBox="true"/>
          <p:nvPr/>
        </p:nvSpPr>
        <p:spPr>
          <a:xfrm rot="0">
            <a:off x="6926096" y="6114770"/>
            <a:ext cx="11361904" cy="2913981"/>
          </a:xfrm>
          <a:prstGeom prst="rect">
            <a:avLst/>
          </a:prstGeom>
        </p:spPr>
        <p:txBody>
          <a:bodyPr anchor="t" rtlCol="false" tIns="0" lIns="0" bIns="0" rIns="0">
            <a:spAutoFit/>
          </a:bodyPr>
          <a:lstStyle/>
          <a:p>
            <a:pPr algn="l">
              <a:lnSpc>
                <a:spcPts val="5811"/>
              </a:lnSpc>
            </a:pPr>
            <a:r>
              <a:rPr lang="en-US" sz="4151">
                <a:solidFill>
                  <a:srgbClr val="46513D"/>
                </a:solidFill>
                <a:latin typeface="DM Sans"/>
                <a:ea typeface="DM Sans"/>
                <a:cs typeface="DM Sans"/>
                <a:sym typeface="DM Sans"/>
              </a:rPr>
              <a:t>hasil pada newton didapatkan bahwa estimasi nilai y pada x=3.4 adalah 25.56 dan pada perhitungan, didapatkan 25.56. terdapat juga tabel divided difference.</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4EADC"/>
        </a:solidFill>
      </p:bgPr>
    </p:bg>
    <p:spTree>
      <p:nvGrpSpPr>
        <p:cNvPr id="1" name=""/>
        <p:cNvGrpSpPr/>
        <p:nvPr/>
      </p:nvGrpSpPr>
      <p:grpSpPr>
        <a:xfrm>
          <a:off x="0" y="0"/>
          <a:ext cx="0" cy="0"/>
          <a:chOff x="0" y="0"/>
          <a:chExt cx="0" cy="0"/>
        </a:xfrm>
      </p:grpSpPr>
      <p:sp>
        <p:nvSpPr>
          <p:cNvPr name="Freeform 2" id="2"/>
          <p:cNvSpPr/>
          <p:nvPr/>
        </p:nvSpPr>
        <p:spPr>
          <a:xfrm flipH="false" flipV="false" rot="-6498828">
            <a:off x="-1947298" y="7537983"/>
            <a:ext cx="4782489" cy="4175521"/>
          </a:xfrm>
          <a:custGeom>
            <a:avLst/>
            <a:gdLst/>
            <a:ahLst/>
            <a:cxnLst/>
            <a:rect r="r" b="b" t="t" l="l"/>
            <a:pathLst>
              <a:path h="4175521" w="4782489">
                <a:moveTo>
                  <a:pt x="0" y="0"/>
                </a:moveTo>
                <a:lnTo>
                  <a:pt x="4782489" y="0"/>
                </a:lnTo>
                <a:lnTo>
                  <a:pt x="4782489" y="4175521"/>
                </a:lnTo>
                <a:lnTo>
                  <a:pt x="0" y="41755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609696">
            <a:off x="-1674379" y="-1674379"/>
            <a:ext cx="5406158" cy="5406158"/>
          </a:xfrm>
          <a:custGeom>
            <a:avLst/>
            <a:gdLst/>
            <a:ahLst/>
            <a:cxnLst/>
            <a:rect r="r" b="b" t="t" l="l"/>
            <a:pathLst>
              <a:path h="5406158" w="5406158">
                <a:moveTo>
                  <a:pt x="0" y="0"/>
                </a:moveTo>
                <a:lnTo>
                  <a:pt x="5406158" y="0"/>
                </a:lnTo>
                <a:lnTo>
                  <a:pt x="5406158" y="5406158"/>
                </a:lnTo>
                <a:lnTo>
                  <a:pt x="0" y="54061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847506">
            <a:off x="14754389" y="6286837"/>
            <a:ext cx="6249632" cy="7157001"/>
          </a:xfrm>
          <a:custGeom>
            <a:avLst/>
            <a:gdLst/>
            <a:ahLst/>
            <a:cxnLst/>
            <a:rect r="r" b="b" t="t" l="l"/>
            <a:pathLst>
              <a:path h="7157001" w="6249632">
                <a:moveTo>
                  <a:pt x="0" y="0"/>
                </a:moveTo>
                <a:lnTo>
                  <a:pt x="6249632" y="0"/>
                </a:lnTo>
                <a:lnTo>
                  <a:pt x="6249632" y="7157001"/>
                </a:lnTo>
                <a:lnTo>
                  <a:pt x="0" y="71570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515182">
            <a:off x="15727961" y="8996119"/>
            <a:ext cx="3062679" cy="2581762"/>
          </a:xfrm>
          <a:custGeom>
            <a:avLst/>
            <a:gdLst/>
            <a:ahLst/>
            <a:cxnLst/>
            <a:rect r="r" b="b" t="t" l="l"/>
            <a:pathLst>
              <a:path h="2581762" w="3062679">
                <a:moveTo>
                  <a:pt x="0" y="0"/>
                </a:moveTo>
                <a:lnTo>
                  <a:pt x="3062678" y="0"/>
                </a:lnTo>
                <a:lnTo>
                  <a:pt x="3062678" y="2581762"/>
                </a:lnTo>
                <a:lnTo>
                  <a:pt x="0" y="25817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3141733">
            <a:off x="13708720" y="-4464758"/>
            <a:ext cx="7086196" cy="8115023"/>
          </a:xfrm>
          <a:custGeom>
            <a:avLst/>
            <a:gdLst/>
            <a:ahLst/>
            <a:cxnLst/>
            <a:rect r="r" b="b" t="t" l="l"/>
            <a:pathLst>
              <a:path h="8115023" w="7086196">
                <a:moveTo>
                  <a:pt x="0" y="0"/>
                </a:moveTo>
                <a:lnTo>
                  <a:pt x="7086196" y="0"/>
                </a:lnTo>
                <a:lnTo>
                  <a:pt x="7086196" y="8115023"/>
                </a:lnTo>
                <a:lnTo>
                  <a:pt x="0" y="811502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1452149">
            <a:off x="15073455" y="-1975675"/>
            <a:ext cx="4051343" cy="4613289"/>
          </a:xfrm>
          <a:custGeom>
            <a:avLst/>
            <a:gdLst/>
            <a:ahLst/>
            <a:cxnLst/>
            <a:rect r="r" b="b" t="t" l="l"/>
            <a:pathLst>
              <a:path h="4613289" w="4051343">
                <a:moveTo>
                  <a:pt x="0" y="0"/>
                </a:moveTo>
                <a:lnTo>
                  <a:pt x="4051343" y="0"/>
                </a:lnTo>
                <a:lnTo>
                  <a:pt x="4051343" y="4613289"/>
                </a:lnTo>
                <a:lnTo>
                  <a:pt x="0" y="461328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922249" y="8307290"/>
            <a:ext cx="5901899" cy="5143500"/>
          </a:xfrm>
          <a:custGeom>
            <a:avLst/>
            <a:gdLst/>
            <a:ahLst/>
            <a:cxnLst/>
            <a:rect r="r" b="b" t="t" l="l"/>
            <a:pathLst>
              <a:path h="5143500" w="5901899">
                <a:moveTo>
                  <a:pt x="0" y="0"/>
                </a:moveTo>
                <a:lnTo>
                  <a:pt x="5901898" y="0"/>
                </a:lnTo>
                <a:lnTo>
                  <a:pt x="5901898" y="5143500"/>
                </a:lnTo>
                <a:lnTo>
                  <a:pt x="0" y="51435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1542292" y="5447679"/>
            <a:ext cx="2733548" cy="2503838"/>
          </a:xfrm>
          <a:custGeom>
            <a:avLst/>
            <a:gdLst/>
            <a:ahLst/>
            <a:cxnLst/>
            <a:rect r="r" b="b" t="t" l="l"/>
            <a:pathLst>
              <a:path h="2503838" w="2733548">
                <a:moveTo>
                  <a:pt x="0" y="0"/>
                </a:moveTo>
                <a:lnTo>
                  <a:pt x="2733548" y="0"/>
                </a:lnTo>
                <a:lnTo>
                  <a:pt x="2733548" y="2503838"/>
                </a:lnTo>
                <a:lnTo>
                  <a:pt x="0" y="250383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0" id="10"/>
          <p:cNvSpPr/>
          <p:nvPr/>
        </p:nvSpPr>
        <p:spPr>
          <a:xfrm flipH="false" flipV="false" rot="0">
            <a:off x="2374776" y="9028750"/>
            <a:ext cx="4572000" cy="4114800"/>
          </a:xfrm>
          <a:custGeom>
            <a:avLst/>
            <a:gdLst/>
            <a:ahLst/>
            <a:cxnLst/>
            <a:rect r="r" b="b" t="t" l="l"/>
            <a:pathLst>
              <a:path h="4114800" w="4572000">
                <a:moveTo>
                  <a:pt x="0" y="0"/>
                </a:moveTo>
                <a:lnTo>
                  <a:pt x="4572000" y="0"/>
                </a:lnTo>
                <a:lnTo>
                  <a:pt x="4572000"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1" id="11"/>
          <p:cNvSpPr/>
          <p:nvPr/>
        </p:nvSpPr>
        <p:spPr>
          <a:xfrm flipH="false" flipV="false" rot="-1818680">
            <a:off x="17320334" y="4133278"/>
            <a:ext cx="1935332" cy="2628801"/>
          </a:xfrm>
          <a:custGeom>
            <a:avLst/>
            <a:gdLst/>
            <a:ahLst/>
            <a:cxnLst/>
            <a:rect r="r" b="b" t="t" l="l"/>
            <a:pathLst>
              <a:path h="2628801" w="1935332">
                <a:moveTo>
                  <a:pt x="0" y="0"/>
                </a:moveTo>
                <a:lnTo>
                  <a:pt x="1935332" y="0"/>
                </a:lnTo>
                <a:lnTo>
                  <a:pt x="1935332" y="2628801"/>
                </a:lnTo>
                <a:lnTo>
                  <a:pt x="0" y="2628801"/>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2" id="12"/>
          <p:cNvSpPr/>
          <p:nvPr/>
        </p:nvSpPr>
        <p:spPr>
          <a:xfrm flipH="false" flipV="false" rot="0">
            <a:off x="2922491" y="-2959697"/>
            <a:ext cx="4294383" cy="4114800"/>
          </a:xfrm>
          <a:custGeom>
            <a:avLst/>
            <a:gdLst/>
            <a:ahLst/>
            <a:cxnLst/>
            <a:rect r="r" b="b" t="t" l="l"/>
            <a:pathLst>
              <a:path h="4114800" w="4294383">
                <a:moveTo>
                  <a:pt x="0" y="0"/>
                </a:moveTo>
                <a:lnTo>
                  <a:pt x="4294384" y="0"/>
                </a:lnTo>
                <a:lnTo>
                  <a:pt x="4294384" y="4114800"/>
                </a:lnTo>
                <a:lnTo>
                  <a:pt x="0" y="41148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3" id="13"/>
          <p:cNvSpPr/>
          <p:nvPr/>
        </p:nvSpPr>
        <p:spPr>
          <a:xfrm flipH="false" flipV="false" rot="8844704">
            <a:off x="-650104" y="-2363480"/>
            <a:ext cx="3357608" cy="3912467"/>
          </a:xfrm>
          <a:custGeom>
            <a:avLst/>
            <a:gdLst/>
            <a:ahLst/>
            <a:cxnLst/>
            <a:rect r="r" b="b" t="t" l="l"/>
            <a:pathLst>
              <a:path h="3912467" w="3357608">
                <a:moveTo>
                  <a:pt x="0" y="0"/>
                </a:moveTo>
                <a:lnTo>
                  <a:pt x="3357608" y="0"/>
                </a:lnTo>
                <a:lnTo>
                  <a:pt x="3357608" y="3912467"/>
                </a:lnTo>
                <a:lnTo>
                  <a:pt x="0" y="3912467"/>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4" id="14"/>
          <p:cNvSpPr/>
          <p:nvPr/>
        </p:nvSpPr>
        <p:spPr>
          <a:xfrm flipH="false" flipV="false" rot="0">
            <a:off x="7535988" y="9028750"/>
            <a:ext cx="4656667" cy="4114800"/>
          </a:xfrm>
          <a:custGeom>
            <a:avLst/>
            <a:gdLst/>
            <a:ahLst/>
            <a:cxnLst/>
            <a:rect r="r" b="b" t="t" l="l"/>
            <a:pathLst>
              <a:path h="4114800" w="4656667">
                <a:moveTo>
                  <a:pt x="0" y="0"/>
                </a:moveTo>
                <a:lnTo>
                  <a:pt x="4656667" y="0"/>
                </a:lnTo>
                <a:lnTo>
                  <a:pt x="4656667" y="4114800"/>
                </a:lnTo>
                <a:lnTo>
                  <a:pt x="0" y="4114800"/>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15" id="15"/>
          <p:cNvSpPr/>
          <p:nvPr/>
        </p:nvSpPr>
        <p:spPr>
          <a:xfrm flipH="false" flipV="false" rot="2316904">
            <a:off x="7708348" y="-2464647"/>
            <a:ext cx="4778736" cy="4114800"/>
          </a:xfrm>
          <a:custGeom>
            <a:avLst/>
            <a:gdLst/>
            <a:ahLst/>
            <a:cxnLst/>
            <a:rect r="r" b="b" t="t" l="l"/>
            <a:pathLst>
              <a:path h="4114800" w="4778736">
                <a:moveTo>
                  <a:pt x="0" y="0"/>
                </a:moveTo>
                <a:lnTo>
                  <a:pt x="4778737" y="0"/>
                </a:lnTo>
                <a:lnTo>
                  <a:pt x="4778737" y="4114800"/>
                </a:lnTo>
                <a:lnTo>
                  <a:pt x="0" y="4114800"/>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TextBox 16" id="16"/>
          <p:cNvSpPr txBox="true"/>
          <p:nvPr/>
        </p:nvSpPr>
        <p:spPr>
          <a:xfrm rot="0">
            <a:off x="4477850" y="2042395"/>
            <a:ext cx="9332300" cy="1686742"/>
          </a:xfrm>
          <a:prstGeom prst="rect">
            <a:avLst/>
          </a:prstGeom>
        </p:spPr>
        <p:txBody>
          <a:bodyPr anchor="t" rtlCol="false" tIns="0" lIns="0" bIns="0" rIns="0">
            <a:spAutoFit/>
          </a:bodyPr>
          <a:lstStyle/>
          <a:p>
            <a:pPr algn="ctr">
              <a:lnSpc>
                <a:spcPts val="13604"/>
              </a:lnSpc>
            </a:pPr>
            <a:r>
              <a:rPr lang="en-US" sz="9717">
                <a:solidFill>
                  <a:srgbClr val="46513D"/>
                </a:solidFill>
                <a:latin typeface="Chewy"/>
                <a:ea typeface="Chewy"/>
                <a:cs typeface="Chewy"/>
                <a:sym typeface="Chewy"/>
              </a:rPr>
              <a:t>TUJUAN</a:t>
            </a:r>
          </a:p>
        </p:txBody>
      </p:sp>
      <p:sp>
        <p:nvSpPr>
          <p:cNvPr name="TextBox 17" id="17"/>
          <p:cNvSpPr txBox="true"/>
          <p:nvPr/>
        </p:nvSpPr>
        <p:spPr>
          <a:xfrm rot="0">
            <a:off x="3979649" y="4145666"/>
            <a:ext cx="11361904" cy="1447131"/>
          </a:xfrm>
          <a:prstGeom prst="rect">
            <a:avLst/>
          </a:prstGeom>
        </p:spPr>
        <p:txBody>
          <a:bodyPr anchor="t" rtlCol="false" tIns="0" lIns="0" bIns="0" rIns="0">
            <a:spAutoFit/>
          </a:bodyPr>
          <a:lstStyle/>
          <a:p>
            <a:pPr algn="l">
              <a:lnSpc>
                <a:spcPts val="5811"/>
              </a:lnSpc>
            </a:pPr>
            <a:r>
              <a:rPr lang="en-US" sz="4151">
                <a:solidFill>
                  <a:srgbClr val="46513D"/>
                </a:solidFill>
                <a:latin typeface="DM Sans"/>
                <a:ea typeface="DM Sans"/>
                <a:cs typeface="DM Sans"/>
                <a:sym typeface="DM Sans"/>
              </a:rPr>
              <a:t>dapat memahami dan menerapkan interpolasi newton dalam memperkirakan nilai dari data.</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4EADC"/>
        </a:solidFill>
      </p:bgPr>
    </p:bg>
    <p:spTree>
      <p:nvGrpSpPr>
        <p:cNvPr id="1" name=""/>
        <p:cNvGrpSpPr/>
        <p:nvPr/>
      </p:nvGrpSpPr>
      <p:grpSpPr>
        <a:xfrm>
          <a:off x="0" y="0"/>
          <a:ext cx="0" cy="0"/>
          <a:chOff x="0" y="0"/>
          <a:chExt cx="0" cy="0"/>
        </a:xfrm>
      </p:grpSpPr>
      <p:sp>
        <p:nvSpPr>
          <p:cNvPr name="Freeform 2" id="2"/>
          <p:cNvSpPr/>
          <p:nvPr/>
        </p:nvSpPr>
        <p:spPr>
          <a:xfrm flipH="false" flipV="false" rot="-6498828">
            <a:off x="-1947298" y="7537983"/>
            <a:ext cx="4782489" cy="4175521"/>
          </a:xfrm>
          <a:custGeom>
            <a:avLst/>
            <a:gdLst/>
            <a:ahLst/>
            <a:cxnLst/>
            <a:rect r="r" b="b" t="t" l="l"/>
            <a:pathLst>
              <a:path h="4175521" w="4782489">
                <a:moveTo>
                  <a:pt x="0" y="0"/>
                </a:moveTo>
                <a:lnTo>
                  <a:pt x="4782489" y="0"/>
                </a:lnTo>
                <a:lnTo>
                  <a:pt x="4782489" y="4175521"/>
                </a:lnTo>
                <a:lnTo>
                  <a:pt x="0" y="41755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609696">
            <a:off x="-1674379" y="-1674379"/>
            <a:ext cx="5406158" cy="5406158"/>
          </a:xfrm>
          <a:custGeom>
            <a:avLst/>
            <a:gdLst/>
            <a:ahLst/>
            <a:cxnLst/>
            <a:rect r="r" b="b" t="t" l="l"/>
            <a:pathLst>
              <a:path h="5406158" w="5406158">
                <a:moveTo>
                  <a:pt x="0" y="0"/>
                </a:moveTo>
                <a:lnTo>
                  <a:pt x="5406158" y="0"/>
                </a:lnTo>
                <a:lnTo>
                  <a:pt x="5406158" y="5406158"/>
                </a:lnTo>
                <a:lnTo>
                  <a:pt x="0" y="54061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847506">
            <a:off x="14754389" y="6286837"/>
            <a:ext cx="6249632" cy="7157001"/>
          </a:xfrm>
          <a:custGeom>
            <a:avLst/>
            <a:gdLst/>
            <a:ahLst/>
            <a:cxnLst/>
            <a:rect r="r" b="b" t="t" l="l"/>
            <a:pathLst>
              <a:path h="7157001" w="6249632">
                <a:moveTo>
                  <a:pt x="0" y="0"/>
                </a:moveTo>
                <a:lnTo>
                  <a:pt x="6249632" y="0"/>
                </a:lnTo>
                <a:lnTo>
                  <a:pt x="6249632" y="7157001"/>
                </a:lnTo>
                <a:lnTo>
                  <a:pt x="0" y="71570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515182">
            <a:off x="15727961" y="8996119"/>
            <a:ext cx="3062679" cy="2581762"/>
          </a:xfrm>
          <a:custGeom>
            <a:avLst/>
            <a:gdLst/>
            <a:ahLst/>
            <a:cxnLst/>
            <a:rect r="r" b="b" t="t" l="l"/>
            <a:pathLst>
              <a:path h="2581762" w="3062679">
                <a:moveTo>
                  <a:pt x="0" y="0"/>
                </a:moveTo>
                <a:lnTo>
                  <a:pt x="3062678" y="0"/>
                </a:lnTo>
                <a:lnTo>
                  <a:pt x="3062678" y="2581762"/>
                </a:lnTo>
                <a:lnTo>
                  <a:pt x="0" y="25817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3141733">
            <a:off x="13708720" y="-4464758"/>
            <a:ext cx="7086196" cy="8115023"/>
          </a:xfrm>
          <a:custGeom>
            <a:avLst/>
            <a:gdLst/>
            <a:ahLst/>
            <a:cxnLst/>
            <a:rect r="r" b="b" t="t" l="l"/>
            <a:pathLst>
              <a:path h="8115023" w="7086196">
                <a:moveTo>
                  <a:pt x="0" y="0"/>
                </a:moveTo>
                <a:lnTo>
                  <a:pt x="7086196" y="0"/>
                </a:lnTo>
                <a:lnTo>
                  <a:pt x="7086196" y="8115023"/>
                </a:lnTo>
                <a:lnTo>
                  <a:pt x="0" y="811502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1452149">
            <a:off x="15073455" y="-1975675"/>
            <a:ext cx="4051343" cy="4613289"/>
          </a:xfrm>
          <a:custGeom>
            <a:avLst/>
            <a:gdLst/>
            <a:ahLst/>
            <a:cxnLst/>
            <a:rect r="r" b="b" t="t" l="l"/>
            <a:pathLst>
              <a:path h="4613289" w="4051343">
                <a:moveTo>
                  <a:pt x="0" y="0"/>
                </a:moveTo>
                <a:lnTo>
                  <a:pt x="4051343" y="0"/>
                </a:lnTo>
                <a:lnTo>
                  <a:pt x="4051343" y="4613289"/>
                </a:lnTo>
                <a:lnTo>
                  <a:pt x="0" y="461328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922249" y="8307290"/>
            <a:ext cx="5901899" cy="5143500"/>
          </a:xfrm>
          <a:custGeom>
            <a:avLst/>
            <a:gdLst/>
            <a:ahLst/>
            <a:cxnLst/>
            <a:rect r="r" b="b" t="t" l="l"/>
            <a:pathLst>
              <a:path h="5143500" w="5901899">
                <a:moveTo>
                  <a:pt x="0" y="0"/>
                </a:moveTo>
                <a:lnTo>
                  <a:pt x="5901898" y="0"/>
                </a:lnTo>
                <a:lnTo>
                  <a:pt x="5901898" y="5143500"/>
                </a:lnTo>
                <a:lnTo>
                  <a:pt x="0" y="51435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1542292" y="5447679"/>
            <a:ext cx="2733548" cy="2503838"/>
          </a:xfrm>
          <a:custGeom>
            <a:avLst/>
            <a:gdLst/>
            <a:ahLst/>
            <a:cxnLst/>
            <a:rect r="r" b="b" t="t" l="l"/>
            <a:pathLst>
              <a:path h="2503838" w="2733548">
                <a:moveTo>
                  <a:pt x="0" y="0"/>
                </a:moveTo>
                <a:lnTo>
                  <a:pt x="2733548" y="0"/>
                </a:lnTo>
                <a:lnTo>
                  <a:pt x="2733548" y="2503838"/>
                </a:lnTo>
                <a:lnTo>
                  <a:pt x="0" y="250383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0" id="10"/>
          <p:cNvSpPr/>
          <p:nvPr/>
        </p:nvSpPr>
        <p:spPr>
          <a:xfrm flipH="false" flipV="false" rot="0">
            <a:off x="2374776" y="9028750"/>
            <a:ext cx="4572000" cy="4114800"/>
          </a:xfrm>
          <a:custGeom>
            <a:avLst/>
            <a:gdLst/>
            <a:ahLst/>
            <a:cxnLst/>
            <a:rect r="r" b="b" t="t" l="l"/>
            <a:pathLst>
              <a:path h="4114800" w="4572000">
                <a:moveTo>
                  <a:pt x="0" y="0"/>
                </a:moveTo>
                <a:lnTo>
                  <a:pt x="4572000" y="0"/>
                </a:lnTo>
                <a:lnTo>
                  <a:pt x="4572000"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1" id="11"/>
          <p:cNvSpPr/>
          <p:nvPr/>
        </p:nvSpPr>
        <p:spPr>
          <a:xfrm flipH="false" flipV="false" rot="-1818680">
            <a:off x="17320334" y="4133278"/>
            <a:ext cx="1935332" cy="2628801"/>
          </a:xfrm>
          <a:custGeom>
            <a:avLst/>
            <a:gdLst/>
            <a:ahLst/>
            <a:cxnLst/>
            <a:rect r="r" b="b" t="t" l="l"/>
            <a:pathLst>
              <a:path h="2628801" w="1935332">
                <a:moveTo>
                  <a:pt x="0" y="0"/>
                </a:moveTo>
                <a:lnTo>
                  <a:pt x="1935332" y="0"/>
                </a:lnTo>
                <a:lnTo>
                  <a:pt x="1935332" y="2628801"/>
                </a:lnTo>
                <a:lnTo>
                  <a:pt x="0" y="2628801"/>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2" id="12"/>
          <p:cNvSpPr/>
          <p:nvPr/>
        </p:nvSpPr>
        <p:spPr>
          <a:xfrm flipH="false" flipV="false" rot="0">
            <a:off x="2922491" y="-2959697"/>
            <a:ext cx="4294383" cy="4114800"/>
          </a:xfrm>
          <a:custGeom>
            <a:avLst/>
            <a:gdLst/>
            <a:ahLst/>
            <a:cxnLst/>
            <a:rect r="r" b="b" t="t" l="l"/>
            <a:pathLst>
              <a:path h="4114800" w="4294383">
                <a:moveTo>
                  <a:pt x="0" y="0"/>
                </a:moveTo>
                <a:lnTo>
                  <a:pt x="4294384" y="0"/>
                </a:lnTo>
                <a:lnTo>
                  <a:pt x="4294384" y="4114800"/>
                </a:lnTo>
                <a:lnTo>
                  <a:pt x="0" y="41148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3" id="13"/>
          <p:cNvSpPr/>
          <p:nvPr/>
        </p:nvSpPr>
        <p:spPr>
          <a:xfrm flipH="false" flipV="false" rot="8844704">
            <a:off x="-650104" y="-2363480"/>
            <a:ext cx="3357608" cy="3912467"/>
          </a:xfrm>
          <a:custGeom>
            <a:avLst/>
            <a:gdLst/>
            <a:ahLst/>
            <a:cxnLst/>
            <a:rect r="r" b="b" t="t" l="l"/>
            <a:pathLst>
              <a:path h="3912467" w="3357608">
                <a:moveTo>
                  <a:pt x="0" y="0"/>
                </a:moveTo>
                <a:lnTo>
                  <a:pt x="3357608" y="0"/>
                </a:lnTo>
                <a:lnTo>
                  <a:pt x="3357608" y="3912467"/>
                </a:lnTo>
                <a:lnTo>
                  <a:pt x="0" y="3912467"/>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4" id="14"/>
          <p:cNvSpPr/>
          <p:nvPr/>
        </p:nvSpPr>
        <p:spPr>
          <a:xfrm flipH="false" flipV="false" rot="0">
            <a:off x="7535988" y="9028750"/>
            <a:ext cx="4656667" cy="4114800"/>
          </a:xfrm>
          <a:custGeom>
            <a:avLst/>
            <a:gdLst/>
            <a:ahLst/>
            <a:cxnLst/>
            <a:rect r="r" b="b" t="t" l="l"/>
            <a:pathLst>
              <a:path h="4114800" w="4656667">
                <a:moveTo>
                  <a:pt x="0" y="0"/>
                </a:moveTo>
                <a:lnTo>
                  <a:pt x="4656667" y="0"/>
                </a:lnTo>
                <a:lnTo>
                  <a:pt x="4656667" y="4114800"/>
                </a:lnTo>
                <a:lnTo>
                  <a:pt x="0" y="4114800"/>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15" id="15"/>
          <p:cNvSpPr/>
          <p:nvPr/>
        </p:nvSpPr>
        <p:spPr>
          <a:xfrm flipH="false" flipV="false" rot="2316904">
            <a:off x="7708348" y="-2464647"/>
            <a:ext cx="4778736" cy="4114800"/>
          </a:xfrm>
          <a:custGeom>
            <a:avLst/>
            <a:gdLst/>
            <a:ahLst/>
            <a:cxnLst/>
            <a:rect r="r" b="b" t="t" l="l"/>
            <a:pathLst>
              <a:path h="4114800" w="4778736">
                <a:moveTo>
                  <a:pt x="0" y="0"/>
                </a:moveTo>
                <a:lnTo>
                  <a:pt x="4778737" y="0"/>
                </a:lnTo>
                <a:lnTo>
                  <a:pt x="4778737" y="4114800"/>
                </a:lnTo>
                <a:lnTo>
                  <a:pt x="0" y="4114800"/>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TextBox 16" id="16"/>
          <p:cNvSpPr txBox="true"/>
          <p:nvPr/>
        </p:nvSpPr>
        <p:spPr>
          <a:xfrm rot="0">
            <a:off x="4477850" y="2749876"/>
            <a:ext cx="9332300" cy="1686742"/>
          </a:xfrm>
          <a:prstGeom prst="rect">
            <a:avLst/>
          </a:prstGeom>
        </p:spPr>
        <p:txBody>
          <a:bodyPr anchor="t" rtlCol="false" tIns="0" lIns="0" bIns="0" rIns="0">
            <a:spAutoFit/>
          </a:bodyPr>
          <a:lstStyle/>
          <a:p>
            <a:pPr algn="ctr">
              <a:lnSpc>
                <a:spcPts val="13604"/>
              </a:lnSpc>
            </a:pPr>
            <a:r>
              <a:rPr lang="en-US" sz="9717">
                <a:solidFill>
                  <a:srgbClr val="46513D"/>
                </a:solidFill>
                <a:latin typeface="Chewy"/>
                <a:ea typeface="Chewy"/>
                <a:cs typeface="Chewy"/>
                <a:sym typeface="Chewy"/>
              </a:rPr>
              <a:t>KESIMPULAN</a:t>
            </a:r>
          </a:p>
        </p:txBody>
      </p:sp>
      <p:sp>
        <p:nvSpPr>
          <p:cNvPr name="TextBox 17" id="17"/>
          <p:cNvSpPr txBox="true"/>
          <p:nvPr/>
        </p:nvSpPr>
        <p:spPr>
          <a:xfrm rot="0">
            <a:off x="3463048" y="4746361"/>
            <a:ext cx="11361904" cy="1807810"/>
          </a:xfrm>
          <a:prstGeom prst="rect">
            <a:avLst/>
          </a:prstGeom>
        </p:spPr>
        <p:txBody>
          <a:bodyPr anchor="t" rtlCol="false" tIns="0" lIns="0" bIns="0" rIns="0">
            <a:spAutoFit/>
          </a:bodyPr>
          <a:lstStyle/>
          <a:p>
            <a:pPr algn="ctr">
              <a:lnSpc>
                <a:spcPts val="4831"/>
              </a:lnSpc>
            </a:pPr>
            <a:r>
              <a:rPr lang="en-US" sz="3451">
                <a:solidFill>
                  <a:srgbClr val="46513D"/>
                </a:solidFill>
                <a:latin typeface="DM Sans"/>
                <a:ea typeface="DM Sans"/>
                <a:cs typeface="DM Sans"/>
                <a:sym typeface="DM Sans"/>
              </a:rPr>
              <a:t>Metode newton dapat digunakan untuk mengestimasi nilai yang tidak diketahui yang data yang terdapat diantara data data lain</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4EADC"/>
        </a:solidFill>
      </p:bgPr>
    </p:bg>
    <p:spTree>
      <p:nvGrpSpPr>
        <p:cNvPr id="1" name=""/>
        <p:cNvGrpSpPr/>
        <p:nvPr/>
      </p:nvGrpSpPr>
      <p:grpSpPr>
        <a:xfrm>
          <a:off x="0" y="0"/>
          <a:ext cx="0" cy="0"/>
          <a:chOff x="0" y="0"/>
          <a:chExt cx="0" cy="0"/>
        </a:xfrm>
      </p:grpSpPr>
      <p:sp>
        <p:nvSpPr>
          <p:cNvPr name="Freeform 2" id="2"/>
          <p:cNvSpPr/>
          <p:nvPr/>
        </p:nvSpPr>
        <p:spPr>
          <a:xfrm flipH="false" flipV="false" rot="-6498828">
            <a:off x="-1947298" y="7537983"/>
            <a:ext cx="4782489" cy="4175521"/>
          </a:xfrm>
          <a:custGeom>
            <a:avLst/>
            <a:gdLst/>
            <a:ahLst/>
            <a:cxnLst/>
            <a:rect r="r" b="b" t="t" l="l"/>
            <a:pathLst>
              <a:path h="4175521" w="4782489">
                <a:moveTo>
                  <a:pt x="0" y="0"/>
                </a:moveTo>
                <a:lnTo>
                  <a:pt x="4782489" y="0"/>
                </a:lnTo>
                <a:lnTo>
                  <a:pt x="4782489" y="4175521"/>
                </a:lnTo>
                <a:lnTo>
                  <a:pt x="0" y="41755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609696">
            <a:off x="-1674379" y="-1674379"/>
            <a:ext cx="5406158" cy="5406158"/>
          </a:xfrm>
          <a:custGeom>
            <a:avLst/>
            <a:gdLst/>
            <a:ahLst/>
            <a:cxnLst/>
            <a:rect r="r" b="b" t="t" l="l"/>
            <a:pathLst>
              <a:path h="5406158" w="5406158">
                <a:moveTo>
                  <a:pt x="0" y="0"/>
                </a:moveTo>
                <a:lnTo>
                  <a:pt x="5406158" y="0"/>
                </a:lnTo>
                <a:lnTo>
                  <a:pt x="5406158" y="5406158"/>
                </a:lnTo>
                <a:lnTo>
                  <a:pt x="0" y="54061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847506">
            <a:off x="14754389" y="6286837"/>
            <a:ext cx="6249632" cy="7157001"/>
          </a:xfrm>
          <a:custGeom>
            <a:avLst/>
            <a:gdLst/>
            <a:ahLst/>
            <a:cxnLst/>
            <a:rect r="r" b="b" t="t" l="l"/>
            <a:pathLst>
              <a:path h="7157001" w="6249632">
                <a:moveTo>
                  <a:pt x="0" y="0"/>
                </a:moveTo>
                <a:lnTo>
                  <a:pt x="6249632" y="0"/>
                </a:lnTo>
                <a:lnTo>
                  <a:pt x="6249632" y="7157001"/>
                </a:lnTo>
                <a:lnTo>
                  <a:pt x="0" y="71570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515182">
            <a:off x="15727961" y="8996119"/>
            <a:ext cx="3062679" cy="2581762"/>
          </a:xfrm>
          <a:custGeom>
            <a:avLst/>
            <a:gdLst/>
            <a:ahLst/>
            <a:cxnLst/>
            <a:rect r="r" b="b" t="t" l="l"/>
            <a:pathLst>
              <a:path h="2581762" w="3062679">
                <a:moveTo>
                  <a:pt x="0" y="0"/>
                </a:moveTo>
                <a:lnTo>
                  <a:pt x="3062678" y="0"/>
                </a:lnTo>
                <a:lnTo>
                  <a:pt x="3062678" y="2581762"/>
                </a:lnTo>
                <a:lnTo>
                  <a:pt x="0" y="25817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3141733">
            <a:off x="13708720" y="-4464758"/>
            <a:ext cx="7086196" cy="8115023"/>
          </a:xfrm>
          <a:custGeom>
            <a:avLst/>
            <a:gdLst/>
            <a:ahLst/>
            <a:cxnLst/>
            <a:rect r="r" b="b" t="t" l="l"/>
            <a:pathLst>
              <a:path h="8115023" w="7086196">
                <a:moveTo>
                  <a:pt x="0" y="0"/>
                </a:moveTo>
                <a:lnTo>
                  <a:pt x="7086196" y="0"/>
                </a:lnTo>
                <a:lnTo>
                  <a:pt x="7086196" y="8115023"/>
                </a:lnTo>
                <a:lnTo>
                  <a:pt x="0" y="811502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1452149">
            <a:off x="15073455" y="-1975675"/>
            <a:ext cx="4051343" cy="4613289"/>
          </a:xfrm>
          <a:custGeom>
            <a:avLst/>
            <a:gdLst/>
            <a:ahLst/>
            <a:cxnLst/>
            <a:rect r="r" b="b" t="t" l="l"/>
            <a:pathLst>
              <a:path h="4613289" w="4051343">
                <a:moveTo>
                  <a:pt x="0" y="0"/>
                </a:moveTo>
                <a:lnTo>
                  <a:pt x="4051343" y="0"/>
                </a:lnTo>
                <a:lnTo>
                  <a:pt x="4051343" y="4613289"/>
                </a:lnTo>
                <a:lnTo>
                  <a:pt x="0" y="461328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922249" y="8307290"/>
            <a:ext cx="5901899" cy="5143500"/>
          </a:xfrm>
          <a:custGeom>
            <a:avLst/>
            <a:gdLst/>
            <a:ahLst/>
            <a:cxnLst/>
            <a:rect r="r" b="b" t="t" l="l"/>
            <a:pathLst>
              <a:path h="5143500" w="5901899">
                <a:moveTo>
                  <a:pt x="0" y="0"/>
                </a:moveTo>
                <a:lnTo>
                  <a:pt x="5901898" y="0"/>
                </a:lnTo>
                <a:lnTo>
                  <a:pt x="5901898" y="5143500"/>
                </a:lnTo>
                <a:lnTo>
                  <a:pt x="0" y="51435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1542292" y="5447679"/>
            <a:ext cx="2733548" cy="2503838"/>
          </a:xfrm>
          <a:custGeom>
            <a:avLst/>
            <a:gdLst/>
            <a:ahLst/>
            <a:cxnLst/>
            <a:rect r="r" b="b" t="t" l="l"/>
            <a:pathLst>
              <a:path h="2503838" w="2733548">
                <a:moveTo>
                  <a:pt x="0" y="0"/>
                </a:moveTo>
                <a:lnTo>
                  <a:pt x="2733548" y="0"/>
                </a:lnTo>
                <a:lnTo>
                  <a:pt x="2733548" y="2503838"/>
                </a:lnTo>
                <a:lnTo>
                  <a:pt x="0" y="250383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0" id="10"/>
          <p:cNvSpPr/>
          <p:nvPr/>
        </p:nvSpPr>
        <p:spPr>
          <a:xfrm flipH="false" flipV="false" rot="0">
            <a:off x="2374776" y="9028750"/>
            <a:ext cx="4572000" cy="4114800"/>
          </a:xfrm>
          <a:custGeom>
            <a:avLst/>
            <a:gdLst/>
            <a:ahLst/>
            <a:cxnLst/>
            <a:rect r="r" b="b" t="t" l="l"/>
            <a:pathLst>
              <a:path h="4114800" w="4572000">
                <a:moveTo>
                  <a:pt x="0" y="0"/>
                </a:moveTo>
                <a:lnTo>
                  <a:pt x="4572000" y="0"/>
                </a:lnTo>
                <a:lnTo>
                  <a:pt x="4572000"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1" id="11"/>
          <p:cNvSpPr/>
          <p:nvPr/>
        </p:nvSpPr>
        <p:spPr>
          <a:xfrm flipH="false" flipV="false" rot="-1818680">
            <a:off x="17320334" y="4133278"/>
            <a:ext cx="1935332" cy="2628801"/>
          </a:xfrm>
          <a:custGeom>
            <a:avLst/>
            <a:gdLst/>
            <a:ahLst/>
            <a:cxnLst/>
            <a:rect r="r" b="b" t="t" l="l"/>
            <a:pathLst>
              <a:path h="2628801" w="1935332">
                <a:moveTo>
                  <a:pt x="0" y="0"/>
                </a:moveTo>
                <a:lnTo>
                  <a:pt x="1935332" y="0"/>
                </a:lnTo>
                <a:lnTo>
                  <a:pt x="1935332" y="2628801"/>
                </a:lnTo>
                <a:lnTo>
                  <a:pt x="0" y="2628801"/>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2" id="12"/>
          <p:cNvSpPr/>
          <p:nvPr/>
        </p:nvSpPr>
        <p:spPr>
          <a:xfrm flipH="false" flipV="false" rot="0">
            <a:off x="2922491" y="-2959697"/>
            <a:ext cx="4294383" cy="4114800"/>
          </a:xfrm>
          <a:custGeom>
            <a:avLst/>
            <a:gdLst/>
            <a:ahLst/>
            <a:cxnLst/>
            <a:rect r="r" b="b" t="t" l="l"/>
            <a:pathLst>
              <a:path h="4114800" w="4294383">
                <a:moveTo>
                  <a:pt x="0" y="0"/>
                </a:moveTo>
                <a:lnTo>
                  <a:pt x="4294384" y="0"/>
                </a:lnTo>
                <a:lnTo>
                  <a:pt x="4294384" y="4114800"/>
                </a:lnTo>
                <a:lnTo>
                  <a:pt x="0" y="41148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3" id="13"/>
          <p:cNvSpPr/>
          <p:nvPr/>
        </p:nvSpPr>
        <p:spPr>
          <a:xfrm flipH="false" flipV="false" rot="8844704">
            <a:off x="-650104" y="-2363480"/>
            <a:ext cx="3357608" cy="3912467"/>
          </a:xfrm>
          <a:custGeom>
            <a:avLst/>
            <a:gdLst/>
            <a:ahLst/>
            <a:cxnLst/>
            <a:rect r="r" b="b" t="t" l="l"/>
            <a:pathLst>
              <a:path h="3912467" w="3357608">
                <a:moveTo>
                  <a:pt x="0" y="0"/>
                </a:moveTo>
                <a:lnTo>
                  <a:pt x="3357608" y="0"/>
                </a:lnTo>
                <a:lnTo>
                  <a:pt x="3357608" y="3912467"/>
                </a:lnTo>
                <a:lnTo>
                  <a:pt x="0" y="3912467"/>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4" id="14"/>
          <p:cNvSpPr/>
          <p:nvPr/>
        </p:nvSpPr>
        <p:spPr>
          <a:xfrm flipH="false" flipV="false" rot="0">
            <a:off x="7535988" y="9028750"/>
            <a:ext cx="4656667" cy="4114800"/>
          </a:xfrm>
          <a:custGeom>
            <a:avLst/>
            <a:gdLst/>
            <a:ahLst/>
            <a:cxnLst/>
            <a:rect r="r" b="b" t="t" l="l"/>
            <a:pathLst>
              <a:path h="4114800" w="4656667">
                <a:moveTo>
                  <a:pt x="0" y="0"/>
                </a:moveTo>
                <a:lnTo>
                  <a:pt x="4656667" y="0"/>
                </a:lnTo>
                <a:lnTo>
                  <a:pt x="4656667" y="4114800"/>
                </a:lnTo>
                <a:lnTo>
                  <a:pt x="0" y="4114800"/>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15" id="15"/>
          <p:cNvSpPr/>
          <p:nvPr/>
        </p:nvSpPr>
        <p:spPr>
          <a:xfrm flipH="false" flipV="false" rot="2316904">
            <a:off x="7708348" y="-2464647"/>
            <a:ext cx="4778736" cy="4114800"/>
          </a:xfrm>
          <a:custGeom>
            <a:avLst/>
            <a:gdLst/>
            <a:ahLst/>
            <a:cxnLst/>
            <a:rect r="r" b="b" t="t" l="l"/>
            <a:pathLst>
              <a:path h="4114800" w="4778736">
                <a:moveTo>
                  <a:pt x="0" y="0"/>
                </a:moveTo>
                <a:lnTo>
                  <a:pt x="4778737" y="0"/>
                </a:lnTo>
                <a:lnTo>
                  <a:pt x="4778737" y="4114800"/>
                </a:lnTo>
                <a:lnTo>
                  <a:pt x="0" y="4114800"/>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TextBox 16" id="16"/>
          <p:cNvSpPr txBox="true"/>
          <p:nvPr/>
        </p:nvSpPr>
        <p:spPr>
          <a:xfrm rot="0">
            <a:off x="3214348" y="3364242"/>
            <a:ext cx="11859303" cy="3834740"/>
          </a:xfrm>
          <a:prstGeom prst="rect">
            <a:avLst/>
          </a:prstGeom>
        </p:spPr>
        <p:txBody>
          <a:bodyPr anchor="t" rtlCol="false" tIns="0" lIns="0" bIns="0" rIns="0">
            <a:spAutoFit/>
          </a:bodyPr>
          <a:lstStyle/>
          <a:p>
            <a:pPr algn="ctr">
              <a:lnSpc>
                <a:spcPts val="14565"/>
              </a:lnSpc>
            </a:pPr>
            <a:r>
              <a:rPr lang="en-US" sz="14862">
                <a:solidFill>
                  <a:srgbClr val="46513D"/>
                </a:solidFill>
                <a:latin typeface="Chewy"/>
                <a:ea typeface="Chewy"/>
                <a:cs typeface="Chewy"/>
                <a:sym typeface="Chewy"/>
              </a:rPr>
              <a:t>TERIMA</a:t>
            </a:r>
          </a:p>
          <a:p>
            <a:pPr algn="ctr">
              <a:lnSpc>
                <a:spcPts val="14565"/>
              </a:lnSpc>
            </a:pPr>
            <a:r>
              <a:rPr lang="en-US" sz="14862">
                <a:solidFill>
                  <a:srgbClr val="46513D"/>
                </a:solidFill>
                <a:latin typeface="Chewy"/>
                <a:ea typeface="Chewy"/>
                <a:cs typeface="Chewy"/>
                <a:sym typeface="Chewy"/>
              </a:rPr>
              <a:t>KASIH</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4EADC"/>
        </a:solidFill>
      </p:bgPr>
    </p:bg>
    <p:spTree>
      <p:nvGrpSpPr>
        <p:cNvPr id="1" name=""/>
        <p:cNvGrpSpPr/>
        <p:nvPr/>
      </p:nvGrpSpPr>
      <p:grpSpPr>
        <a:xfrm>
          <a:off x="0" y="0"/>
          <a:ext cx="0" cy="0"/>
          <a:chOff x="0" y="0"/>
          <a:chExt cx="0" cy="0"/>
        </a:xfrm>
      </p:grpSpPr>
      <p:sp>
        <p:nvSpPr>
          <p:cNvPr name="Freeform 2" id="2"/>
          <p:cNvSpPr/>
          <p:nvPr/>
        </p:nvSpPr>
        <p:spPr>
          <a:xfrm flipH="false" flipV="false" rot="-6498828">
            <a:off x="-1947298" y="7537983"/>
            <a:ext cx="4782489" cy="4175521"/>
          </a:xfrm>
          <a:custGeom>
            <a:avLst/>
            <a:gdLst/>
            <a:ahLst/>
            <a:cxnLst/>
            <a:rect r="r" b="b" t="t" l="l"/>
            <a:pathLst>
              <a:path h="4175521" w="4782489">
                <a:moveTo>
                  <a:pt x="0" y="0"/>
                </a:moveTo>
                <a:lnTo>
                  <a:pt x="4782489" y="0"/>
                </a:lnTo>
                <a:lnTo>
                  <a:pt x="4782489" y="4175521"/>
                </a:lnTo>
                <a:lnTo>
                  <a:pt x="0" y="41755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609696">
            <a:off x="-1674379" y="-1674379"/>
            <a:ext cx="5406158" cy="5406158"/>
          </a:xfrm>
          <a:custGeom>
            <a:avLst/>
            <a:gdLst/>
            <a:ahLst/>
            <a:cxnLst/>
            <a:rect r="r" b="b" t="t" l="l"/>
            <a:pathLst>
              <a:path h="5406158" w="5406158">
                <a:moveTo>
                  <a:pt x="0" y="0"/>
                </a:moveTo>
                <a:lnTo>
                  <a:pt x="5406158" y="0"/>
                </a:lnTo>
                <a:lnTo>
                  <a:pt x="5406158" y="5406158"/>
                </a:lnTo>
                <a:lnTo>
                  <a:pt x="0" y="54061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847506">
            <a:off x="14754389" y="6286837"/>
            <a:ext cx="6249632" cy="7157001"/>
          </a:xfrm>
          <a:custGeom>
            <a:avLst/>
            <a:gdLst/>
            <a:ahLst/>
            <a:cxnLst/>
            <a:rect r="r" b="b" t="t" l="l"/>
            <a:pathLst>
              <a:path h="7157001" w="6249632">
                <a:moveTo>
                  <a:pt x="0" y="0"/>
                </a:moveTo>
                <a:lnTo>
                  <a:pt x="6249632" y="0"/>
                </a:lnTo>
                <a:lnTo>
                  <a:pt x="6249632" y="7157001"/>
                </a:lnTo>
                <a:lnTo>
                  <a:pt x="0" y="71570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515182">
            <a:off x="15727961" y="8996119"/>
            <a:ext cx="3062679" cy="2581762"/>
          </a:xfrm>
          <a:custGeom>
            <a:avLst/>
            <a:gdLst/>
            <a:ahLst/>
            <a:cxnLst/>
            <a:rect r="r" b="b" t="t" l="l"/>
            <a:pathLst>
              <a:path h="2581762" w="3062679">
                <a:moveTo>
                  <a:pt x="0" y="0"/>
                </a:moveTo>
                <a:lnTo>
                  <a:pt x="3062678" y="0"/>
                </a:lnTo>
                <a:lnTo>
                  <a:pt x="3062678" y="2581762"/>
                </a:lnTo>
                <a:lnTo>
                  <a:pt x="0" y="25817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3141733">
            <a:off x="13708720" y="-4464758"/>
            <a:ext cx="7086196" cy="8115023"/>
          </a:xfrm>
          <a:custGeom>
            <a:avLst/>
            <a:gdLst/>
            <a:ahLst/>
            <a:cxnLst/>
            <a:rect r="r" b="b" t="t" l="l"/>
            <a:pathLst>
              <a:path h="8115023" w="7086196">
                <a:moveTo>
                  <a:pt x="0" y="0"/>
                </a:moveTo>
                <a:lnTo>
                  <a:pt x="7086196" y="0"/>
                </a:lnTo>
                <a:lnTo>
                  <a:pt x="7086196" y="8115023"/>
                </a:lnTo>
                <a:lnTo>
                  <a:pt x="0" y="811502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1452149">
            <a:off x="15073455" y="-1975675"/>
            <a:ext cx="4051343" cy="4613289"/>
          </a:xfrm>
          <a:custGeom>
            <a:avLst/>
            <a:gdLst/>
            <a:ahLst/>
            <a:cxnLst/>
            <a:rect r="r" b="b" t="t" l="l"/>
            <a:pathLst>
              <a:path h="4613289" w="4051343">
                <a:moveTo>
                  <a:pt x="0" y="0"/>
                </a:moveTo>
                <a:lnTo>
                  <a:pt x="4051343" y="0"/>
                </a:lnTo>
                <a:lnTo>
                  <a:pt x="4051343" y="4613289"/>
                </a:lnTo>
                <a:lnTo>
                  <a:pt x="0" y="461328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922249" y="8307290"/>
            <a:ext cx="5901899" cy="5143500"/>
          </a:xfrm>
          <a:custGeom>
            <a:avLst/>
            <a:gdLst/>
            <a:ahLst/>
            <a:cxnLst/>
            <a:rect r="r" b="b" t="t" l="l"/>
            <a:pathLst>
              <a:path h="5143500" w="5901899">
                <a:moveTo>
                  <a:pt x="0" y="0"/>
                </a:moveTo>
                <a:lnTo>
                  <a:pt x="5901898" y="0"/>
                </a:lnTo>
                <a:lnTo>
                  <a:pt x="5901898" y="5143500"/>
                </a:lnTo>
                <a:lnTo>
                  <a:pt x="0" y="51435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1542292" y="5447679"/>
            <a:ext cx="2733548" cy="2503838"/>
          </a:xfrm>
          <a:custGeom>
            <a:avLst/>
            <a:gdLst/>
            <a:ahLst/>
            <a:cxnLst/>
            <a:rect r="r" b="b" t="t" l="l"/>
            <a:pathLst>
              <a:path h="2503838" w="2733548">
                <a:moveTo>
                  <a:pt x="0" y="0"/>
                </a:moveTo>
                <a:lnTo>
                  <a:pt x="2733548" y="0"/>
                </a:lnTo>
                <a:lnTo>
                  <a:pt x="2733548" y="2503838"/>
                </a:lnTo>
                <a:lnTo>
                  <a:pt x="0" y="250383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0" id="10"/>
          <p:cNvSpPr/>
          <p:nvPr/>
        </p:nvSpPr>
        <p:spPr>
          <a:xfrm flipH="false" flipV="false" rot="0">
            <a:off x="2374776" y="9028750"/>
            <a:ext cx="4572000" cy="4114800"/>
          </a:xfrm>
          <a:custGeom>
            <a:avLst/>
            <a:gdLst/>
            <a:ahLst/>
            <a:cxnLst/>
            <a:rect r="r" b="b" t="t" l="l"/>
            <a:pathLst>
              <a:path h="4114800" w="4572000">
                <a:moveTo>
                  <a:pt x="0" y="0"/>
                </a:moveTo>
                <a:lnTo>
                  <a:pt x="4572000" y="0"/>
                </a:lnTo>
                <a:lnTo>
                  <a:pt x="4572000"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1" id="11"/>
          <p:cNvSpPr/>
          <p:nvPr/>
        </p:nvSpPr>
        <p:spPr>
          <a:xfrm flipH="false" flipV="false" rot="-1818680">
            <a:off x="17320334" y="4133278"/>
            <a:ext cx="1935332" cy="2628801"/>
          </a:xfrm>
          <a:custGeom>
            <a:avLst/>
            <a:gdLst/>
            <a:ahLst/>
            <a:cxnLst/>
            <a:rect r="r" b="b" t="t" l="l"/>
            <a:pathLst>
              <a:path h="2628801" w="1935332">
                <a:moveTo>
                  <a:pt x="0" y="0"/>
                </a:moveTo>
                <a:lnTo>
                  <a:pt x="1935332" y="0"/>
                </a:lnTo>
                <a:lnTo>
                  <a:pt x="1935332" y="2628801"/>
                </a:lnTo>
                <a:lnTo>
                  <a:pt x="0" y="2628801"/>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2" id="12"/>
          <p:cNvSpPr/>
          <p:nvPr/>
        </p:nvSpPr>
        <p:spPr>
          <a:xfrm flipH="false" flipV="false" rot="0">
            <a:off x="2922491" y="-2959697"/>
            <a:ext cx="4294383" cy="4114800"/>
          </a:xfrm>
          <a:custGeom>
            <a:avLst/>
            <a:gdLst/>
            <a:ahLst/>
            <a:cxnLst/>
            <a:rect r="r" b="b" t="t" l="l"/>
            <a:pathLst>
              <a:path h="4114800" w="4294383">
                <a:moveTo>
                  <a:pt x="0" y="0"/>
                </a:moveTo>
                <a:lnTo>
                  <a:pt x="4294384" y="0"/>
                </a:lnTo>
                <a:lnTo>
                  <a:pt x="4294384" y="4114800"/>
                </a:lnTo>
                <a:lnTo>
                  <a:pt x="0" y="41148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3" id="13"/>
          <p:cNvSpPr/>
          <p:nvPr/>
        </p:nvSpPr>
        <p:spPr>
          <a:xfrm flipH="false" flipV="false" rot="8844704">
            <a:off x="-650104" y="-2363480"/>
            <a:ext cx="3357608" cy="3912467"/>
          </a:xfrm>
          <a:custGeom>
            <a:avLst/>
            <a:gdLst/>
            <a:ahLst/>
            <a:cxnLst/>
            <a:rect r="r" b="b" t="t" l="l"/>
            <a:pathLst>
              <a:path h="3912467" w="3357608">
                <a:moveTo>
                  <a:pt x="0" y="0"/>
                </a:moveTo>
                <a:lnTo>
                  <a:pt x="3357608" y="0"/>
                </a:lnTo>
                <a:lnTo>
                  <a:pt x="3357608" y="3912467"/>
                </a:lnTo>
                <a:lnTo>
                  <a:pt x="0" y="3912467"/>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4" id="14"/>
          <p:cNvSpPr/>
          <p:nvPr/>
        </p:nvSpPr>
        <p:spPr>
          <a:xfrm flipH="false" flipV="false" rot="0">
            <a:off x="7535988" y="9028750"/>
            <a:ext cx="4656667" cy="4114800"/>
          </a:xfrm>
          <a:custGeom>
            <a:avLst/>
            <a:gdLst/>
            <a:ahLst/>
            <a:cxnLst/>
            <a:rect r="r" b="b" t="t" l="l"/>
            <a:pathLst>
              <a:path h="4114800" w="4656667">
                <a:moveTo>
                  <a:pt x="0" y="0"/>
                </a:moveTo>
                <a:lnTo>
                  <a:pt x="4656667" y="0"/>
                </a:lnTo>
                <a:lnTo>
                  <a:pt x="4656667" y="4114800"/>
                </a:lnTo>
                <a:lnTo>
                  <a:pt x="0" y="4114800"/>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15" id="15"/>
          <p:cNvSpPr/>
          <p:nvPr/>
        </p:nvSpPr>
        <p:spPr>
          <a:xfrm flipH="false" flipV="false" rot="2316904">
            <a:off x="7708348" y="-2464647"/>
            <a:ext cx="4778736" cy="4114800"/>
          </a:xfrm>
          <a:custGeom>
            <a:avLst/>
            <a:gdLst/>
            <a:ahLst/>
            <a:cxnLst/>
            <a:rect r="r" b="b" t="t" l="l"/>
            <a:pathLst>
              <a:path h="4114800" w="4778736">
                <a:moveTo>
                  <a:pt x="0" y="0"/>
                </a:moveTo>
                <a:lnTo>
                  <a:pt x="4778737" y="0"/>
                </a:lnTo>
                <a:lnTo>
                  <a:pt x="4778737" y="4114800"/>
                </a:lnTo>
                <a:lnTo>
                  <a:pt x="0" y="4114800"/>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TextBox 16" id="16"/>
          <p:cNvSpPr txBox="true"/>
          <p:nvPr/>
        </p:nvSpPr>
        <p:spPr>
          <a:xfrm rot="0">
            <a:off x="5266960" y="3121269"/>
            <a:ext cx="7754079" cy="3690991"/>
          </a:xfrm>
          <a:prstGeom prst="rect">
            <a:avLst/>
          </a:prstGeom>
        </p:spPr>
        <p:txBody>
          <a:bodyPr anchor="t" rtlCol="false" tIns="0" lIns="0" bIns="0" rIns="0">
            <a:spAutoFit/>
          </a:bodyPr>
          <a:lstStyle/>
          <a:p>
            <a:pPr algn="ctr">
              <a:lnSpc>
                <a:spcPts val="9523"/>
              </a:lnSpc>
            </a:pPr>
            <a:r>
              <a:rPr lang="en-US" sz="9717">
                <a:solidFill>
                  <a:srgbClr val="46513D"/>
                </a:solidFill>
                <a:latin typeface="Chewy"/>
                <a:ea typeface="Chewy"/>
                <a:cs typeface="Chewy"/>
                <a:sym typeface="Chewy"/>
              </a:rPr>
              <a:t>PIECEWISE LINEAR INTERPOLATION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4EADC"/>
        </a:solidFill>
      </p:bgPr>
    </p:bg>
    <p:spTree>
      <p:nvGrpSpPr>
        <p:cNvPr id="1" name=""/>
        <p:cNvGrpSpPr/>
        <p:nvPr/>
      </p:nvGrpSpPr>
      <p:grpSpPr>
        <a:xfrm>
          <a:off x="0" y="0"/>
          <a:ext cx="0" cy="0"/>
          <a:chOff x="0" y="0"/>
          <a:chExt cx="0" cy="0"/>
        </a:xfrm>
      </p:grpSpPr>
      <p:sp>
        <p:nvSpPr>
          <p:cNvPr name="Freeform 2" id="2"/>
          <p:cNvSpPr/>
          <p:nvPr/>
        </p:nvSpPr>
        <p:spPr>
          <a:xfrm flipH="false" flipV="false" rot="-6498828">
            <a:off x="-1947298" y="7537983"/>
            <a:ext cx="4782489" cy="4175521"/>
          </a:xfrm>
          <a:custGeom>
            <a:avLst/>
            <a:gdLst/>
            <a:ahLst/>
            <a:cxnLst/>
            <a:rect r="r" b="b" t="t" l="l"/>
            <a:pathLst>
              <a:path h="4175521" w="4782489">
                <a:moveTo>
                  <a:pt x="0" y="0"/>
                </a:moveTo>
                <a:lnTo>
                  <a:pt x="4782489" y="0"/>
                </a:lnTo>
                <a:lnTo>
                  <a:pt x="4782489" y="4175521"/>
                </a:lnTo>
                <a:lnTo>
                  <a:pt x="0" y="41755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609696">
            <a:off x="-1674379" y="-1674379"/>
            <a:ext cx="5406158" cy="5406158"/>
          </a:xfrm>
          <a:custGeom>
            <a:avLst/>
            <a:gdLst/>
            <a:ahLst/>
            <a:cxnLst/>
            <a:rect r="r" b="b" t="t" l="l"/>
            <a:pathLst>
              <a:path h="5406158" w="5406158">
                <a:moveTo>
                  <a:pt x="0" y="0"/>
                </a:moveTo>
                <a:lnTo>
                  <a:pt x="5406158" y="0"/>
                </a:lnTo>
                <a:lnTo>
                  <a:pt x="5406158" y="5406158"/>
                </a:lnTo>
                <a:lnTo>
                  <a:pt x="0" y="54061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847506">
            <a:off x="14754389" y="6286837"/>
            <a:ext cx="6249632" cy="7157001"/>
          </a:xfrm>
          <a:custGeom>
            <a:avLst/>
            <a:gdLst/>
            <a:ahLst/>
            <a:cxnLst/>
            <a:rect r="r" b="b" t="t" l="l"/>
            <a:pathLst>
              <a:path h="7157001" w="6249632">
                <a:moveTo>
                  <a:pt x="0" y="0"/>
                </a:moveTo>
                <a:lnTo>
                  <a:pt x="6249632" y="0"/>
                </a:lnTo>
                <a:lnTo>
                  <a:pt x="6249632" y="7157001"/>
                </a:lnTo>
                <a:lnTo>
                  <a:pt x="0" y="71570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515182">
            <a:off x="15727961" y="8996119"/>
            <a:ext cx="3062679" cy="2581762"/>
          </a:xfrm>
          <a:custGeom>
            <a:avLst/>
            <a:gdLst/>
            <a:ahLst/>
            <a:cxnLst/>
            <a:rect r="r" b="b" t="t" l="l"/>
            <a:pathLst>
              <a:path h="2581762" w="3062679">
                <a:moveTo>
                  <a:pt x="0" y="0"/>
                </a:moveTo>
                <a:lnTo>
                  <a:pt x="3062678" y="0"/>
                </a:lnTo>
                <a:lnTo>
                  <a:pt x="3062678" y="2581762"/>
                </a:lnTo>
                <a:lnTo>
                  <a:pt x="0" y="25817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3141733">
            <a:off x="13708720" y="-4464758"/>
            <a:ext cx="7086196" cy="8115023"/>
          </a:xfrm>
          <a:custGeom>
            <a:avLst/>
            <a:gdLst/>
            <a:ahLst/>
            <a:cxnLst/>
            <a:rect r="r" b="b" t="t" l="l"/>
            <a:pathLst>
              <a:path h="8115023" w="7086196">
                <a:moveTo>
                  <a:pt x="0" y="0"/>
                </a:moveTo>
                <a:lnTo>
                  <a:pt x="7086196" y="0"/>
                </a:lnTo>
                <a:lnTo>
                  <a:pt x="7086196" y="8115023"/>
                </a:lnTo>
                <a:lnTo>
                  <a:pt x="0" y="811502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1452149">
            <a:off x="15073455" y="-1975675"/>
            <a:ext cx="4051343" cy="4613289"/>
          </a:xfrm>
          <a:custGeom>
            <a:avLst/>
            <a:gdLst/>
            <a:ahLst/>
            <a:cxnLst/>
            <a:rect r="r" b="b" t="t" l="l"/>
            <a:pathLst>
              <a:path h="4613289" w="4051343">
                <a:moveTo>
                  <a:pt x="0" y="0"/>
                </a:moveTo>
                <a:lnTo>
                  <a:pt x="4051343" y="0"/>
                </a:lnTo>
                <a:lnTo>
                  <a:pt x="4051343" y="4613289"/>
                </a:lnTo>
                <a:lnTo>
                  <a:pt x="0" y="461328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922249" y="8307290"/>
            <a:ext cx="5901899" cy="5143500"/>
          </a:xfrm>
          <a:custGeom>
            <a:avLst/>
            <a:gdLst/>
            <a:ahLst/>
            <a:cxnLst/>
            <a:rect r="r" b="b" t="t" l="l"/>
            <a:pathLst>
              <a:path h="5143500" w="5901899">
                <a:moveTo>
                  <a:pt x="0" y="0"/>
                </a:moveTo>
                <a:lnTo>
                  <a:pt x="5901898" y="0"/>
                </a:lnTo>
                <a:lnTo>
                  <a:pt x="5901898" y="5143500"/>
                </a:lnTo>
                <a:lnTo>
                  <a:pt x="0" y="51435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1542292" y="5447679"/>
            <a:ext cx="2733548" cy="2503838"/>
          </a:xfrm>
          <a:custGeom>
            <a:avLst/>
            <a:gdLst/>
            <a:ahLst/>
            <a:cxnLst/>
            <a:rect r="r" b="b" t="t" l="l"/>
            <a:pathLst>
              <a:path h="2503838" w="2733548">
                <a:moveTo>
                  <a:pt x="0" y="0"/>
                </a:moveTo>
                <a:lnTo>
                  <a:pt x="2733548" y="0"/>
                </a:lnTo>
                <a:lnTo>
                  <a:pt x="2733548" y="2503838"/>
                </a:lnTo>
                <a:lnTo>
                  <a:pt x="0" y="250383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0" id="10"/>
          <p:cNvSpPr/>
          <p:nvPr/>
        </p:nvSpPr>
        <p:spPr>
          <a:xfrm flipH="false" flipV="false" rot="0">
            <a:off x="2374776" y="9028750"/>
            <a:ext cx="4572000" cy="4114800"/>
          </a:xfrm>
          <a:custGeom>
            <a:avLst/>
            <a:gdLst/>
            <a:ahLst/>
            <a:cxnLst/>
            <a:rect r="r" b="b" t="t" l="l"/>
            <a:pathLst>
              <a:path h="4114800" w="4572000">
                <a:moveTo>
                  <a:pt x="0" y="0"/>
                </a:moveTo>
                <a:lnTo>
                  <a:pt x="4572000" y="0"/>
                </a:lnTo>
                <a:lnTo>
                  <a:pt x="4572000"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1" id="11"/>
          <p:cNvSpPr/>
          <p:nvPr/>
        </p:nvSpPr>
        <p:spPr>
          <a:xfrm flipH="false" flipV="false" rot="-1818680">
            <a:off x="17320334" y="4133278"/>
            <a:ext cx="1935332" cy="2628801"/>
          </a:xfrm>
          <a:custGeom>
            <a:avLst/>
            <a:gdLst/>
            <a:ahLst/>
            <a:cxnLst/>
            <a:rect r="r" b="b" t="t" l="l"/>
            <a:pathLst>
              <a:path h="2628801" w="1935332">
                <a:moveTo>
                  <a:pt x="0" y="0"/>
                </a:moveTo>
                <a:lnTo>
                  <a:pt x="1935332" y="0"/>
                </a:lnTo>
                <a:lnTo>
                  <a:pt x="1935332" y="2628801"/>
                </a:lnTo>
                <a:lnTo>
                  <a:pt x="0" y="2628801"/>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2" id="12"/>
          <p:cNvSpPr/>
          <p:nvPr/>
        </p:nvSpPr>
        <p:spPr>
          <a:xfrm flipH="false" flipV="false" rot="0">
            <a:off x="2922491" y="-2959697"/>
            <a:ext cx="4294383" cy="4114800"/>
          </a:xfrm>
          <a:custGeom>
            <a:avLst/>
            <a:gdLst/>
            <a:ahLst/>
            <a:cxnLst/>
            <a:rect r="r" b="b" t="t" l="l"/>
            <a:pathLst>
              <a:path h="4114800" w="4294383">
                <a:moveTo>
                  <a:pt x="0" y="0"/>
                </a:moveTo>
                <a:lnTo>
                  <a:pt x="4294384" y="0"/>
                </a:lnTo>
                <a:lnTo>
                  <a:pt x="4294384" y="4114800"/>
                </a:lnTo>
                <a:lnTo>
                  <a:pt x="0" y="41148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3" id="13"/>
          <p:cNvSpPr/>
          <p:nvPr/>
        </p:nvSpPr>
        <p:spPr>
          <a:xfrm flipH="false" flipV="false" rot="8844704">
            <a:off x="-650104" y="-2363480"/>
            <a:ext cx="3357608" cy="3912467"/>
          </a:xfrm>
          <a:custGeom>
            <a:avLst/>
            <a:gdLst/>
            <a:ahLst/>
            <a:cxnLst/>
            <a:rect r="r" b="b" t="t" l="l"/>
            <a:pathLst>
              <a:path h="3912467" w="3357608">
                <a:moveTo>
                  <a:pt x="0" y="0"/>
                </a:moveTo>
                <a:lnTo>
                  <a:pt x="3357608" y="0"/>
                </a:lnTo>
                <a:lnTo>
                  <a:pt x="3357608" y="3912467"/>
                </a:lnTo>
                <a:lnTo>
                  <a:pt x="0" y="3912467"/>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4" id="14"/>
          <p:cNvSpPr/>
          <p:nvPr/>
        </p:nvSpPr>
        <p:spPr>
          <a:xfrm flipH="false" flipV="false" rot="0">
            <a:off x="7535988" y="9028750"/>
            <a:ext cx="4656667" cy="4114800"/>
          </a:xfrm>
          <a:custGeom>
            <a:avLst/>
            <a:gdLst/>
            <a:ahLst/>
            <a:cxnLst/>
            <a:rect r="r" b="b" t="t" l="l"/>
            <a:pathLst>
              <a:path h="4114800" w="4656667">
                <a:moveTo>
                  <a:pt x="0" y="0"/>
                </a:moveTo>
                <a:lnTo>
                  <a:pt x="4656667" y="0"/>
                </a:lnTo>
                <a:lnTo>
                  <a:pt x="4656667" y="4114800"/>
                </a:lnTo>
                <a:lnTo>
                  <a:pt x="0" y="4114800"/>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15" id="15"/>
          <p:cNvSpPr/>
          <p:nvPr/>
        </p:nvSpPr>
        <p:spPr>
          <a:xfrm flipH="false" flipV="false" rot="2316904">
            <a:off x="7708348" y="-2464647"/>
            <a:ext cx="4778736" cy="4114800"/>
          </a:xfrm>
          <a:custGeom>
            <a:avLst/>
            <a:gdLst/>
            <a:ahLst/>
            <a:cxnLst/>
            <a:rect r="r" b="b" t="t" l="l"/>
            <a:pathLst>
              <a:path h="4114800" w="4778736">
                <a:moveTo>
                  <a:pt x="0" y="0"/>
                </a:moveTo>
                <a:lnTo>
                  <a:pt x="4778737" y="0"/>
                </a:lnTo>
                <a:lnTo>
                  <a:pt x="4778737" y="4114800"/>
                </a:lnTo>
                <a:lnTo>
                  <a:pt x="0" y="4114800"/>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TextBox 16" id="16"/>
          <p:cNvSpPr txBox="true"/>
          <p:nvPr/>
        </p:nvSpPr>
        <p:spPr>
          <a:xfrm rot="0">
            <a:off x="2649514" y="2229370"/>
            <a:ext cx="14139729" cy="6077921"/>
          </a:xfrm>
          <a:prstGeom prst="rect">
            <a:avLst/>
          </a:prstGeom>
        </p:spPr>
        <p:txBody>
          <a:bodyPr anchor="t" rtlCol="false" tIns="0" lIns="0" bIns="0" rIns="0">
            <a:spAutoFit/>
          </a:bodyPr>
          <a:lstStyle/>
          <a:p>
            <a:pPr algn="ctr">
              <a:lnSpc>
                <a:spcPts val="6109"/>
              </a:lnSpc>
            </a:pPr>
            <a:r>
              <a:rPr lang="en-US" sz="4364">
                <a:solidFill>
                  <a:srgbClr val="46513D"/>
                </a:solidFill>
                <a:latin typeface="DM Sans"/>
                <a:ea typeface="DM Sans"/>
                <a:cs typeface="DM Sans"/>
                <a:sym typeface="DM Sans"/>
              </a:rPr>
              <a:t>merupakan interpolasi yang menggunakan pendekatan interpolasi linier yang nantinya akan dibentuk pada setiap dua titik observasi (Rosidi, 2019). terdapat dua metode interpolasi piecewise, yaitu  interpolasi linier piecewise dan interpolasi kubik spline. pembahasan kali ini berfokus pada piecewise linear interpolation yang  menggunakan persamaan linier, sehingga kurva yang terbentuk bukan kurva kontinu (Kunhayati, 2021)</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4EADC"/>
        </a:solidFill>
      </p:bgPr>
    </p:bg>
    <p:spTree>
      <p:nvGrpSpPr>
        <p:cNvPr id="1" name=""/>
        <p:cNvGrpSpPr/>
        <p:nvPr/>
      </p:nvGrpSpPr>
      <p:grpSpPr>
        <a:xfrm>
          <a:off x="0" y="0"/>
          <a:ext cx="0" cy="0"/>
          <a:chOff x="0" y="0"/>
          <a:chExt cx="0" cy="0"/>
        </a:xfrm>
      </p:grpSpPr>
      <p:sp>
        <p:nvSpPr>
          <p:cNvPr name="Freeform 2" id="2"/>
          <p:cNvSpPr/>
          <p:nvPr/>
        </p:nvSpPr>
        <p:spPr>
          <a:xfrm flipH="false" flipV="false" rot="-6498828">
            <a:off x="-1947298" y="7537983"/>
            <a:ext cx="4782489" cy="4175521"/>
          </a:xfrm>
          <a:custGeom>
            <a:avLst/>
            <a:gdLst/>
            <a:ahLst/>
            <a:cxnLst/>
            <a:rect r="r" b="b" t="t" l="l"/>
            <a:pathLst>
              <a:path h="4175521" w="4782489">
                <a:moveTo>
                  <a:pt x="0" y="0"/>
                </a:moveTo>
                <a:lnTo>
                  <a:pt x="4782489" y="0"/>
                </a:lnTo>
                <a:lnTo>
                  <a:pt x="4782489" y="4175521"/>
                </a:lnTo>
                <a:lnTo>
                  <a:pt x="0" y="41755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609696">
            <a:off x="-1674379" y="-1674379"/>
            <a:ext cx="5406158" cy="5406158"/>
          </a:xfrm>
          <a:custGeom>
            <a:avLst/>
            <a:gdLst/>
            <a:ahLst/>
            <a:cxnLst/>
            <a:rect r="r" b="b" t="t" l="l"/>
            <a:pathLst>
              <a:path h="5406158" w="5406158">
                <a:moveTo>
                  <a:pt x="0" y="0"/>
                </a:moveTo>
                <a:lnTo>
                  <a:pt x="5406158" y="0"/>
                </a:lnTo>
                <a:lnTo>
                  <a:pt x="5406158" y="5406158"/>
                </a:lnTo>
                <a:lnTo>
                  <a:pt x="0" y="54061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847506">
            <a:off x="14754389" y="6286837"/>
            <a:ext cx="6249632" cy="7157001"/>
          </a:xfrm>
          <a:custGeom>
            <a:avLst/>
            <a:gdLst/>
            <a:ahLst/>
            <a:cxnLst/>
            <a:rect r="r" b="b" t="t" l="l"/>
            <a:pathLst>
              <a:path h="7157001" w="6249632">
                <a:moveTo>
                  <a:pt x="0" y="0"/>
                </a:moveTo>
                <a:lnTo>
                  <a:pt x="6249632" y="0"/>
                </a:lnTo>
                <a:lnTo>
                  <a:pt x="6249632" y="7157001"/>
                </a:lnTo>
                <a:lnTo>
                  <a:pt x="0" y="71570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515182">
            <a:off x="15727961" y="8996119"/>
            <a:ext cx="3062679" cy="2581762"/>
          </a:xfrm>
          <a:custGeom>
            <a:avLst/>
            <a:gdLst/>
            <a:ahLst/>
            <a:cxnLst/>
            <a:rect r="r" b="b" t="t" l="l"/>
            <a:pathLst>
              <a:path h="2581762" w="3062679">
                <a:moveTo>
                  <a:pt x="0" y="0"/>
                </a:moveTo>
                <a:lnTo>
                  <a:pt x="3062678" y="0"/>
                </a:lnTo>
                <a:lnTo>
                  <a:pt x="3062678" y="2581762"/>
                </a:lnTo>
                <a:lnTo>
                  <a:pt x="0" y="25817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3141733">
            <a:off x="13708720" y="-4464758"/>
            <a:ext cx="7086196" cy="8115023"/>
          </a:xfrm>
          <a:custGeom>
            <a:avLst/>
            <a:gdLst/>
            <a:ahLst/>
            <a:cxnLst/>
            <a:rect r="r" b="b" t="t" l="l"/>
            <a:pathLst>
              <a:path h="8115023" w="7086196">
                <a:moveTo>
                  <a:pt x="0" y="0"/>
                </a:moveTo>
                <a:lnTo>
                  <a:pt x="7086196" y="0"/>
                </a:lnTo>
                <a:lnTo>
                  <a:pt x="7086196" y="8115023"/>
                </a:lnTo>
                <a:lnTo>
                  <a:pt x="0" y="811502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1452149">
            <a:off x="15073455" y="-1975675"/>
            <a:ext cx="4051343" cy="4613289"/>
          </a:xfrm>
          <a:custGeom>
            <a:avLst/>
            <a:gdLst/>
            <a:ahLst/>
            <a:cxnLst/>
            <a:rect r="r" b="b" t="t" l="l"/>
            <a:pathLst>
              <a:path h="4613289" w="4051343">
                <a:moveTo>
                  <a:pt x="0" y="0"/>
                </a:moveTo>
                <a:lnTo>
                  <a:pt x="4051343" y="0"/>
                </a:lnTo>
                <a:lnTo>
                  <a:pt x="4051343" y="4613289"/>
                </a:lnTo>
                <a:lnTo>
                  <a:pt x="0" y="461328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922249" y="8307290"/>
            <a:ext cx="5901899" cy="5143500"/>
          </a:xfrm>
          <a:custGeom>
            <a:avLst/>
            <a:gdLst/>
            <a:ahLst/>
            <a:cxnLst/>
            <a:rect r="r" b="b" t="t" l="l"/>
            <a:pathLst>
              <a:path h="5143500" w="5901899">
                <a:moveTo>
                  <a:pt x="0" y="0"/>
                </a:moveTo>
                <a:lnTo>
                  <a:pt x="5901898" y="0"/>
                </a:lnTo>
                <a:lnTo>
                  <a:pt x="5901898" y="5143500"/>
                </a:lnTo>
                <a:lnTo>
                  <a:pt x="0" y="51435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1542292" y="5447679"/>
            <a:ext cx="2733548" cy="2503838"/>
          </a:xfrm>
          <a:custGeom>
            <a:avLst/>
            <a:gdLst/>
            <a:ahLst/>
            <a:cxnLst/>
            <a:rect r="r" b="b" t="t" l="l"/>
            <a:pathLst>
              <a:path h="2503838" w="2733548">
                <a:moveTo>
                  <a:pt x="0" y="0"/>
                </a:moveTo>
                <a:lnTo>
                  <a:pt x="2733548" y="0"/>
                </a:lnTo>
                <a:lnTo>
                  <a:pt x="2733548" y="2503838"/>
                </a:lnTo>
                <a:lnTo>
                  <a:pt x="0" y="250383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0" id="10"/>
          <p:cNvSpPr/>
          <p:nvPr/>
        </p:nvSpPr>
        <p:spPr>
          <a:xfrm flipH="false" flipV="false" rot="0">
            <a:off x="2374776" y="9028750"/>
            <a:ext cx="4572000" cy="4114800"/>
          </a:xfrm>
          <a:custGeom>
            <a:avLst/>
            <a:gdLst/>
            <a:ahLst/>
            <a:cxnLst/>
            <a:rect r="r" b="b" t="t" l="l"/>
            <a:pathLst>
              <a:path h="4114800" w="4572000">
                <a:moveTo>
                  <a:pt x="0" y="0"/>
                </a:moveTo>
                <a:lnTo>
                  <a:pt x="4572000" y="0"/>
                </a:lnTo>
                <a:lnTo>
                  <a:pt x="4572000"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1" id="11"/>
          <p:cNvSpPr/>
          <p:nvPr/>
        </p:nvSpPr>
        <p:spPr>
          <a:xfrm flipH="false" flipV="false" rot="-1818680">
            <a:off x="17320334" y="4133278"/>
            <a:ext cx="1935332" cy="2628801"/>
          </a:xfrm>
          <a:custGeom>
            <a:avLst/>
            <a:gdLst/>
            <a:ahLst/>
            <a:cxnLst/>
            <a:rect r="r" b="b" t="t" l="l"/>
            <a:pathLst>
              <a:path h="2628801" w="1935332">
                <a:moveTo>
                  <a:pt x="0" y="0"/>
                </a:moveTo>
                <a:lnTo>
                  <a:pt x="1935332" y="0"/>
                </a:lnTo>
                <a:lnTo>
                  <a:pt x="1935332" y="2628801"/>
                </a:lnTo>
                <a:lnTo>
                  <a:pt x="0" y="2628801"/>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2" id="12"/>
          <p:cNvSpPr/>
          <p:nvPr/>
        </p:nvSpPr>
        <p:spPr>
          <a:xfrm flipH="false" flipV="false" rot="0">
            <a:off x="2922491" y="-2959697"/>
            <a:ext cx="4294383" cy="4114800"/>
          </a:xfrm>
          <a:custGeom>
            <a:avLst/>
            <a:gdLst/>
            <a:ahLst/>
            <a:cxnLst/>
            <a:rect r="r" b="b" t="t" l="l"/>
            <a:pathLst>
              <a:path h="4114800" w="4294383">
                <a:moveTo>
                  <a:pt x="0" y="0"/>
                </a:moveTo>
                <a:lnTo>
                  <a:pt x="4294384" y="0"/>
                </a:lnTo>
                <a:lnTo>
                  <a:pt x="4294384" y="4114800"/>
                </a:lnTo>
                <a:lnTo>
                  <a:pt x="0" y="41148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3" id="13"/>
          <p:cNvSpPr/>
          <p:nvPr/>
        </p:nvSpPr>
        <p:spPr>
          <a:xfrm flipH="false" flipV="false" rot="8844704">
            <a:off x="-650104" y="-2363480"/>
            <a:ext cx="3357608" cy="3912467"/>
          </a:xfrm>
          <a:custGeom>
            <a:avLst/>
            <a:gdLst/>
            <a:ahLst/>
            <a:cxnLst/>
            <a:rect r="r" b="b" t="t" l="l"/>
            <a:pathLst>
              <a:path h="3912467" w="3357608">
                <a:moveTo>
                  <a:pt x="0" y="0"/>
                </a:moveTo>
                <a:lnTo>
                  <a:pt x="3357608" y="0"/>
                </a:lnTo>
                <a:lnTo>
                  <a:pt x="3357608" y="3912467"/>
                </a:lnTo>
                <a:lnTo>
                  <a:pt x="0" y="3912467"/>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4" id="14"/>
          <p:cNvSpPr/>
          <p:nvPr/>
        </p:nvSpPr>
        <p:spPr>
          <a:xfrm flipH="false" flipV="false" rot="0">
            <a:off x="7535988" y="9028750"/>
            <a:ext cx="4656667" cy="4114800"/>
          </a:xfrm>
          <a:custGeom>
            <a:avLst/>
            <a:gdLst/>
            <a:ahLst/>
            <a:cxnLst/>
            <a:rect r="r" b="b" t="t" l="l"/>
            <a:pathLst>
              <a:path h="4114800" w="4656667">
                <a:moveTo>
                  <a:pt x="0" y="0"/>
                </a:moveTo>
                <a:lnTo>
                  <a:pt x="4656667" y="0"/>
                </a:lnTo>
                <a:lnTo>
                  <a:pt x="4656667" y="4114800"/>
                </a:lnTo>
                <a:lnTo>
                  <a:pt x="0" y="4114800"/>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15" id="15"/>
          <p:cNvSpPr/>
          <p:nvPr/>
        </p:nvSpPr>
        <p:spPr>
          <a:xfrm flipH="false" flipV="false" rot="2316904">
            <a:off x="7708348" y="-2464647"/>
            <a:ext cx="4778736" cy="4114800"/>
          </a:xfrm>
          <a:custGeom>
            <a:avLst/>
            <a:gdLst/>
            <a:ahLst/>
            <a:cxnLst/>
            <a:rect r="r" b="b" t="t" l="l"/>
            <a:pathLst>
              <a:path h="4114800" w="4778736">
                <a:moveTo>
                  <a:pt x="0" y="0"/>
                </a:moveTo>
                <a:lnTo>
                  <a:pt x="4778737" y="0"/>
                </a:lnTo>
                <a:lnTo>
                  <a:pt x="4778737" y="4114800"/>
                </a:lnTo>
                <a:lnTo>
                  <a:pt x="0" y="4114800"/>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Freeform 16" id="16"/>
          <p:cNvSpPr/>
          <p:nvPr/>
        </p:nvSpPr>
        <p:spPr>
          <a:xfrm flipH="false" flipV="false" rot="0">
            <a:off x="3902066" y="4052318"/>
            <a:ext cx="11457408" cy="2182363"/>
          </a:xfrm>
          <a:custGeom>
            <a:avLst/>
            <a:gdLst/>
            <a:ahLst/>
            <a:cxnLst/>
            <a:rect r="r" b="b" t="t" l="l"/>
            <a:pathLst>
              <a:path h="2182363" w="11457408">
                <a:moveTo>
                  <a:pt x="0" y="0"/>
                </a:moveTo>
                <a:lnTo>
                  <a:pt x="11457408" y="0"/>
                </a:lnTo>
                <a:lnTo>
                  <a:pt x="11457408" y="2182364"/>
                </a:lnTo>
                <a:lnTo>
                  <a:pt x="0" y="2182364"/>
                </a:lnTo>
                <a:lnTo>
                  <a:pt x="0" y="0"/>
                </a:lnTo>
                <a:close/>
              </a:path>
            </a:pathLst>
          </a:custGeom>
          <a:blipFill>
            <a:blip r:embed="rId28"/>
            <a:stretch>
              <a:fillRect l="0" t="0" r="0" b="0"/>
            </a:stretch>
          </a:blipFill>
        </p:spPr>
      </p:sp>
      <p:sp>
        <p:nvSpPr>
          <p:cNvPr name="TextBox 17" id="17"/>
          <p:cNvSpPr txBox="true"/>
          <p:nvPr/>
        </p:nvSpPr>
        <p:spPr>
          <a:xfrm rot="0">
            <a:off x="3177341" y="2136627"/>
            <a:ext cx="11827998" cy="1290691"/>
          </a:xfrm>
          <a:prstGeom prst="rect">
            <a:avLst/>
          </a:prstGeom>
        </p:spPr>
        <p:txBody>
          <a:bodyPr anchor="t" rtlCol="false" tIns="0" lIns="0" bIns="0" rIns="0">
            <a:spAutoFit/>
          </a:bodyPr>
          <a:lstStyle/>
          <a:p>
            <a:pPr algn="ctr">
              <a:lnSpc>
                <a:spcPts val="9523"/>
              </a:lnSpc>
            </a:pPr>
            <a:r>
              <a:rPr lang="en-US" sz="9717">
                <a:solidFill>
                  <a:srgbClr val="46513D"/>
                </a:solidFill>
                <a:latin typeface="Chewy"/>
                <a:ea typeface="Chewy"/>
                <a:cs typeface="Chewy"/>
                <a:sym typeface="Chewy"/>
              </a:rPr>
              <a:t>EQUATION</a:t>
            </a:r>
          </a:p>
        </p:txBody>
      </p:sp>
      <p:sp>
        <p:nvSpPr>
          <p:cNvPr name="TextBox 18" id="18"/>
          <p:cNvSpPr txBox="true"/>
          <p:nvPr/>
        </p:nvSpPr>
        <p:spPr>
          <a:xfrm rot="0">
            <a:off x="4481961" y="6901604"/>
            <a:ext cx="10297618" cy="606546"/>
          </a:xfrm>
          <a:prstGeom prst="rect">
            <a:avLst/>
          </a:prstGeom>
        </p:spPr>
        <p:txBody>
          <a:bodyPr anchor="t" rtlCol="false" tIns="0" lIns="0" bIns="0" rIns="0">
            <a:spAutoFit/>
          </a:bodyPr>
          <a:lstStyle/>
          <a:p>
            <a:pPr algn="ctr">
              <a:lnSpc>
                <a:spcPts val="5058"/>
              </a:lnSpc>
            </a:pPr>
            <a:r>
              <a:rPr lang="en-US" sz="3613">
                <a:solidFill>
                  <a:srgbClr val="46513D"/>
                </a:solidFill>
                <a:latin typeface="DM Sans"/>
                <a:ea typeface="DM Sans"/>
                <a:cs typeface="DM Sans"/>
                <a:sym typeface="DM Sans"/>
              </a:rPr>
              <a:t>sumber : https://rpubs.com/ummiku/842882</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4EADC"/>
        </a:solidFill>
      </p:bgPr>
    </p:bg>
    <p:spTree>
      <p:nvGrpSpPr>
        <p:cNvPr id="1" name=""/>
        <p:cNvGrpSpPr/>
        <p:nvPr/>
      </p:nvGrpSpPr>
      <p:grpSpPr>
        <a:xfrm>
          <a:off x="0" y="0"/>
          <a:ext cx="0" cy="0"/>
          <a:chOff x="0" y="0"/>
          <a:chExt cx="0" cy="0"/>
        </a:xfrm>
      </p:grpSpPr>
      <p:sp>
        <p:nvSpPr>
          <p:cNvPr name="Freeform 2" id="2"/>
          <p:cNvSpPr/>
          <p:nvPr/>
        </p:nvSpPr>
        <p:spPr>
          <a:xfrm flipH="false" flipV="false" rot="-6498828">
            <a:off x="-1947298" y="7537983"/>
            <a:ext cx="4782489" cy="4175521"/>
          </a:xfrm>
          <a:custGeom>
            <a:avLst/>
            <a:gdLst/>
            <a:ahLst/>
            <a:cxnLst/>
            <a:rect r="r" b="b" t="t" l="l"/>
            <a:pathLst>
              <a:path h="4175521" w="4782489">
                <a:moveTo>
                  <a:pt x="0" y="0"/>
                </a:moveTo>
                <a:lnTo>
                  <a:pt x="4782489" y="0"/>
                </a:lnTo>
                <a:lnTo>
                  <a:pt x="4782489" y="4175521"/>
                </a:lnTo>
                <a:lnTo>
                  <a:pt x="0" y="41755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609696">
            <a:off x="-1674379" y="-1674379"/>
            <a:ext cx="5406158" cy="5406158"/>
          </a:xfrm>
          <a:custGeom>
            <a:avLst/>
            <a:gdLst/>
            <a:ahLst/>
            <a:cxnLst/>
            <a:rect r="r" b="b" t="t" l="l"/>
            <a:pathLst>
              <a:path h="5406158" w="5406158">
                <a:moveTo>
                  <a:pt x="0" y="0"/>
                </a:moveTo>
                <a:lnTo>
                  <a:pt x="5406158" y="0"/>
                </a:lnTo>
                <a:lnTo>
                  <a:pt x="5406158" y="5406158"/>
                </a:lnTo>
                <a:lnTo>
                  <a:pt x="0" y="54061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847506">
            <a:off x="14754389" y="6286837"/>
            <a:ext cx="6249632" cy="7157001"/>
          </a:xfrm>
          <a:custGeom>
            <a:avLst/>
            <a:gdLst/>
            <a:ahLst/>
            <a:cxnLst/>
            <a:rect r="r" b="b" t="t" l="l"/>
            <a:pathLst>
              <a:path h="7157001" w="6249632">
                <a:moveTo>
                  <a:pt x="0" y="0"/>
                </a:moveTo>
                <a:lnTo>
                  <a:pt x="6249632" y="0"/>
                </a:lnTo>
                <a:lnTo>
                  <a:pt x="6249632" y="7157001"/>
                </a:lnTo>
                <a:lnTo>
                  <a:pt x="0" y="71570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515182">
            <a:off x="15727961" y="8996119"/>
            <a:ext cx="3062679" cy="2581762"/>
          </a:xfrm>
          <a:custGeom>
            <a:avLst/>
            <a:gdLst/>
            <a:ahLst/>
            <a:cxnLst/>
            <a:rect r="r" b="b" t="t" l="l"/>
            <a:pathLst>
              <a:path h="2581762" w="3062679">
                <a:moveTo>
                  <a:pt x="0" y="0"/>
                </a:moveTo>
                <a:lnTo>
                  <a:pt x="3062678" y="0"/>
                </a:lnTo>
                <a:lnTo>
                  <a:pt x="3062678" y="2581762"/>
                </a:lnTo>
                <a:lnTo>
                  <a:pt x="0" y="25817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3141733">
            <a:off x="13708720" y="-4464758"/>
            <a:ext cx="7086196" cy="8115023"/>
          </a:xfrm>
          <a:custGeom>
            <a:avLst/>
            <a:gdLst/>
            <a:ahLst/>
            <a:cxnLst/>
            <a:rect r="r" b="b" t="t" l="l"/>
            <a:pathLst>
              <a:path h="8115023" w="7086196">
                <a:moveTo>
                  <a:pt x="0" y="0"/>
                </a:moveTo>
                <a:lnTo>
                  <a:pt x="7086196" y="0"/>
                </a:lnTo>
                <a:lnTo>
                  <a:pt x="7086196" y="8115023"/>
                </a:lnTo>
                <a:lnTo>
                  <a:pt x="0" y="811502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1452149">
            <a:off x="15073455" y="-1975675"/>
            <a:ext cx="4051343" cy="4613289"/>
          </a:xfrm>
          <a:custGeom>
            <a:avLst/>
            <a:gdLst/>
            <a:ahLst/>
            <a:cxnLst/>
            <a:rect r="r" b="b" t="t" l="l"/>
            <a:pathLst>
              <a:path h="4613289" w="4051343">
                <a:moveTo>
                  <a:pt x="0" y="0"/>
                </a:moveTo>
                <a:lnTo>
                  <a:pt x="4051343" y="0"/>
                </a:lnTo>
                <a:lnTo>
                  <a:pt x="4051343" y="4613289"/>
                </a:lnTo>
                <a:lnTo>
                  <a:pt x="0" y="461328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922249" y="8307290"/>
            <a:ext cx="5901899" cy="5143500"/>
          </a:xfrm>
          <a:custGeom>
            <a:avLst/>
            <a:gdLst/>
            <a:ahLst/>
            <a:cxnLst/>
            <a:rect r="r" b="b" t="t" l="l"/>
            <a:pathLst>
              <a:path h="5143500" w="5901899">
                <a:moveTo>
                  <a:pt x="0" y="0"/>
                </a:moveTo>
                <a:lnTo>
                  <a:pt x="5901898" y="0"/>
                </a:lnTo>
                <a:lnTo>
                  <a:pt x="5901898" y="5143500"/>
                </a:lnTo>
                <a:lnTo>
                  <a:pt x="0" y="51435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1542292" y="5447679"/>
            <a:ext cx="2733548" cy="2503838"/>
          </a:xfrm>
          <a:custGeom>
            <a:avLst/>
            <a:gdLst/>
            <a:ahLst/>
            <a:cxnLst/>
            <a:rect r="r" b="b" t="t" l="l"/>
            <a:pathLst>
              <a:path h="2503838" w="2733548">
                <a:moveTo>
                  <a:pt x="0" y="0"/>
                </a:moveTo>
                <a:lnTo>
                  <a:pt x="2733548" y="0"/>
                </a:lnTo>
                <a:lnTo>
                  <a:pt x="2733548" y="2503838"/>
                </a:lnTo>
                <a:lnTo>
                  <a:pt x="0" y="250383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0" id="10"/>
          <p:cNvSpPr/>
          <p:nvPr/>
        </p:nvSpPr>
        <p:spPr>
          <a:xfrm flipH="false" flipV="false" rot="0">
            <a:off x="2374776" y="9028750"/>
            <a:ext cx="4572000" cy="4114800"/>
          </a:xfrm>
          <a:custGeom>
            <a:avLst/>
            <a:gdLst/>
            <a:ahLst/>
            <a:cxnLst/>
            <a:rect r="r" b="b" t="t" l="l"/>
            <a:pathLst>
              <a:path h="4114800" w="4572000">
                <a:moveTo>
                  <a:pt x="0" y="0"/>
                </a:moveTo>
                <a:lnTo>
                  <a:pt x="4572000" y="0"/>
                </a:lnTo>
                <a:lnTo>
                  <a:pt x="4572000"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1" id="11"/>
          <p:cNvSpPr/>
          <p:nvPr/>
        </p:nvSpPr>
        <p:spPr>
          <a:xfrm flipH="false" flipV="false" rot="-1818680">
            <a:off x="17320334" y="4133278"/>
            <a:ext cx="1935332" cy="2628801"/>
          </a:xfrm>
          <a:custGeom>
            <a:avLst/>
            <a:gdLst/>
            <a:ahLst/>
            <a:cxnLst/>
            <a:rect r="r" b="b" t="t" l="l"/>
            <a:pathLst>
              <a:path h="2628801" w="1935332">
                <a:moveTo>
                  <a:pt x="0" y="0"/>
                </a:moveTo>
                <a:lnTo>
                  <a:pt x="1935332" y="0"/>
                </a:lnTo>
                <a:lnTo>
                  <a:pt x="1935332" y="2628801"/>
                </a:lnTo>
                <a:lnTo>
                  <a:pt x="0" y="2628801"/>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2" id="12"/>
          <p:cNvSpPr/>
          <p:nvPr/>
        </p:nvSpPr>
        <p:spPr>
          <a:xfrm flipH="false" flipV="false" rot="0">
            <a:off x="2922491" y="-2959697"/>
            <a:ext cx="4294383" cy="4114800"/>
          </a:xfrm>
          <a:custGeom>
            <a:avLst/>
            <a:gdLst/>
            <a:ahLst/>
            <a:cxnLst/>
            <a:rect r="r" b="b" t="t" l="l"/>
            <a:pathLst>
              <a:path h="4114800" w="4294383">
                <a:moveTo>
                  <a:pt x="0" y="0"/>
                </a:moveTo>
                <a:lnTo>
                  <a:pt x="4294384" y="0"/>
                </a:lnTo>
                <a:lnTo>
                  <a:pt x="4294384" y="4114800"/>
                </a:lnTo>
                <a:lnTo>
                  <a:pt x="0" y="41148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3" id="13"/>
          <p:cNvSpPr/>
          <p:nvPr/>
        </p:nvSpPr>
        <p:spPr>
          <a:xfrm flipH="false" flipV="false" rot="8844704">
            <a:off x="-650104" y="-2363480"/>
            <a:ext cx="3357608" cy="3912467"/>
          </a:xfrm>
          <a:custGeom>
            <a:avLst/>
            <a:gdLst/>
            <a:ahLst/>
            <a:cxnLst/>
            <a:rect r="r" b="b" t="t" l="l"/>
            <a:pathLst>
              <a:path h="3912467" w="3357608">
                <a:moveTo>
                  <a:pt x="0" y="0"/>
                </a:moveTo>
                <a:lnTo>
                  <a:pt x="3357608" y="0"/>
                </a:lnTo>
                <a:lnTo>
                  <a:pt x="3357608" y="3912467"/>
                </a:lnTo>
                <a:lnTo>
                  <a:pt x="0" y="3912467"/>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4" id="14"/>
          <p:cNvSpPr/>
          <p:nvPr/>
        </p:nvSpPr>
        <p:spPr>
          <a:xfrm flipH="false" flipV="false" rot="0">
            <a:off x="7535988" y="9028750"/>
            <a:ext cx="4656667" cy="4114800"/>
          </a:xfrm>
          <a:custGeom>
            <a:avLst/>
            <a:gdLst/>
            <a:ahLst/>
            <a:cxnLst/>
            <a:rect r="r" b="b" t="t" l="l"/>
            <a:pathLst>
              <a:path h="4114800" w="4656667">
                <a:moveTo>
                  <a:pt x="0" y="0"/>
                </a:moveTo>
                <a:lnTo>
                  <a:pt x="4656667" y="0"/>
                </a:lnTo>
                <a:lnTo>
                  <a:pt x="4656667" y="4114800"/>
                </a:lnTo>
                <a:lnTo>
                  <a:pt x="0" y="4114800"/>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15" id="15"/>
          <p:cNvSpPr/>
          <p:nvPr/>
        </p:nvSpPr>
        <p:spPr>
          <a:xfrm flipH="false" flipV="false" rot="2316904">
            <a:off x="7708348" y="-2464647"/>
            <a:ext cx="4778736" cy="4114800"/>
          </a:xfrm>
          <a:custGeom>
            <a:avLst/>
            <a:gdLst/>
            <a:ahLst/>
            <a:cxnLst/>
            <a:rect r="r" b="b" t="t" l="l"/>
            <a:pathLst>
              <a:path h="4114800" w="4778736">
                <a:moveTo>
                  <a:pt x="0" y="0"/>
                </a:moveTo>
                <a:lnTo>
                  <a:pt x="4778737" y="0"/>
                </a:lnTo>
                <a:lnTo>
                  <a:pt x="4778737" y="4114800"/>
                </a:lnTo>
                <a:lnTo>
                  <a:pt x="0" y="4114800"/>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Freeform 16" id="16"/>
          <p:cNvSpPr/>
          <p:nvPr/>
        </p:nvSpPr>
        <p:spPr>
          <a:xfrm flipH="false" flipV="false" rot="0">
            <a:off x="2131130" y="2693748"/>
            <a:ext cx="5877106" cy="5064997"/>
          </a:xfrm>
          <a:custGeom>
            <a:avLst/>
            <a:gdLst/>
            <a:ahLst/>
            <a:cxnLst/>
            <a:rect r="r" b="b" t="t" l="l"/>
            <a:pathLst>
              <a:path h="5064997" w="5877106">
                <a:moveTo>
                  <a:pt x="0" y="0"/>
                </a:moveTo>
                <a:lnTo>
                  <a:pt x="5877106" y="0"/>
                </a:lnTo>
                <a:lnTo>
                  <a:pt x="5877106" y="5064997"/>
                </a:lnTo>
                <a:lnTo>
                  <a:pt x="0" y="5064997"/>
                </a:lnTo>
                <a:lnTo>
                  <a:pt x="0" y="0"/>
                </a:lnTo>
                <a:close/>
              </a:path>
            </a:pathLst>
          </a:custGeom>
          <a:blipFill>
            <a:blip r:embed="rId28"/>
            <a:stretch>
              <a:fillRect l="0" t="0" r="0" b="0"/>
            </a:stretch>
          </a:blipFill>
        </p:spPr>
      </p:sp>
      <p:sp>
        <p:nvSpPr>
          <p:cNvPr name="TextBox 17" id="17"/>
          <p:cNvSpPr txBox="true"/>
          <p:nvPr/>
        </p:nvSpPr>
        <p:spPr>
          <a:xfrm rot="0">
            <a:off x="5069683" y="1162050"/>
            <a:ext cx="8645071" cy="942289"/>
          </a:xfrm>
          <a:prstGeom prst="rect">
            <a:avLst/>
          </a:prstGeom>
        </p:spPr>
        <p:txBody>
          <a:bodyPr anchor="t" rtlCol="false" tIns="0" lIns="0" bIns="0" rIns="0">
            <a:spAutoFit/>
          </a:bodyPr>
          <a:lstStyle/>
          <a:p>
            <a:pPr algn="ctr">
              <a:lnSpc>
                <a:spcPts val="6960"/>
              </a:lnSpc>
            </a:pPr>
            <a:r>
              <a:rPr lang="en-US" sz="7102">
                <a:solidFill>
                  <a:srgbClr val="46513D"/>
                </a:solidFill>
                <a:latin typeface="Chewy"/>
                <a:ea typeface="Chewy"/>
                <a:cs typeface="Chewy"/>
                <a:sym typeface="Chewy"/>
              </a:rPr>
              <a:t>DATA SIMULASI</a:t>
            </a:r>
          </a:p>
        </p:txBody>
      </p:sp>
      <p:sp>
        <p:nvSpPr>
          <p:cNvPr name="TextBox 18" id="18"/>
          <p:cNvSpPr txBox="true"/>
          <p:nvPr/>
        </p:nvSpPr>
        <p:spPr>
          <a:xfrm rot="0">
            <a:off x="8597021" y="3320216"/>
            <a:ext cx="8192221" cy="6077921"/>
          </a:xfrm>
          <a:prstGeom prst="rect">
            <a:avLst/>
          </a:prstGeom>
        </p:spPr>
        <p:txBody>
          <a:bodyPr anchor="t" rtlCol="false" tIns="0" lIns="0" bIns="0" rIns="0">
            <a:spAutoFit/>
          </a:bodyPr>
          <a:lstStyle/>
          <a:p>
            <a:pPr algn="ctr">
              <a:lnSpc>
                <a:spcPts val="6109"/>
              </a:lnSpc>
            </a:pPr>
            <a:r>
              <a:rPr lang="en-US" sz="4364">
                <a:solidFill>
                  <a:srgbClr val="46513D"/>
                </a:solidFill>
                <a:latin typeface="DM Sans"/>
                <a:ea typeface="DM Sans"/>
                <a:cs typeface="DM Sans"/>
                <a:sym typeface="DM Sans"/>
              </a:rPr>
              <a:t>data generate yang digunakan adalah data populasi tahun 2018 hingga 2023 yang bersumber dari website bps</a:t>
            </a:r>
          </a:p>
          <a:p>
            <a:pPr algn="ctr">
              <a:lnSpc>
                <a:spcPts val="6109"/>
              </a:lnSpc>
            </a:pPr>
            <a:r>
              <a:rPr lang="en-US" sz="4364">
                <a:solidFill>
                  <a:srgbClr val="46513D"/>
                </a:solidFill>
                <a:latin typeface="DM Sans"/>
                <a:ea typeface="DM Sans"/>
                <a:cs typeface="DM Sans"/>
                <a:sym typeface="DM Sans"/>
              </a:rPr>
              <a:t>https://www.bps.go.id/id/statistics-table/2/MTk3NSMy/jumlah-penduduk-pertengahan-tahun--ribu-jiwa-.html</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4EADC"/>
        </a:solidFill>
      </p:bgPr>
    </p:bg>
    <p:spTree>
      <p:nvGrpSpPr>
        <p:cNvPr id="1" name=""/>
        <p:cNvGrpSpPr/>
        <p:nvPr/>
      </p:nvGrpSpPr>
      <p:grpSpPr>
        <a:xfrm>
          <a:off x="0" y="0"/>
          <a:ext cx="0" cy="0"/>
          <a:chOff x="0" y="0"/>
          <a:chExt cx="0" cy="0"/>
        </a:xfrm>
      </p:grpSpPr>
      <p:sp>
        <p:nvSpPr>
          <p:cNvPr name="Freeform 2" id="2"/>
          <p:cNvSpPr/>
          <p:nvPr/>
        </p:nvSpPr>
        <p:spPr>
          <a:xfrm flipH="false" flipV="false" rot="-6498828">
            <a:off x="-1947298" y="7537983"/>
            <a:ext cx="4782489" cy="4175521"/>
          </a:xfrm>
          <a:custGeom>
            <a:avLst/>
            <a:gdLst/>
            <a:ahLst/>
            <a:cxnLst/>
            <a:rect r="r" b="b" t="t" l="l"/>
            <a:pathLst>
              <a:path h="4175521" w="4782489">
                <a:moveTo>
                  <a:pt x="0" y="0"/>
                </a:moveTo>
                <a:lnTo>
                  <a:pt x="4782489" y="0"/>
                </a:lnTo>
                <a:lnTo>
                  <a:pt x="4782489" y="4175521"/>
                </a:lnTo>
                <a:lnTo>
                  <a:pt x="0" y="41755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609696">
            <a:off x="-1674379" y="-1674379"/>
            <a:ext cx="5406158" cy="5406158"/>
          </a:xfrm>
          <a:custGeom>
            <a:avLst/>
            <a:gdLst/>
            <a:ahLst/>
            <a:cxnLst/>
            <a:rect r="r" b="b" t="t" l="l"/>
            <a:pathLst>
              <a:path h="5406158" w="5406158">
                <a:moveTo>
                  <a:pt x="0" y="0"/>
                </a:moveTo>
                <a:lnTo>
                  <a:pt x="5406158" y="0"/>
                </a:lnTo>
                <a:lnTo>
                  <a:pt x="5406158" y="5406158"/>
                </a:lnTo>
                <a:lnTo>
                  <a:pt x="0" y="54061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847506">
            <a:off x="14754389" y="6286837"/>
            <a:ext cx="6249632" cy="7157001"/>
          </a:xfrm>
          <a:custGeom>
            <a:avLst/>
            <a:gdLst/>
            <a:ahLst/>
            <a:cxnLst/>
            <a:rect r="r" b="b" t="t" l="l"/>
            <a:pathLst>
              <a:path h="7157001" w="6249632">
                <a:moveTo>
                  <a:pt x="0" y="0"/>
                </a:moveTo>
                <a:lnTo>
                  <a:pt x="6249632" y="0"/>
                </a:lnTo>
                <a:lnTo>
                  <a:pt x="6249632" y="7157001"/>
                </a:lnTo>
                <a:lnTo>
                  <a:pt x="0" y="71570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515182">
            <a:off x="15727961" y="8996119"/>
            <a:ext cx="3062679" cy="2581762"/>
          </a:xfrm>
          <a:custGeom>
            <a:avLst/>
            <a:gdLst/>
            <a:ahLst/>
            <a:cxnLst/>
            <a:rect r="r" b="b" t="t" l="l"/>
            <a:pathLst>
              <a:path h="2581762" w="3062679">
                <a:moveTo>
                  <a:pt x="0" y="0"/>
                </a:moveTo>
                <a:lnTo>
                  <a:pt x="3062678" y="0"/>
                </a:lnTo>
                <a:lnTo>
                  <a:pt x="3062678" y="2581762"/>
                </a:lnTo>
                <a:lnTo>
                  <a:pt x="0" y="25817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3141733">
            <a:off x="13708720" y="-4464758"/>
            <a:ext cx="7086196" cy="8115023"/>
          </a:xfrm>
          <a:custGeom>
            <a:avLst/>
            <a:gdLst/>
            <a:ahLst/>
            <a:cxnLst/>
            <a:rect r="r" b="b" t="t" l="l"/>
            <a:pathLst>
              <a:path h="8115023" w="7086196">
                <a:moveTo>
                  <a:pt x="0" y="0"/>
                </a:moveTo>
                <a:lnTo>
                  <a:pt x="7086196" y="0"/>
                </a:lnTo>
                <a:lnTo>
                  <a:pt x="7086196" y="8115023"/>
                </a:lnTo>
                <a:lnTo>
                  <a:pt x="0" y="811502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1452149">
            <a:off x="15073455" y="-1975675"/>
            <a:ext cx="4051343" cy="4613289"/>
          </a:xfrm>
          <a:custGeom>
            <a:avLst/>
            <a:gdLst/>
            <a:ahLst/>
            <a:cxnLst/>
            <a:rect r="r" b="b" t="t" l="l"/>
            <a:pathLst>
              <a:path h="4613289" w="4051343">
                <a:moveTo>
                  <a:pt x="0" y="0"/>
                </a:moveTo>
                <a:lnTo>
                  <a:pt x="4051343" y="0"/>
                </a:lnTo>
                <a:lnTo>
                  <a:pt x="4051343" y="4613289"/>
                </a:lnTo>
                <a:lnTo>
                  <a:pt x="0" y="461328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922249" y="8307290"/>
            <a:ext cx="5901899" cy="5143500"/>
          </a:xfrm>
          <a:custGeom>
            <a:avLst/>
            <a:gdLst/>
            <a:ahLst/>
            <a:cxnLst/>
            <a:rect r="r" b="b" t="t" l="l"/>
            <a:pathLst>
              <a:path h="5143500" w="5901899">
                <a:moveTo>
                  <a:pt x="0" y="0"/>
                </a:moveTo>
                <a:lnTo>
                  <a:pt x="5901898" y="0"/>
                </a:lnTo>
                <a:lnTo>
                  <a:pt x="5901898" y="5143500"/>
                </a:lnTo>
                <a:lnTo>
                  <a:pt x="0" y="51435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1542292" y="5447679"/>
            <a:ext cx="2733548" cy="2503838"/>
          </a:xfrm>
          <a:custGeom>
            <a:avLst/>
            <a:gdLst/>
            <a:ahLst/>
            <a:cxnLst/>
            <a:rect r="r" b="b" t="t" l="l"/>
            <a:pathLst>
              <a:path h="2503838" w="2733548">
                <a:moveTo>
                  <a:pt x="0" y="0"/>
                </a:moveTo>
                <a:lnTo>
                  <a:pt x="2733548" y="0"/>
                </a:lnTo>
                <a:lnTo>
                  <a:pt x="2733548" y="2503838"/>
                </a:lnTo>
                <a:lnTo>
                  <a:pt x="0" y="250383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0" id="10"/>
          <p:cNvSpPr/>
          <p:nvPr/>
        </p:nvSpPr>
        <p:spPr>
          <a:xfrm flipH="false" flipV="false" rot="0">
            <a:off x="2374776" y="9028750"/>
            <a:ext cx="4572000" cy="4114800"/>
          </a:xfrm>
          <a:custGeom>
            <a:avLst/>
            <a:gdLst/>
            <a:ahLst/>
            <a:cxnLst/>
            <a:rect r="r" b="b" t="t" l="l"/>
            <a:pathLst>
              <a:path h="4114800" w="4572000">
                <a:moveTo>
                  <a:pt x="0" y="0"/>
                </a:moveTo>
                <a:lnTo>
                  <a:pt x="4572000" y="0"/>
                </a:lnTo>
                <a:lnTo>
                  <a:pt x="4572000"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1" id="11"/>
          <p:cNvSpPr/>
          <p:nvPr/>
        </p:nvSpPr>
        <p:spPr>
          <a:xfrm flipH="false" flipV="false" rot="-1818680">
            <a:off x="17320334" y="4133278"/>
            <a:ext cx="1935332" cy="2628801"/>
          </a:xfrm>
          <a:custGeom>
            <a:avLst/>
            <a:gdLst/>
            <a:ahLst/>
            <a:cxnLst/>
            <a:rect r="r" b="b" t="t" l="l"/>
            <a:pathLst>
              <a:path h="2628801" w="1935332">
                <a:moveTo>
                  <a:pt x="0" y="0"/>
                </a:moveTo>
                <a:lnTo>
                  <a:pt x="1935332" y="0"/>
                </a:lnTo>
                <a:lnTo>
                  <a:pt x="1935332" y="2628801"/>
                </a:lnTo>
                <a:lnTo>
                  <a:pt x="0" y="2628801"/>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2" id="12"/>
          <p:cNvSpPr/>
          <p:nvPr/>
        </p:nvSpPr>
        <p:spPr>
          <a:xfrm flipH="false" flipV="false" rot="0">
            <a:off x="2922491" y="-2959697"/>
            <a:ext cx="4294383" cy="4114800"/>
          </a:xfrm>
          <a:custGeom>
            <a:avLst/>
            <a:gdLst/>
            <a:ahLst/>
            <a:cxnLst/>
            <a:rect r="r" b="b" t="t" l="l"/>
            <a:pathLst>
              <a:path h="4114800" w="4294383">
                <a:moveTo>
                  <a:pt x="0" y="0"/>
                </a:moveTo>
                <a:lnTo>
                  <a:pt x="4294384" y="0"/>
                </a:lnTo>
                <a:lnTo>
                  <a:pt x="4294384" y="4114800"/>
                </a:lnTo>
                <a:lnTo>
                  <a:pt x="0" y="41148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3" id="13"/>
          <p:cNvSpPr/>
          <p:nvPr/>
        </p:nvSpPr>
        <p:spPr>
          <a:xfrm flipH="false" flipV="false" rot="8844704">
            <a:off x="-650104" y="-2363480"/>
            <a:ext cx="3357608" cy="3912467"/>
          </a:xfrm>
          <a:custGeom>
            <a:avLst/>
            <a:gdLst/>
            <a:ahLst/>
            <a:cxnLst/>
            <a:rect r="r" b="b" t="t" l="l"/>
            <a:pathLst>
              <a:path h="3912467" w="3357608">
                <a:moveTo>
                  <a:pt x="0" y="0"/>
                </a:moveTo>
                <a:lnTo>
                  <a:pt x="3357608" y="0"/>
                </a:lnTo>
                <a:lnTo>
                  <a:pt x="3357608" y="3912467"/>
                </a:lnTo>
                <a:lnTo>
                  <a:pt x="0" y="3912467"/>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4" id="14"/>
          <p:cNvSpPr/>
          <p:nvPr/>
        </p:nvSpPr>
        <p:spPr>
          <a:xfrm flipH="false" flipV="false" rot="0">
            <a:off x="7535988" y="9028750"/>
            <a:ext cx="4656667" cy="4114800"/>
          </a:xfrm>
          <a:custGeom>
            <a:avLst/>
            <a:gdLst/>
            <a:ahLst/>
            <a:cxnLst/>
            <a:rect r="r" b="b" t="t" l="l"/>
            <a:pathLst>
              <a:path h="4114800" w="4656667">
                <a:moveTo>
                  <a:pt x="0" y="0"/>
                </a:moveTo>
                <a:lnTo>
                  <a:pt x="4656667" y="0"/>
                </a:lnTo>
                <a:lnTo>
                  <a:pt x="4656667" y="4114800"/>
                </a:lnTo>
                <a:lnTo>
                  <a:pt x="0" y="4114800"/>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15" id="15"/>
          <p:cNvSpPr/>
          <p:nvPr/>
        </p:nvSpPr>
        <p:spPr>
          <a:xfrm flipH="false" flipV="false" rot="2316904">
            <a:off x="7708348" y="-2464647"/>
            <a:ext cx="4778736" cy="4114800"/>
          </a:xfrm>
          <a:custGeom>
            <a:avLst/>
            <a:gdLst/>
            <a:ahLst/>
            <a:cxnLst/>
            <a:rect r="r" b="b" t="t" l="l"/>
            <a:pathLst>
              <a:path h="4114800" w="4778736">
                <a:moveTo>
                  <a:pt x="0" y="0"/>
                </a:moveTo>
                <a:lnTo>
                  <a:pt x="4778737" y="0"/>
                </a:lnTo>
                <a:lnTo>
                  <a:pt x="4778737" y="4114800"/>
                </a:lnTo>
                <a:lnTo>
                  <a:pt x="0" y="4114800"/>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Freeform 16" id="16"/>
          <p:cNvSpPr/>
          <p:nvPr/>
        </p:nvSpPr>
        <p:spPr>
          <a:xfrm flipH="false" flipV="false" rot="0">
            <a:off x="7998993" y="2695850"/>
            <a:ext cx="9260307" cy="5741390"/>
          </a:xfrm>
          <a:custGeom>
            <a:avLst/>
            <a:gdLst/>
            <a:ahLst/>
            <a:cxnLst/>
            <a:rect r="r" b="b" t="t" l="l"/>
            <a:pathLst>
              <a:path h="5741390" w="9260307">
                <a:moveTo>
                  <a:pt x="0" y="0"/>
                </a:moveTo>
                <a:lnTo>
                  <a:pt x="9260307" y="0"/>
                </a:lnTo>
                <a:lnTo>
                  <a:pt x="9260307" y="5741390"/>
                </a:lnTo>
                <a:lnTo>
                  <a:pt x="0" y="5741390"/>
                </a:lnTo>
                <a:lnTo>
                  <a:pt x="0" y="0"/>
                </a:lnTo>
                <a:close/>
              </a:path>
            </a:pathLst>
          </a:custGeom>
          <a:blipFill>
            <a:blip r:embed="rId28"/>
            <a:stretch>
              <a:fillRect l="0" t="0" r="0" b="0"/>
            </a:stretch>
          </a:blipFill>
        </p:spPr>
      </p:sp>
      <p:sp>
        <p:nvSpPr>
          <p:cNvPr name="Freeform 17" id="17"/>
          <p:cNvSpPr/>
          <p:nvPr/>
        </p:nvSpPr>
        <p:spPr>
          <a:xfrm flipH="false" flipV="false" rot="0">
            <a:off x="1028700" y="1704007"/>
            <a:ext cx="6696933" cy="7554293"/>
          </a:xfrm>
          <a:custGeom>
            <a:avLst/>
            <a:gdLst/>
            <a:ahLst/>
            <a:cxnLst/>
            <a:rect r="r" b="b" t="t" l="l"/>
            <a:pathLst>
              <a:path h="7554293" w="6696933">
                <a:moveTo>
                  <a:pt x="0" y="0"/>
                </a:moveTo>
                <a:lnTo>
                  <a:pt x="6696933" y="0"/>
                </a:lnTo>
                <a:lnTo>
                  <a:pt x="6696933" y="7554293"/>
                </a:lnTo>
                <a:lnTo>
                  <a:pt x="0" y="7554293"/>
                </a:lnTo>
                <a:lnTo>
                  <a:pt x="0" y="0"/>
                </a:lnTo>
                <a:close/>
              </a:path>
            </a:pathLst>
          </a:custGeom>
          <a:blipFill>
            <a:blip r:embed="rId29"/>
            <a:stretch>
              <a:fillRect l="0" t="0" r="0" b="0"/>
            </a:stretch>
          </a:blipFill>
        </p:spPr>
      </p:sp>
      <p:sp>
        <p:nvSpPr>
          <p:cNvPr name="TextBox 18" id="18"/>
          <p:cNvSpPr txBox="true"/>
          <p:nvPr/>
        </p:nvSpPr>
        <p:spPr>
          <a:xfrm rot="0">
            <a:off x="5069683" y="1162050"/>
            <a:ext cx="8645071" cy="942289"/>
          </a:xfrm>
          <a:prstGeom prst="rect">
            <a:avLst/>
          </a:prstGeom>
        </p:spPr>
        <p:txBody>
          <a:bodyPr anchor="t" rtlCol="false" tIns="0" lIns="0" bIns="0" rIns="0">
            <a:spAutoFit/>
          </a:bodyPr>
          <a:lstStyle/>
          <a:p>
            <a:pPr algn="ctr">
              <a:lnSpc>
                <a:spcPts val="6960"/>
              </a:lnSpc>
            </a:pPr>
            <a:r>
              <a:rPr lang="en-US" sz="7102">
                <a:solidFill>
                  <a:srgbClr val="46513D"/>
                </a:solidFill>
                <a:latin typeface="Chewy"/>
                <a:ea typeface="Chewy"/>
                <a:cs typeface="Chewy"/>
                <a:sym typeface="Chewy"/>
              </a:rPr>
              <a:t>KODE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4EADC"/>
        </a:solidFill>
      </p:bgPr>
    </p:bg>
    <p:spTree>
      <p:nvGrpSpPr>
        <p:cNvPr id="1" name=""/>
        <p:cNvGrpSpPr/>
        <p:nvPr/>
      </p:nvGrpSpPr>
      <p:grpSpPr>
        <a:xfrm>
          <a:off x="0" y="0"/>
          <a:ext cx="0" cy="0"/>
          <a:chOff x="0" y="0"/>
          <a:chExt cx="0" cy="0"/>
        </a:xfrm>
      </p:grpSpPr>
      <p:sp>
        <p:nvSpPr>
          <p:cNvPr name="Freeform 2" id="2"/>
          <p:cNvSpPr/>
          <p:nvPr/>
        </p:nvSpPr>
        <p:spPr>
          <a:xfrm flipH="false" flipV="false" rot="-6498828">
            <a:off x="-1947298" y="7537983"/>
            <a:ext cx="4782489" cy="4175521"/>
          </a:xfrm>
          <a:custGeom>
            <a:avLst/>
            <a:gdLst/>
            <a:ahLst/>
            <a:cxnLst/>
            <a:rect r="r" b="b" t="t" l="l"/>
            <a:pathLst>
              <a:path h="4175521" w="4782489">
                <a:moveTo>
                  <a:pt x="0" y="0"/>
                </a:moveTo>
                <a:lnTo>
                  <a:pt x="4782489" y="0"/>
                </a:lnTo>
                <a:lnTo>
                  <a:pt x="4782489" y="4175521"/>
                </a:lnTo>
                <a:lnTo>
                  <a:pt x="0" y="41755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609696">
            <a:off x="-1674379" y="-1674379"/>
            <a:ext cx="5406158" cy="5406158"/>
          </a:xfrm>
          <a:custGeom>
            <a:avLst/>
            <a:gdLst/>
            <a:ahLst/>
            <a:cxnLst/>
            <a:rect r="r" b="b" t="t" l="l"/>
            <a:pathLst>
              <a:path h="5406158" w="5406158">
                <a:moveTo>
                  <a:pt x="0" y="0"/>
                </a:moveTo>
                <a:lnTo>
                  <a:pt x="5406158" y="0"/>
                </a:lnTo>
                <a:lnTo>
                  <a:pt x="5406158" y="5406158"/>
                </a:lnTo>
                <a:lnTo>
                  <a:pt x="0" y="54061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847506">
            <a:off x="14754389" y="6286837"/>
            <a:ext cx="6249632" cy="7157001"/>
          </a:xfrm>
          <a:custGeom>
            <a:avLst/>
            <a:gdLst/>
            <a:ahLst/>
            <a:cxnLst/>
            <a:rect r="r" b="b" t="t" l="l"/>
            <a:pathLst>
              <a:path h="7157001" w="6249632">
                <a:moveTo>
                  <a:pt x="0" y="0"/>
                </a:moveTo>
                <a:lnTo>
                  <a:pt x="6249632" y="0"/>
                </a:lnTo>
                <a:lnTo>
                  <a:pt x="6249632" y="7157001"/>
                </a:lnTo>
                <a:lnTo>
                  <a:pt x="0" y="71570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515182">
            <a:off x="15727961" y="8996119"/>
            <a:ext cx="3062679" cy="2581762"/>
          </a:xfrm>
          <a:custGeom>
            <a:avLst/>
            <a:gdLst/>
            <a:ahLst/>
            <a:cxnLst/>
            <a:rect r="r" b="b" t="t" l="l"/>
            <a:pathLst>
              <a:path h="2581762" w="3062679">
                <a:moveTo>
                  <a:pt x="0" y="0"/>
                </a:moveTo>
                <a:lnTo>
                  <a:pt x="3062678" y="0"/>
                </a:lnTo>
                <a:lnTo>
                  <a:pt x="3062678" y="2581762"/>
                </a:lnTo>
                <a:lnTo>
                  <a:pt x="0" y="25817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3141733">
            <a:off x="13708720" y="-4464758"/>
            <a:ext cx="7086196" cy="8115023"/>
          </a:xfrm>
          <a:custGeom>
            <a:avLst/>
            <a:gdLst/>
            <a:ahLst/>
            <a:cxnLst/>
            <a:rect r="r" b="b" t="t" l="l"/>
            <a:pathLst>
              <a:path h="8115023" w="7086196">
                <a:moveTo>
                  <a:pt x="0" y="0"/>
                </a:moveTo>
                <a:lnTo>
                  <a:pt x="7086196" y="0"/>
                </a:lnTo>
                <a:lnTo>
                  <a:pt x="7086196" y="8115023"/>
                </a:lnTo>
                <a:lnTo>
                  <a:pt x="0" y="811502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1452149">
            <a:off x="15073455" y="-1975675"/>
            <a:ext cx="4051343" cy="4613289"/>
          </a:xfrm>
          <a:custGeom>
            <a:avLst/>
            <a:gdLst/>
            <a:ahLst/>
            <a:cxnLst/>
            <a:rect r="r" b="b" t="t" l="l"/>
            <a:pathLst>
              <a:path h="4613289" w="4051343">
                <a:moveTo>
                  <a:pt x="0" y="0"/>
                </a:moveTo>
                <a:lnTo>
                  <a:pt x="4051343" y="0"/>
                </a:lnTo>
                <a:lnTo>
                  <a:pt x="4051343" y="4613289"/>
                </a:lnTo>
                <a:lnTo>
                  <a:pt x="0" y="461328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922249" y="8307290"/>
            <a:ext cx="5901899" cy="5143500"/>
          </a:xfrm>
          <a:custGeom>
            <a:avLst/>
            <a:gdLst/>
            <a:ahLst/>
            <a:cxnLst/>
            <a:rect r="r" b="b" t="t" l="l"/>
            <a:pathLst>
              <a:path h="5143500" w="5901899">
                <a:moveTo>
                  <a:pt x="0" y="0"/>
                </a:moveTo>
                <a:lnTo>
                  <a:pt x="5901898" y="0"/>
                </a:lnTo>
                <a:lnTo>
                  <a:pt x="5901898" y="5143500"/>
                </a:lnTo>
                <a:lnTo>
                  <a:pt x="0" y="51435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1542292" y="5447679"/>
            <a:ext cx="2733548" cy="2503838"/>
          </a:xfrm>
          <a:custGeom>
            <a:avLst/>
            <a:gdLst/>
            <a:ahLst/>
            <a:cxnLst/>
            <a:rect r="r" b="b" t="t" l="l"/>
            <a:pathLst>
              <a:path h="2503838" w="2733548">
                <a:moveTo>
                  <a:pt x="0" y="0"/>
                </a:moveTo>
                <a:lnTo>
                  <a:pt x="2733548" y="0"/>
                </a:lnTo>
                <a:lnTo>
                  <a:pt x="2733548" y="2503838"/>
                </a:lnTo>
                <a:lnTo>
                  <a:pt x="0" y="250383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0" id="10"/>
          <p:cNvSpPr/>
          <p:nvPr/>
        </p:nvSpPr>
        <p:spPr>
          <a:xfrm flipH="false" flipV="false" rot="0">
            <a:off x="2374776" y="9028750"/>
            <a:ext cx="4572000" cy="4114800"/>
          </a:xfrm>
          <a:custGeom>
            <a:avLst/>
            <a:gdLst/>
            <a:ahLst/>
            <a:cxnLst/>
            <a:rect r="r" b="b" t="t" l="l"/>
            <a:pathLst>
              <a:path h="4114800" w="4572000">
                <a:moveTo>
                  <a:pt x="0" y="0"/>
                </a:moveTo>
                <a:lnTo>
                  <a:pt x="4572000" y="0"/>
                </a:lnTo>
                <a:lnTo>
                  <a:pt x="4572000"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1" id="11"/>
          <p:cNvSpPr/>
          <p:nvPr/>
        </p:nvSpPr>
        <p:spPr>
          <a:xfrm flipH="false" flipV="false" rot="-1818680">
            <a:off x="17320334" y="4133278"/>
            <a:ext cx="1935332" cy="2628801"/>
          </a:xfrm>
          <a:custGeom>
            <a:avLst/>
            <a:gdLst/>
            <a:ahLst/>
            <a:cxnLst/>
            <a:rect r="r" b="b" t="t" l="l"/>
            <a:pathLst>
              <a:path h="2628801" w="1935332">
                <a:moveTo>
                  <a:pt x="0" y="0"/>
                </a:moveTo>
                <a:lnTo>
                  <a:pt x="1935332" y="0"/>
                </a:lnTo>
                <a:lnTo>
                  <a:pt x="1935332" y="2628801"/>
                </a:lnTo>
                <a:lnTo>
                  <a:pt x="0" y="2628801"/>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2" id="12"/>
          <p:cNvSpPr/>
          <p:nvPr/>
        </p:nvSpPr>
        <p:spPr>
          <a:xfrm flipH="false" flipV="false" rot="0">
            <a:off x="2922491" y="-2959697"/>
            <a:ext cx="4294383" cy="4114800"/>
          </a:xfrm>
          <a:custGeom>
            <a:avLst/>
            <a:gdLst/>
            <a:ahLst/>
            <a:cxnLst/>
            <a:rect r="r" b="b" t="t" l="l"/>
            <a:pathLst>
              <a:path h="4114800" w="4294383">
                <a:moveTo>
                  <a:pt x="0" y="0"/>
                </a:moveTo>
                <a:lnTo>
                  <a:pt x="4294384" y="0"/>
                </a:lnTo>
                <a:lnTo>
                  <a:pt x="4294384" y="4114800"/>
                </a:lnTo>
                <a:lnTo>
                  <a:pt x="0" y="41148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3" id="13"/>
          <p:cNvSpPr/>
          <p:nvPr/>
        </p:nvSpPr>
        <p:spPr>
          <a:xfrm flipH="false" flipV="false" rot="8844704">
            <a:off x="-650104" y="-2363480"/>
            <a:ext cx="3357608" cy="3912467"/>
          </a:xfrm>
          <a:custGeom>
            <a:avLst/>
            <a:gdLst/>
            <a:ahLst/>
            <a:cxnLst/>
            <a:rect r="r" b="b" t="t" l="l"/>
            <a:pathLst>
              <a:path h="3912467" w="3357608">
                <a:moveTo>
                  <a:pt x="0" y="0"/>
                </a:moveTo>
                <a:lnTo>
                  <a:pt x="3357608" y="0"/>
                </a:lnTo>
                <a:lnTo>
                  <a:pt x="3357608" y="3912467"/>
                </a:lnTo>
                <a:lnTo>
                  <a:pt x="0" y="3912467"/>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4" id="14"/>
          <p:cNvSpPr/>
          <p:nvPr/>
        </p:nvSpPr>
        <p:spPr>
          <a:xfrm flipH="false" flipV="false" rot="0">
            <a:off x="7535988" y="9028750"/>
            <a:ext cx="4656667" cy="4114800"/>
          </a:xfrm>
          <a:custGeom>
            <a:avLst/>
            <a:gdLst/>
            <a:ahLst/>
            <a:cxnLst/>
            <a:rect r="r" b="b" t="t" l="l"/>
            <a:pathLst>
              <a:path h="4114800" w="4656667">
                <a:moveTo>
                  <a:pt x="0" y="0"/>
                </a:moveTo>
                <a:lnTo>
                  <a:pt x="4656667" y="0"/>
                </a:lnTo>
                <a:lnTo>
                  <a:pt x="4656667" y="4114800"/>
                </a:lnTo>
                <a:lnTo>
                  <a:pt x="0" y="4114800"/>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15" id="15"/>
          <p:cNvSpPr/>
          <p:nvPr/>
        </p:nvSpPr>
        <p:spPr>
          <a:xfrm flipH="false" flipV="false" rot="2316904">
            <a:off x="7708348" y="-2464647"/>
            <a:ext cx="4778736" cy="4114800"/>
          </a:xfrm>
          <a:custGeom>
            <a:avLst/>
            <a:gdLst/>
            <a:ahLst/>
            <a:cxnLst/>
            <a:rect r="r" b="b" t="t" l="l"/>
            <a:pathLst>
              <a:path h="4114800" w="4778736">
                <a:moveTo>
                  <a:pt x="0" y="0"/>
                </a:moveTo>
                <a:lnTo>
                  <a:pt x="4778737" y="0"/>
                </a:lnTo>
                <a:lnTo>
                  <a:pt x="4778737" y="4114800"/>
                </a:lnTo>
                <a:lnTo>
                  <a:pt x="0" y="4114800"/>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Freeform 16" id="16"/>
          <p:cNvSpPr/>
          <p:nvPr/>
        </p:nvSpPr>
        <p:spPr>
          <a:xfrm flipH="false" flipV="false" rot="0">
            <a:off x="3583940" y="2145203"/>
            <a:ext cx="11616556" cy="7572513"/>
          </a:xfrm>
          <a:custGeom>
            <a:avLst/>
            <a:gdLst/>
            <a:ahLst/>
            <a:cxnLst/>
            <a:rect r="r" b="b" t="t" l="l"/>
            <a:pathLst>
              <a:path h="7572513" w="11616556">
                <a:moveTo>
                  <a:pt x="0" y="0"/>
                </a:moveTo>
                <a:lnTo>
                  <a:pt x="11616557" y="0"/>
                </a:lnTo>
                <a:lnTo>
                  <a:pt x="11616557" y="7572513"/>
                </a:lnTo>
                <a:lnTo>
                  <a:pt x="0" y="7572513"/>
                </a:lnTo>
                <a:lnTo>
                  <a:pt x="0" y="0"/>
                </a:lnTo>
                <a:close/>
              </a:path>
            </a:pathLst>
          </a:custGeom>
          <a:blipFill>
            <a:blip r:embed="rId28"/>
            <a:stretch>
              <a:fillRect l="0" t="0" r="0" b="0"/>
            </a:stretch>
          </a:blipFill>
        </p:spPr>
      </p:sp>
      <p:sp>
        <p:nvSpPr>
          <p:cNvPr name="TextBox 17" id="17"/>
          <p:cNvSpPr txBox="true"/>
          <p:nvPr/>
        </p:nvSpPr>
        <p:spPr>
          <a:xfrm rot="0">
            <a:off x="5069683" y="1162050"/>
            <a:ext cx="8645071" cy="942289"/>
          </a:xfrm>
          <a:prstGeom prst="rect">
            <a:avLst/>
          </a:prstGeom>
        </p:spPr>
        <p:txBody>
          <a:bodyPr anchor="t" rtlCol="false" tIns="0" lIns="0" bIns="0" rIns="0">
            <a:spAutoFit/>
          </a:bodyPr>
          <a:lstStyle/>
          <a:p>
            <a:pPr algn="ctr">
              <a:lnSpc>
                <a:spcPts val="6960"/>
              </a:lnSpc>
            </a:pPr>
            <a:r>
              <a:rPr lang="en-US" sz="7102">
                <a:solidFill>
                  <a:srgbClr val="46513D"/>
                </a:solidFill>
                <a:latin typeface="Chewy"/>
                <a:ea typeface="Chewy"/>
                <a:cs typeface="Chewy"/>
                <a:sym typeface="Chewy"/>
              </a:rPr>
              <a:t>HASIL</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4EADC"/>
        </a:solidFill>
      </p:bgPr>
    </p:bg>
    <p:spTree>
      <p:nvGrpSpPr>
        <p:cNvPr id="1" name=""/>
        <p:cNvGrpSpPr/>
        <p:nvPr/>
      </p:nvGrpSpPr>
      <p:grpSpPr>
        <a:xfrm>
          <a:off x="0" y="0"/>
          <a:ext cx="0" cy="0"/>
          <a:chOff x="0" y="0"/>
          <a:chExt cx="0" cy="0"/>
        </a:xfrm>
      </p:grpSpPr>
      <p:sp>
        <p:nvSpPr>
          <p:cNvPr name="Freeform 2" id="2"/>
          <p:cNvSpPr/>
          <p:nvPr/>
        </p:nvSpPr>
        <p:spPr>
          <a:xfrm flipH="false" flipV="false" rot="-6498828">
            <a:off x="-1947298" y="7537983"/>
            <a:ext cx="4782489" cy="4175521"/>
          </a:xfrm>
          <a:custGeom>
            <a:avLst/>
            <a:gdLst/>
            <a:ahLst/>
            <a:cxnLst/>
            <a:rect r="r" b="b" t="t" l="l"/>
            <a:pathLst>
              <a:path h="4175521" w="4782489">
                <a:moveTo>
                  <a:pt x="0" y="0"/>
                </a:moveTo>
                <a:lnTo>
                  <a:pt x="4782489" y="0"/>
                </a:lnTo>
                <a:lnTo>
                  <a:pt x="4782489" y="4175521"/>
                </a:lnTo>
                <a:lnTo>
                  <a:pt x="0" y="41755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609696">
            <a:off x="-1674379" y="-1674379"/>
            <a:ext cx="5406158" cy="5406158"/>
          </a:xfrm>
          <a:custGeom>
            <a:avLst/>
            <a:gdLst/>
            <a:ahLst/>
            <a:cxnLst/>
            <a:rect r="r" b="b" t="t" l="l"/>
            <a:pathLst>
              <a:path h="5406158" w="5406158">
                <a:moveTo>
                  <a:pt x="0" y="0"/>
                </a:moveTo>
                <a:lnTo>
                  <a:pt x="5406158" y="0"/>
                </a:lnTo>
                <a:lnTo>
                  <a:pt x="5406158" y="5406158"/>
                </a:lnTo>
                <a:lnTo>
                  <a:pt x="0" y="54061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847506">
            <a:off x="14754389" y="6286837"/>
            <a:ext cx="6249632" cy="7157001"/>
          </a:xfrm>
          <a:custGeom>
            <a:avLst/>
            <a:gdLst/>
            <a:ahLst/>
            <a:cxnLst/>
            <a:rect r="r" b="b" t="t" l="l"/>
            <a:pathLst>
              <a:path h="7157001" w="6249632">
                <a:moveTo>
                  <a:pt x="0" y="0"/>
                </a:moveTo>
                <a:lnTo>
                  <a:pt x="6249632" y="0"/>
                </a:lnTo>
                <a:lnTo>
                  <a:pt x="6249632" y="7157001"/>
                </a:lnTo>
                <a:lnTo>
                  <a:pt x="0" y="71570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515182">
            <a:off x="15727961" y="8996119"/>
            <a:ext cx="3062679" cy="2581762"/>
          </a:xfrm>
          <a:custGeom>
            <a:avLst/>
            <a:gdLst/>
            <a:ahLst/>
            <a:cxnLst/>
            <a:rect r="r" b="b" t="t" l="l"/>
            <a:pathLst>
              <a:path h="2581762" w="3062679">
                <a:moveTo>
                  <a:pt x="0" y="0"/>
                </a:moveTo>
                <a:lnTo>
                  <a:pt x="3062678" y="0"/>
                </a:lnTo>
                <a:lnTo>
                  <a:pt x="3062678" y="2581762"/>
                </a:lnTo>
                <a:lnTo>
                  <a:pt x="0" y="25817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3141733">
            <a:off x="13708720" y="-4464758"/>
            <a:ext cx="7086196" cy="8115023"/>
          </a:xfrm>
          <a:custGeom>
            <a:avLst/>
            <a:gdLst/>
            <a:ahLst/>
            <a:cxnLst/>
            <a:rect r="r" b="b" t="t" l="l"/>
            <a:pathLst>
              <a:path h="8115023" w="7086196">
                <a:moveTo>
                  <a:pt x="0" y="0"/>
                </a:moveTo>
                <a:lnTo>
                  <a:pt x="7086196" y="0"/>
                </a:lnTo>
                <a:lnTo>
                  <a:pt x="7086196" y="8115023"/>
                </a:lnTo>
                <a:lnTo>
                  <a:pt x="0" y="811502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1452149">
            <a:off x="15073455" y="-1975675"/>
            <a:ext cx="4051343" cy="4613289"/>
          </a:xfrm>
          <a:custGeom>
            <a:avLst/>
            <a:gdLst/>
            <a:ahLst/>
            <a:cxnLst/>
            <a:rect r="r" b="b" t="t" l="l"/>
            <a:pathLst>
              <a:path h="4613289" w="4051343">
                <a:moveTo>
                  <a:pt x="0" y="0"/>
                </a:moveTo>
                <a:lnTo>
                  <a:pt x="4051343" y="0"/>
                </a:lnTo>
                <a:lnTo>
                  <a:pt x="4051343" y="4613289"/>
                </a:lnTo>
                <a:lnTo>
                  <a:pt x="0" y="461328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922249" y="8307290"/>
            <a:ext cx="5901899" cy="5143500"/>
          </a:xfrm>
          <a:custGeom>
            <a:avLst/>
            <a:gdLst/>
            <a:ahLst/>
            <a:cxnLst/>
            <a:rect r="r" b="b" t="t" l="l"/>
            <a:pathLst>
              <a:path h="5143500" w="5901899">
                <a:moveTo>
                  <a:pt x="0" y="0"/>
                </a:moveTo>
                <a:lnTo>
                  <a:pt x="5901898" y="0"/>
                </a:lnTo>
                <a:lnTo>
                  <a:pt x="5901898" y="5143500"/>
                </a:lnTo>
                <a:lnTo>
                  <a:pt x="0" y="51435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1542292" y="5447679"/>
            <a:ext cx="2733548" cy="2503838"/>
          </a:xfrm>
          <a:custGeom>
            <a:avLst/>
            <a:gdLst/>
            <a:ahLst/>
            <a:cxnLst/>
            <a:rect r="r" b="b" t="t" l="l"/>
            <a:pathLst>
              <a:path h="2503838" w="2733548">
                <a:moveTo>
                  <a:pt x="0" y="0"/>
                </a:moveTo>
                <a:lnTo>
                  <a:pt x="2733548" y="0"/>
                </a:lnTo>
                <a:lnTo>
                  <a:pt x="2733548" y="2503838"/>
                </a:lnTo>
                <a:lnTo>
                  <a:pt x="0" y="250383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0" id="10"/>
          <p:cNvSpPr/>
          <p:nvPr/>
        </p:nvSpPr>
        <p:spPr>
          <a:xfrm flipH="false" flipV="false" rot="0">
            <a:off x="2374776" y="9028750"/>
            <a:ext cx="4572000" cy="4114800"/>
          </a:xfrm>
          <a:custGeom>
            <a:avLst/>
            <a:gdLst/>
            <a:ahLst/>
            <a:cxnLst/>
            <a:rect r="r" b="b" t="t" l="l"/>
            <a:pathLst>
              <a:path h="4114800" w="4572000">
                <a:moveTo>
                  <a:pt x="0" y="0"/>
                </a:moveTo>
                <a:lnTo>
                  <a:pt x="4572000" y="0"/>
                </a:lnTo>
                <a:lnTo>
                  <a:pt x="4572000"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1" id="11"/>
          <p:cNvSpPr/>
          <p:nvPr/>
        </p:nvSpPr>
        <p:spPr>
          <a:xfrm flipH="false" flipV="false" rot="-1818680">
            <a:off x="17320334" y="4133278"/>
            <a:ext cx="1935332" cy="2628801"/>
          </a:xfrm>
          <a:custGeom>
            <a:avLst/>
            <a:gdLst/>
            <a:ahLst/>
            <a:cxnLst/>
            <a:rect r="r" b="b" t="t" l="l"/>
            <a:pathLst>
              <a:path h="2628801" w="1935332">
                <a:moveTo>
                  <a:pt x="0" y="0"/>
                </a:moveTo>
                <a:lnTo>
                  <a:pt x="1935332" y="0"/>
                </a:lnTo>
                <a:lnTo>
                  <a:pt x="1935332" y="2628801"/>
                </a:lnTo>
                <a:lnTo>
                  <a:pt x="0" y="2628801"/>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2" id="12"/>
          <p:cNvSpPr/>
          <p:nvPr/>
        </p:nvSpPr>
        <p:spPr>
          <a:xfrm flipH="false" flipV="false" rot="0">
            <a:off x="2922491" y="-2959697"/>
            <a:ext cx="4294383" cy="4114800"/>
          </a:xfrm>
          <a:custGeom>
            <a:avLst/>
            <a:gdLst/>
            <a:ahLst/>
            <a:cxnLst/>
            <a:rect r="r" b="b" t="t" l="l"/>
            <a:pathLst>
              <a:path h="4114800" w="4294383">
                <a:moveTo>
                  <a:pt x="0" y="0"/>
                </a:moveTo>
                <a:lnTo>
                  <a:pt x="4294384" y="0"/>
                </a:lnTo>
                <a:lnTo>
                  <a:pt x="4294384" y="4114800"/>
                </a:lnTo>
                <a:lnTo>
                  <a:pt x="0" y="41148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3" id="13"/>
          <p:cNvSpPr/>
          <p:nvPr/>
        </p:nvSpPr>
        <p:spPr>
          <a:xfrm flipH="false" flipV="false" rot="8844704">
            <a:off x="-650104" y="-2363480"/>
            <a:ext cx="3357608" cy="3912467"/>
          </a:xfrm>
          <a:custGeom>
            <a:avLst/>
            <a:gdLst/>
            <a:ahLst/>
            <a:cxnLst/>
            <a:rect r="r" b="b" t="t" l="l"/>
            <a:pathLst>
              <a:path h="3912467" w="3357608">
                <a:moveTo>
                  <a:pt x="0" y="0"/>
                </a:moveTo>
                <a:lnTo>
                  <a:pt x="3357608" y="0"/>
                </a:lnTo>
                <a:lnTo>
                  <a:pt x="3357608" y="3912467"/>
                </a:lnTo>
                <a:lnTo>
                  <a:pt x="0" y="3912467"/>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4" id="14"/>
          <p:cNvSpPr/>
          <p:nvPr/>
        </p:nvSpPr>
        <p:spPr>
          <a:xfrm flipH="false" flipV="false" rot="0">
            <a:off x="7535988" y="9028750"/>
            <a:ext cx="4656667" cy="4114800"/>
          </a:xfrm>
          <a:custGeom>
            <a:avLst/>
            <a:gdLst/>
            <a:ahLst/>
            <a:cxnLst/>
            <a:rect r="r" b="b" t="t" l="l"/>
            <a:pathLst>
              <a:path h="4114800" w="4656667">
                <a:moveTo>
                  <a:pt x="0" y="0"/>
                </a:moveTo>
                <a:lnTo>
                  <a:pt x="4656667" y="0"/>
                </a:lnTo>
                <a:lnTo>
                  <a:pt x="4656667" y="4114800"/>
                </a:lnTo>
                <a:lnTo>
                  <a:pt x="0" y="4114800"/>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15" id="15"/>
          <p:cNvSpPr/>
          <p:nvPr/>
        </p:nvSpPr>
        <p:spPr>
          <a:xfrm flipH="false" flipV="false" rot="2316904">
            <a:off x="7708348" y="-2464647"/>
            <a:ext cx="4778736" cy="4114800"/>
          </a:xfrm>
          <a:custGeom>
            <a:avLst/>
            <a:gdLst/>
            <a:ahLst/>
            <a:cxnLst/>
            <a:rect r="r" b="b" t="t" l="l"/>
            <a:pathLst>
              <a:path h="4114800" w="4778736">
                <a:moveTo>
                  <a:pt x="0" y="0"/>
                </a:moveTo>
                <a:lnTo>
                  <a:pt x="4778737" y="0"/>
                </a:lnTo>
                <a:lnTo>
                  <a:pt x="4778737" y="4114800"/>
                </a:lnTo>
                <a:lnTo>
                  <a:pt x="0" y="4114800"/>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Freeform 16" id="16"/>
          <p:cNvSpPr/>
          <p:nvPr/>
        </p:nvSpPr>
        <p:spPr>
          <a:xfrm flipH="false" flipV="false" rot="0">
            <a:off x="2504153" y="3890933"/>
            <a:ext cx="13776132" cy="1539685"/>
          </a:xfrm>
          <a:custGeom>
            <a:avLst/>
            <a:gdLst/>
            <a:ahLst/>
            <a:cxnLst/>
            <a:rect r="r" b="b" t="t" l="l"/>
            <a:pathLst>
              <a:path h="1539685" w="13776132">
                <a:moveTo>
                  <a:pt x="0" y="0"/>
                </a:moveTo>
                <a:lnTo>
                  <a:pt x="13776131" y="0"/>
                </a:lnTo>
                <a:lnTo>
                  <a:pt x="13776131" y="1539686"/>
                </a:lnTo>
                <a:lnTo>
                  <a:pt x="0" y="1539686"/>
                </a:lnTo>
                <a:lnTo>
                  <a:pt x="0" y="0"/>
                </a:lnTo>
                <a:close/>
              </a:path>
            </a:pathLst>
          </a:custGeom>
          <a:blipFill>
            <a:blip r:embed="rId28"/>
            <a:stretch>
              <a:fillRect l="0" t="0" r="0" b="0"/>
            </a:stretch>
          </a:blipFill>
        </p:spPr>
      </p:sp>
      <p:sp>
        <p:nvSpPr>
          <p:cNvPr name="TextBox 17" id="17"/>
          <p:cNvSpPr txBox="true"/>
          <p:nvPr/>
        </p:nvSpPr>
        <p:spPr>
          <a:xfrm rot="0">
            <a:off x="5069683" y="1162050"/>
            <a:ext cx="8645071" cy="942289"/>
          </a:xfrm>
          <a:prstGeom prst="rect">
            <a:avLst/>
          </a:prstGeom>
        </p:spPr>
        <p:txBody>
          <a:bodyPr anchor="t" rtlCol="false" tIns="0" lIns="0" bIns="0" rIns="0">
            <a:spAutoFit/>
          </a:bodyPr>
          <a:lstStyle/>
          <a:p>
            <a:pPr algn="ctr">
              <a:lnSpc>
                <a:spcPts val="6960"/>
              </a:lnSpc>
            </a:pPr>
            <a:r>
              <a:rPr lang="en-US" sz="7102">
                <a:solidFill>
                  <a:srgbClr val="46513D"/>
                </a:solidFill>
                <a:latin typeface="Chewy"/>
                <a:ea typeface="Chewy"/>
                <a:cs typeface="Chewy"/>
                <a:sym typeface="Chewy"/>
              </a:rPr>
              <a:t>HASIL</a:t>
            </a:r>
          </a:p>
        </p:txBody>
      </p:sp>
      <p:sp>
        <p:nvSpPr>
          <p:cNvPr name="TextBox 18" id="18"/>
          <p:cNvSpPr txBox="true"/>
          <p:nvPr/>
        </p:nvSpPr>
        <p:spPr>
          <a:xfrm rot="0">
            <a:off x="3997570" y="5973544"/>
            <a:ext cx="11361904" cy="2913981"/>
          </a:xfrm>
          <a:prstGeom prst="rect">
            <a:avLst/>
          </a:prstGeom>
        </p:spPr>
        <p:txBody>
          <a:bodyPr anchor="t" rtlCol="false" tIns="0" lIns="0" bIns="0" rIns="0">
            <a:spAutoFit/>
          </a:bodyPr>
          <a:lstStyle/>
          <a:p>
            <a:pPr algn="l">
              <a:lnSpc>
                <a:spcPts val="5811"/>
              </a:lnSpc>
            </a:pPr>
            <a:r>
              <a:rPr lang="en-US" sz="4151">
                <a:solidFill>
                  <a:srgbClr val="46513D"/>
                </a:solidFill>
                <a:latin typeface="DM Sans"/>
                <a:ea typeface="DM Sans"/>
                <a:cs typeface="DM Sans"/>
                <a:sym typeface="DM Sans"/>
              </a:rPr>
              <a:t>hasil pada piecewise didapatkan bahwa estimasi penduduk pada 2022 sebesar 275689.5 dan pada data asli, penduduk tahun 2022 sebesar 275.773,8</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4EADC"/>
        </a:solidFill>
      </p:bgPr>
    </p:bg>
    <p:spTree>
      <p:nvGrpSpPr>
        <p:cNvPr id="1" name=""/>
        <p:cNvGrpSpPr/>
        <p:nvPr/>
      </p:nvGrpSpPr>
      <p:grpSpPr>
        <a:xfrm>
          <a:off x="0" y="0"/>
          <a:ext cx="0" cy="0"/>
          <a:chOff x="0" y="0"/>
          <a:chExt cx="0" cy="0"/>
        </a:xfrm>
      </p:grpSpPr>
      <p:sp>
        <p:nvSpPr>
          <p:cNvPr name="Freeform 2" id="2"/>
          <p:cNvSpPr/>
          <p:nvPr/>
        </p:nvSpPr>
        <p:spPr>
          <a:xfrm flipH="false" flipV="false" rot="-6498828">
            <a:off x="-1947298" y="7537983"/>
            <a:ext cx="4782489" cy="4175521"/>
          </a:xfrm>
          <a:custGeom>
            <a:avLst/>
            <a:gdLst/>
            <a:ahLst/>
            <a:cxnLst/>
            <a:rect r="r" b="b" t="t" l="l"/>
            <a:pathLst>
              <a:path h="4175521" w="4782489">
                <a:moveTo>
                  <a:pt x="0" y="0"/>
                </a:moveTo>
                <a:lnTo>
                  <a:pt x="4782489" y="0"/>
                </a:lnTo>
                <a:lnTo>
                  <a:pt x="4782489" y="4175521"/>
                </a:lnTo>
                <a:lnTo>
                  <a:pt x="0" y="417552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609696">
            <a:off x="-1674379" y="-1674379"/>
            <a:ext cx="5406158" cy="5406158"/>
          </a:xfrm>
          <a:custGeom>
            <a:avLst/>
            <a:gdLst/>
            <a:ahLst/>
            <a:cxnLst/>
            <a:rect r="r" b="b" t="t" l="l"/>
            <a:pathLst>
              <a:path h="5406158" w="5406158">
                <a:moveTo>
                  <a:pt x="0" y="0"/>
                </a:moveTo>
                <a:lnTo>
                  <a:pt x="5406158" y="0"/>
                </a:lnTo>
                <a:lnTo>
                  <a:pt x="5406158" y="5406158"/>
                </a:lnTo>
                <a:lnTo>
                  <a:pt x="0" y="54061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2847506">
            <a:off x="14754389" y="6286837"/>
            <a:ext cx="6249632" cy="7157001"/>
          </a:xfrm>
          <a:custGeom>
            <a:avLst/>
            <a:gdLst/>
            <a:ahLst/>
            <a:cxnLst/>
            <a:rect r="r" b="b" t="t" l="l"/>
            <a:pathLst>
              <a:path h="7157001" w="6249632">
                <a:moveTo>
                  <a:pt x="0" y="0"/>
                </a:moveTo>
                <a:lnTo>
                  <a:pt x="6249632" y="0"/>
                </a:lnTo>
                <a:lnTo>
                  <a:pt x="6249632" y="7157001"/>
                </a:lnTo>
                <a:lnTo>
                  <a:pt x="0" y="71570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3515182">
            <a:off x="15727961" y="8996119"/>
            <a:ext cx="3062679" cy="2581762"/>
          </a:xfrm>
          <a:custGeom>
            <a:avLst/>
            <a:gdLst/>
            <a:ahLst/>
            <a:cxnLst/>
            <a:rect r="r" b="b" t="t" l="l"/>
            <a:pathLst>
              <a:path h="2581762" w="3062679">
                <a:moveTo>
                  <a:pt x="0" y="0"/>
                </a:moveTo>
                <a:lnTo>
                  <a:pt x="3062678" y="0"/>
                </a:lnTo>
                <a:lnTo>
                  <a:pt x="3062678" y="2581762"/>
                </a:lnTo>
                <a:lnTo>
                  <a:pt x="0" y="25817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3141733">
            <a:off x="13708720" y="-4464758"/>
            <a:ext cx="7086196" cy="8115023"/>
          </a:xfrm>
          <a:custGeom>
            <a:avLst/>
            <a:gdLst/>
            <a:ahLst/>
            <a:cxnLst/>
            <a:rect r="r" b="b" t="t" l="l"/>
            <a:pathLst>
              <a:path h="8115023" w="7086196">
                <a:moveTo>
                  <a:pt x="0" y="0"/>
                </a:moveTo>
                <a:lnTo>
                  <a:pt x="7086196" y="0"/>
                </a:lnTo>
                <a:lnTo>
                  <a:pt x="7086196" y="8115023"/>
                </a:lnTo>
                <a:lnTo>
                  <a:pt x="0" y="811502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1452149">
            <a:off x="15073455" y="-1975675"/>
            <a:ext cx="4051343" cy="4613289"/>
          </a:xfrm>
          <a:custGeom>
            <a:avLst/>
            <a:gdLst/>
            <a:ahLst/>
            <a:cxnLst/>
            <a:rect r="r" b="b" t="t" l="l"/>
            <a:pathLst>
              <a:path h="4613289" w="4051343">
                <a:moveTo>
                  <a:pt x="0" y="0"/>
                </a:moveTo>
                <a:lnTo>
                  <a:pt x="4051343" y="0"/>
                </a:lnTo>
                <a:lnTo>
                  <a:pt x="4051343" y="4613289"/>
                </a:lnTo>
                <a:lnTo>
                  <a:pt x="0" y="461328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922249" y="8307290"/>
            <a:ext cx="5901899" cy="5143500"/>
          </a:xfrm>
          <a:custGeom>
            <a:avLst/>
            <a:gdLst/>
            <a:ahLst/>
            <a:cxnLst/>
            <a:rect r="r" b="b" t="t" l="l"/>
            <a:pathLst>
              <a:path h="5143500" w="5901899">
                <a:moveTo>
                  <a:pt x="0" y="0"/>
                </a:moveTo>
                <a:lnTo>
                  <a:pt x="5901898" y="0"/>
                </a:lnTo>
                <a:lnTo>
                  <a:pt x="5901898" y="5143500"/>
                </a:lnTo>
                <a:lnTo>
                  <a:pt x="0" y="51435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1542292" y="5447679"/>
            <a:ext cx="2733548" cy="2503838"/>
          </a:xfrm>
          <a:custGeom>
            <a:avLst/>
            <a:gdLst/>
            <a:ahLst/>
            <a:cxnLst/>
            <a:rect r="r" b="b" t="t" l="l"/>
            <a:pathLst>
              <a:path h="2503838" w="2733548">
                <a:moveTo>
                  <a:pt x="0" y="0"/>
                </a:moveTo>
                <a:lnTo>
                  <a:pt x="2733548" y="0"/>
                </a:lnTo>
                <a:lnTo>
                  <a:pt x="2733548" y="2503838"/>
                </a:lnTo>
                <a:lnTo>
                  <a:pt x="0" y="250383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0" id="10"/>
          <p:cNvSpPr/>
          <p:nvPr/>
        </p:nvSpPr>
        <p:spPr>
          <a:xfrm flipH="false" flipV="false" rot="0">
            <a:off x="2374776" y="9028750"/>
            <a:ext cx="4572000" cy="4114800"/>
          </a:xfrm>
          <a:custGeom>
            <a:avLst/>
            <a:gdLst/>
            <a:ahLst/>
            <a:cxnLst/>
            <a:rect r="r" b="b" t="t" l="l"/>
            <a:pathLst>
              <a:path h="4114800" w="4572000">
                <a:moveTo>
                  <a:pt x="0" y="0"/>
                </a:moveTo>
                <a:lnTo>
                  <a:pt x="4572000" y="0"/>
                </a:lnTo>
                <a:lnTo>
                  <a:pt x="4572000"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1" id="11"/>
          <p:cNvSpPr/>
          <p:nvPr/>
        </p:nvSpPr>
        <p:spPr>
          <a:xfrm flipH="false" flipV="false" rot="-1818680">
            <a:off x="17320334" y="4133278"/>
            <a:ext cx="1935332" cy="2628801"/>
          </a:xfrm>
          <a:custGeom>
            <a:avLst/>
            <a:gdLst/>
            <a:ahLst/>
            <a:cxnLst/>
            <a:rect r="r" b="b" t="t" l="l"/>
            <a:pathLst>
              <a:path h="2628801" w="1935332">
                <a:moveTo>
                  <a:pt x="0" y="0"/>
                </a:moveTo>
                <a:lnTo>
                  <a:pt x="1935332" y="0"/>
                </a:lnTo>
                <a:lnTo>
                  <a:pt x="1935332" y="2628801"/>
                </a:lnTo>
                <a:lnTo>
                  <a:pt x="0" y="2628801"/>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2" id="12"/>
          <p:cNvSpPr/>
          <p:nvPr/>
        </p:nvSpPr>
        <p:spPr>
          <a:xfrm flipH="false" flipV="false" rot="0">
            <a:off x="2922491" y="-2959697"/>
            <a:ext cx="4294383" cy="4114800"/>
          </a:xfrm>
          <a:custGeom>
            <a:avLst/>
            <a:gdLst/>
            <a:ahLst/>
            <a:cxnLst/>
            <a:rect r="r" b="b" t="t" l="l"/>
            <a:pathLst>
              <a:path h="4114800" w="4294383">
                <a:moveTo>
                  <a:pt x="0" y="0"/>
                </a:moveTo>
                <a:lnTo>
                  <a:pt x="4294384" y="0"/>
                </a:lnTo>
                <a:lnTo>
                  <a:pt x="4294384" y="4114800"/>
                </a:lnTo>
                <a:lnTo>
                  <a:pt x="0" y="41148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3" id="13"/>
          <p:cNvSpPr/>
          <p:nvPr/>
        </p:nvSpPr>
        <p:spPr>
          <a:xfrm flipH="false" flipV="false" rot="8844704">
            <a:off x="-650104" y="-2363480"/>
            <a:ext cx="3357608" cy="3912467"/>
          </a:xfrm>
          <a:custGeom>
            <a:avLst/>
            <a:gdLst/>
            <a:ahLst/>
            <a:cxnLst/>
            <a:rect r="r" b="b" t="t" l="l"/>
            <a:pathLst>
              <a:path h="3912467" w="3357608">
                <a:moveTo>
                  <a:pt x="0" y="0"/>
                </a:moveTo>
                <a:lnTo>
                  <a:pt x="3357608" y="0"/>
                </a:lnTo>
                <a:lnTo>
                  <a:pt x="3357608" y="3912467"/>
                </a:lnTo>
                <a:lnTo>
                  <a:pt x="0" y="3912467"/>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4" id="14"/>
          <p:cNvSpPr/>
          <p:nvPr/>
        </p:nvSpPr>
        <p:spPr>
          <a:xfrm flipH="false" flipV="false" rot="0">
            <a:off x="7535988" y="9028750"/>
            <a:ext cx="4656667" cy="4114800"/>
          </a:xfrm>
          <a:custGeom>
            <a:avLst/>
            <a:gdLst/>
            <a:ahLst/>
            <a:cxnLst/>
            <a:rect r="r" b="b" t="t" l="l"/>
            <a:pathLst>
              <a:path h="4114800" w="4656667">
                <a:moveTo>
                  <a:pt x="0" y="0"/>
                </a:moveTo>
                <a:lnTo>
                  <a:pt x="4656667" y="0"/>
                </a:lnTo>
                <a:lnTo>
                  <a:pt x="4656667" y="4114800"/>
                </a:lnTo>
                <a:lnTo>
                  <a:pt x="0" y="4114800"/>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15" id="15"/>
          <p:cNvSpPr/>
          <p:nvPr/>
        </p:nvSpPr>
        <p:spPr>
          <a:xfrm flipH="false" flipV="false" rot="2316904">
            <a:off x="7708348" y="-2464647"/>
            <a:ext cx="4778736" cy="4114800"/>
          </a:xfrm>
          <a:custGeom>
            <a:avLst/>
            <a:gdLst/>
            <a:ahLst/>
            <a:cxnLst/>
            <a:rect r="r" b="b" t="t" l="l"/>
            <a:pathLst>
              <a:path h="4114800" w="4778736">
                <a:moveTo>
                  <a:pt x="0" y="0"/>
                </a:moveTo>
                <a:lnTo>
                  <a:pt x="4778737" y="0"/>
                </a:lnTo>
                <a:lnTo>
                  <a:pt x="4778737" y="4114800"/>
                </a:lnTo>
                <a:lnTo>
                  <a:pt x="0" y="4114800"/>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sp>
        <p:nvSpPr>
          <p:cNvPr name="TextBox 16" id="16"/>
          <p:cNvSpPr txBox="true"/>
          <p:nvPr/>
        </p:nvSpPr>
        <p:spPr>
          <a:xfrm rot="0">
            <a:off x="4477850" y="2042395"/>
            <a:ext cx="9332300" cy="1686742"/>
          </a:xfrm>
          <a:prstGeom prst="rect">
            <a:avLst/>
          </a:prstGeom>
        </p:spPr>
        <p:txBody>
          <a:bodyPr anchor="t" rtlCol="false" tIns="0" lIns="0" bIns="0" rIns="0">
            <a:spAutoFit/>
          </a:bodyPr>
          <a:lstStyle/>
          <a:p>
            <a:pPr algn="ctr">
              <a:lnSpc>
                <a:spcPts val="13604"/>
              </a:lnSpc>
            </a:pPr>
            <a:r>
              <a:rPr lang="en-US" sz="9717">
                <a:solidFill>
                  <a:srgbClr val="46513D"/>
                </a:solidFill>
                <a:latin typeface="Chewy"/>
                <a:ea typeface="Chewy"/>
                <a:cs typeface="Chewy"/>
                <a:sym typeface="Chewy"/>
              </a:rPr>
              <a:t>TUJUAN</a:t>
            </a:r>
          </a:p>
        </p:txBody>
      </p:sp>
      <p:sp>
        <p:nvSpPr>
          <p:cNvPr name="TextBox 17" id="17"/>
          <p:cNvSpPr txBox="true"/>
          <p:nvPr/>
        </p:nvSpPr>
        <p:spPr>
          <a:xfrm rot="0">
            <a:off x="3979649" y="4145666"/>
            <a:ext cx="11361904" cy="2180556"/>
          </a:xfrm>
          <a:prstGeom prst="rect">
            <a:avLst/>
          </a:prstGeom>
        </p:spPr>
        <p:txBody>
          <a:bodyPr anchor="t" rtlCol="false" tIns="0" lIns="0" bIns="0" rIns="0">
            <a:spAutoFit/>
          </a:bodyPr>
          <a:lstStyle/>
          <a:p>
            <a:pPr algn="l">
              <a:lnSpc>
                <a:spcPts val="5811"/>
              </a:lnSpc>
            </a:pPr>
            <a:r>
              <a:rPr lang="en-US" sz="4151">
                <a:solidFill>
                  <a:srgbClr val="46513D"/>
                </a:solidFill>
                <a:latin typeface="DM Sans"/>
                <a:ea typeface="DM Sans"/>
                <a:cs typeface="DM Sans"/>
                <a:sym typeface="DM Sans"/>
              </a:rPr>
              <a:t>dapat memahami dan menerapkan interpolasi piecewise linear dalam memperkirakan nilai dari data.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DAGnUd5xGDw</dc:identifier>
  <dcterms:modified xsi:type="dcterms:W3CDTF">2011-08-01T06:04:30Z</dcterms:modified>
  <cp:revision>1</cp:revision>
  <dc:title>metnum tugas 4</dc:title>
</cp:coreProperties>
</file>