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Brasika" charset="1" panose="00000000000000000000"/>
      <p:regular r:id="rId22"/>
    </p:embeddedFont>
    <p:embeddedFont>
      <p:font typeface="Banburi Bold" charset="1" panose="00000000000000000000"/>
      <p:regular r:id="rId23"/>
    </p:embeddedFont>
    <p:embeddedFont>
      <p:font typeface="Banburi" charset="1" panose="00000000000000000000"/>
      <p:regular r:id="rId24"/>
    </p:embeddedFont>
    <p:embeddedFont>
      <p:font typeface="Banburi Italics" charset="1" panose="000000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media/image33.png" Type="http://schemas.openxmlformats.org/officeDocument/2006/relationships/image"/><Relationship Id="rId8" Target="../media/image3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svg" Type="http://schemas.openxmlformats.org/officeDocument/2006/relationships/image"/><Relationship Id="rId11" Target="../media/image35.png" Type="http://schemas.openxmlformats.org/officeDocument/2006/relationships/image"/><Relationship Id="rId2" Target="../media/image16.jpe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svg" Type="http://schemas.openxmlformats.org/officeDocument/2006/relationships/image"/><Relationship Id="rId11" Target="../media/image36.png" Type="http://schemas.openxmlformats.org/officeDocument/2006/relationships/image"/><Relationship Id="rId12" Target="../media/image37.png" Type="http://schemas.openxmlformats.org/officeDocument/2006/relationships/image"/><Relationship Id="rId2" Target="../media/image16.jpe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svg" Type="http://schemas.openxmlformats.org/officeDocument/2006/relationships/image"/><Relationship Id="rId11" Target="../media/image38.png" Type="http://schemas.openxmlformats.org/officeDocument/2006/relationships/image"/><Relationship Id="rId2" Target="../media/image16.jpe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11" Target="../media/image24.png" Type="http://schemas.openxmlformats.org/officeDocument/2006/relationships/image"/><Relationship Id="rId12" Target="../media/image25.svg" Type="http://schemas.openxmlformats.org/officeDocument/2006/relationships/image"/><Relationship Id="rId2" Target="../media/image16.jpe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1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11" Target="../media/image21.svg" Type="http://schemas.openxmlformats.org/officeDocument/2006/relationships/image"/><Relationship Id="rId2" Target="../media/image16.jpeg" Type="http://schemas.openxmlformats.org/officeDocument/2006/relationships/image"/><Relationship Id="rId3" Target="../media/image17.jpe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svg" Type="http://schemas.openxmlformats.org/officeDocument/2006/relationships/image"/><Relationship Id="rId2" Target="../media/image16.jpe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26.png" Type="http://schemas.openxmlformats.org/officeDocument/2006/relationships/image"/><Relationship Id="rId2" Target="../media/image16.jpe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4.png" Type="http://schemas.openxmlformats.org/officeDocument/2006/relationships/image"/><Relationship Id="rId12" Target="../media/image25.svg" Type="http://schemas.openxmlformats.org/officeDocument/2006/relationships/image"/><Relationship Id="rId2" Target="../media/image16.jpe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20.png" Type="http://schemas.openxmlformats.org/officeDocument/2006/relationships/image"/><Relationship Id="rId8" Target="../media/image21.svg" Type="http://schemas.openxmlformats.org/officeDocument/2006/relationships/image"/><Relationship Id="rId9" Target="../media/image1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 Id="rId3" Target="../media/image2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 Id="rId3" Target="../media/image28.png" Type="http://schemas.openxmlformats.org/officeDocument/2006/relationships/image"/><Relationship Id="rId4" Target="../media/image2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 Id="rId3" Target="../media/image30.png" Type="http://schemas.openxmlformats.org/officeDocument/2006/relationships/image"/><Relationship Id="rId4" Target="../media/image3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3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925" r="0" b="-9925"/>
            </a:stretch>
          </a:blipFill>
        </p:spPr>
      </p:sp>
      <p:sp>
        <p:nvSpPr>
          <p:cNvPr name="Freeform 3" id="3"/>
          <p:cNvSpPr/>
          <p:nvPr/>
        </p:nvSpPr>
        <p:spPr>
          <a:xfrm flipH="true" flipV="true" rot="0">
            <a:off x="-2114733" y="-1721461"/>
            <a:ext cx="9329683" cy="4571545"/>
          </a:xfrm>
          <a:custGeom>
            <a:avLst/>
            <a:gdLst/>
            <a:ahLst/>
            <a:cxnLst/>
            <a:rect r="r" b="b" t="t" l="l"/>
            <a:pathLst>
              <a:path h="4571545" w="9329683">
                <a:moveTo>
                  <a:pt x="9329682" y="4571545"/>
                </a:moveTo>
                <a:lnTo>
                  <a:pt x="0" y="4571545"/>
                </a:lnTo>
                <a:lnTo>
                  <a:pt x="0" y="0"/>
                </a:lnTo>
                <a:lnTo>
                  <a:pt x="9329682" y="0"/>
                </a:lnTo>
                <a:lnTo>
                  <a:pt x="9329682" y="4571545"/>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599813">
            <a:off x="11247990" y="6477022"/>
            <a:ext cx="10311063" cy="8145740"/>
          </a:xfrm>
          <a:custGeom>
            <a:avLst/>
            <a:gdLst/>
            <a:ahLst/>
            <a:cxnLst/>
            <a:rect r="r" b="b" t="t" l="l"/>
            <a:pathLst>
              <a:path h="8145740" w="10311063">
                <a:moveTo>
                  <a:pt x="0" y="0"/>
                </a:moveTo>
                <a:lnTo>
                  <a:pt x="10311063" y="0"/>
                </a:lnTo>
                <a:lnTo>
                  <a:pt x="10311063" y="8145740"/>
                </a:lnTo>
                <a:lnTo>
                  <a:pt x="0" y="814574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16017754" y="2923558"/>
            <a:ext cx="1586057" cy="838628"/>
          </a:xfrm>
          <a:custGeom>
            <a:avLst/>
            <a:gdLst/>
            <a:ahLst/>
            <a:cxnLst/>
            <a:rect r="r" b="b" t="t" l="l"/>
            <a:pathLst>
              <a:path h="838628" w="1586057">
                <a:moveTo>
                  <a:pt x="0" y="0"/>
                </a:moveTo>
                <a:lnTo>
                  <a:pt x="1586057" y="0"/>
                </a:lnTo>
                <a:lnTo>
                  <a:pt x="1586057" y="838628"/>
                </a:lnTo>
                <a:lnTo>
                  <a:pt x="0" y="83862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2550108" y="2850084"/>
            <a:ext cx="492788" cy="492788"/>
          </a:xfrm>
          <a:custGeom>
            <a:avLst/>
            <a:gdLst/>
            <a:ahLst/>
            <a:cxnLst/>
            <a:rect r="r" b="b" t="t" l="l"/>
            <a:pathLst>
              <a:path h="492788" w="492788">
                <a:moveTo>
                  <a:pt x="0" y="0"/>
                </a:moveTo>
                <a:lnTo>
                  <a:pt x="492788" y="0"/>
                </a:lnTo>
                <a:lnTo>
                  <a:pt x="492788" y="492788"/>
                </a:lnTo>
                <a:lnTo>
                  <a:pt x="0" y="49278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1028700" y="5526196"/>
            <a:ext cx="688155" cy="2293851"/>
          </a:xfrm>
          <a:custGeom>
            <a:avLst/>
            <a:gdLst/>
            <a:ahLst/>
            <a:cxnLst/>
            <a:rect r="r" b="b" t="t" l="l"/>
            <a:pathLst>
              <a:path h="2293851" w="688155">
                <a:moveTo>
                  <a:pt x="0" y="0"/>
                </a:moveTo>
                <a:lnTo>
                  <a:pt x="688155" y="0"/>
                </a:lnTo>
                <a:lnTo>
                  <a:pt x="688155" y="2293851"/>
                </a:lnTo>
                <a:lnTo>
                  <a:pt x="0" y="229385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8" id="8"/>
          <p:cNvSpPr/>
          <p:nvPr/>
        </p:nvSpPr>
        <p:spPr>
          <a:xfrm flipH="true" flipV="false" rot="0">
            <a:off x="6505396" y="9000250"/>
            <a:ext cx="2698025" cy="138274"/>
          </a:xfrm>
          <a:custGeom>
            <a:avLst/>
            <a:gdLst/>
            <a:ahLst/>
            <a:cxnLst/>
            <a:rect r="r" b="b" t="t" l="l"/>
            <a:pathLst>
              <a:path h="138274" w="2698025">
                <a:moveTo>
                  <a:pt x="2698025" y="0"/>
                </a:moveTo>
                <a:lnTo>
                  <a:pt x="0" y="0"/>
                </a:lnTo>
                <a:lnTo>
                  <a:pt x="0" y="138274"/>
                </a:lnTo>
                <a:lnTo>
                  <a:pt x="2698025" y="138274"/>
                </a:lnTo>
                <a:lnTo>
                  <a:pt x="2698025"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9" id="9"/>
          <p:cNvSpPr/>
          <p:nvPr/>
        </p:nvSpPr>
        <p:spPr>
          <a:xfrm flipH="false" flipV="false" rot="0">
            <a:off x="12799788" y="7768497"/>
            <a:ext cx="427267" cy="411069"/>
          </a:xfrm>
          <a:custGeom>
            <a:avLst/>
            <a:gdLst/>
            <a:ahLst/>
            <a:cxnLst/>
            <a:rect r="r" b="b" t="t" l="l"/>
            <a:pathLst>
              <a:path h="411069" w="427267">
                <a:moveTo>
                  <a:pt x="0" y="0"/>
                </a:moveTo>
                <a:lnTo>
                  <a:pt x="427267" y="0"/>
                </a:lnTo>
                <a:lnTo>
                  <a:pt x="427267" y="411069"/>
                </a:lnTo>
                <a:lnTo>
                  <a:pt x="0" y="411069"/>
                </a:lnTo>
                <a:lnTo>
                  <a:pt x="0" y="0"/>
                </a:lnTo>
                <a:close/>
              </a:path>
            </a:pathLst>
          </a:custGeom>
          <a:blipFill>
            <a:blip r:embed="rId15">
              <a:extLst>
                <a:ext uri="{96DAC541-7B7A-43D3-8B79-37D633B846F1}">
                  <asvg:svgBlip xmlns:asvg="http://schemas.microsoft.com/office/drawing/2016/SVG/main" r:embed="rId16"/>
                </a:ext>
              </a:extLst>
            </a:blip>
            <a:stretch>
              <a:fillRect l="0" t="0" r="-234639" b="0"/>
            </a:stretch>
          </a:blipFill>
        </p:spPr>
      </p:sp>
      <p:sp>
        <p:nvSpPr>
          <p:cNvPr name="Freeform 10" id="10"/>
          <p:cNvSpPr/>
          <p:nvPr/>
        </p:nvSpPr>
        <p:spPr>
          <a:xfrm flipH="false" flipV="false" rot="0">
            <a:off x="10576655" y="1148476"/>
            <a:ext cx="2698025" cy="138274"/>
          </a:xfrm>
          <a:custGeom>
            <a:avLst/>
            <a:gdLst/>
            <a:ahLst/>
            <a:cxnLst/>
            <a:rect r="r" b="b" t="t" l="l"/>
            <a:pathLst>
              <a:path h="138274" w="2698025">
                <a:moveTo>
                  <a:pt x="0" y="0"/>
                </a:moveTo>
                <a:lnTo>
                  <a:pt x="2698025" y="0"/>
                </a:lnTo>
                <a:lnTo>
                  <a:pt x="2698025" y="138274"/>
                </a:lnTo>
                <a:lnTo>
                  <a:pt x="0" y="13827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1" id="11"/>
          <p:cNvSpPr txBox="true"/>
          <p:nvPr/>
        </p:nvSpPr>
        <p:spPr>
          <a:xfrm rot="0">
            <a:off x="1884478" y="4211747"/>
            <a:ext cx="14519043" cy="1314449"/>
          </a:xfrm>
          <a:prstGeom prst="rect">
            <a:avLst/>
          </a:prstGeom>
        </p:spPr>
        <p:txBody>
          <a:bodyPr anchor="t" rtlCol="false" tIns="0" lIns="0" bIns="0" rIns="0">
            <a:spAutoFit/>
          </a:bodyPr>
          <a:lstStyle/>
          <a:p>
            <a:pPr algn="ctr">
              <a:lnSpc>
                <a:spcPts val="8999"/>
              </a:lnSpc>
            </a:pPr>
            <a:r>
              <a:rPr lang="en-US" sz="9999" spc="299">
                <a:solidFill>
                  <a:srgbClr val="FFFFFF"/>
                </a:solidFill>
                <a:latin typeface="Brasika"/>
                <a:ea typeface="Brasika"/>
                <a:cs typeface="Brasika"/>
                <a:sym typeface="Brasika"/>
              </a:rPr>
              <a:t>Komputasi Statistik</a:t>
            </a:r>
          </a:p>
        </p:txBody>
      </p:sp>
      <p:sp>
        <p:nvSpPr>
          <p:cNvPr name="TextBox 12" id="12"/>
          <p:cNvSpPr txBox="true"/>
          <p:nvPr/>
        </p:nvSpPr>
        <p:spPr>
          <a:xfrm rot="0">
            <a:off x="3716348" y="6958872"/>
            <a:ext cx="10855304" cy="400050"/>
          </a:xfrm>
          <a:prstGeom prst="rect">
            <a:avLst/>
          </a:prstGeom>
        </p:spPr>
        <p:txBody>
          <a:bodyPr anchor="t" rtlCol="false" tIns="0" lIns="0" bIns="0" rIns="0">
            <a:spAutoFit/>
          </a:bodyPr>
          <a:lstStyle/>
          <a:p>
            <a:pPr algn="ctr" marL="0" indent="0" lvl="0">
              <a:lnSpc>
                <a:spcPts val="3000"/>
              </a:lnSpc>
              <a:spcBef>
                <a:spcPct val="0"/>
              </a:spcBef>
            </a:pPr>
            <a:r>
              <a:rPr lang="en-US" b="true" sz="3000">
                <a:solidFill>
                  <a:srgbClr val="FFFFFF"/>
                </a:solidFill>
                <a:latin typeface="Banburi Bold"/>
                <a:ea typeface="Banburi Bold"/>
                <a:cs typeface="Banburi Bold"/>
                <a:sym typeface="Banburi Bold"/>
              </a:rPr>
              <a:t>Naufal Fadhlullah</a:t>
            </a:r>
          </a:p>
        </p:txBody>
      </p:sp>
      <p:sp>
        <p:nvSpPr>
          <p:cNvPr name="TextBox 13" id="13"/>
          <p:cNvSpPr txBox="true"/>
          <p:nvPr/>
        </p:nvSpPr>
        <p:spPr>
          <a:xfrm rot="0">
            <a:off x="3716348" y="6501672"/>
            <a:ext cx="10855304" cy="400050"/>
          </a:xfrm>
          <a:prstGeom prst="rect">
            <a:avLst/>
          </a:prstGeom>
        </p:spPr>
        <p:txBody>
          <a:bodyPr anchor="t" rtlCol="false" tIns="0" lIns="0" bIns="0" rIns="0">
            <a:spAutoFit/>
          </a:bodyPr>
          <a:lstStyle/>
          <a:p>
            <a:pPr algn="ctr" marL="0" indent="0" lvl="0">
              <a:lnSpc>
                <a:spcPts val="3000"/>
              </a:lnSpc>
              <a:spcBef>
                <a:spcPct val="0"/>
              </a:spcBef>
            </a:pPr>
            <a:r>
              <a:rPr lang="en-US" sz="3000">
                <a:solidFill>
                  <a:srgbClr val="FFFFFF"/>
                </a:solidFill>
                <a:latin typeface="Banburi"/>
                <a:ea typeface="Banburi"/>
                <a:cs typeface="Banburi"/>
                <a:sym typeface="Banburi"/>
              </a:rPr>
              <a:t>Disusun oleh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925" r="0" b="-9925"/>
            </a:stretch>
          </a:blipFill>
        </p:spPr>
      </p:sp>
      <p:sp>
        <p:nvSpPr>
          <p:cNvPr name="Freeform 3" id="3"/>
          <p:cNvSpPr/>
          <p:nvPr/>
        </p:nvSpPr>
        <p:spPr>
          <a:xfrm flipH="true" flipV="true" rot="0">
            <a:off x="-2114733" y="-1721461"/>
            <a:ext cx="9329683" cy="4571545"/>
          </a:xfrm>
          <a:custGeom>
            <a:avLst/>
            <a:gdLst/>
            <a:ahLst/>
            <a:cxnLst/>
            <a:rect r="r" b="b" t="t" l="l"/>
            <a:pathLst>
              <a:path h="4571545" w="9329683">
                <a:moveTo>
                  <a:pt x="9329682" y="4571545"/>
                </a:moveTo>
                <a:lnTo>
                  <a:pt x="0" y="4571545"/>
                </a:lnTo>
                <a:lnTo>
                  <a:pt x="0" y="0"/>
                </a:lnTo>
                <a:lnTo>
                  <a:pt x="9329682" y="0"/>
                </a:lnTo>
                <a:lnTo>
                  <a:pt x="9329682" y="4571545"/>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grpSp>
        <p:nvGrpSpPr>
          <p:cNvPr name="Group 4" id="4"/>
          <p:cNvGrpSpPr/>
          <p:nvPr/>
        </p:nvGrpSpPr>
        <p:grpSpPr>
          <a:xfrm rot="0">
            <a:off x="-651290" y="736801"/>
            <a:ext cx="5387252" cy="590148"/>
            <a:chOff x="0" y="0"/>
            <a:chExt cx="1418865" cy="155430"/>
          </a:xfrm>
        </p:grpSpPr>
        <p:sp>
          <p:nvSpPr>
            <p:cNvPr name="Freeform 5" id="5"/>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F1C636"/>
            </a:solidFill>
          </p:spPr>
        </p:sp>
        <p:sp>
          <p:nvSpPr>
            <p:cNvPr name="TextBox 6" id="6"/>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grpSp>
        <p:nvGrpSpPr>
          <p:cNvPr name="Group 7" id="7"/>
          <p:cNvGrpSpPr/>
          <p:nvPr/>
        </p:nvGrpSpPr>
        <p:grpSpPr>
          <a:xfrm rot="0">
            <a:off x="-803690" y="584401"/>
            <a:ext cx="5387252" cy="590148"/>
            <a:chOff x="0" y="0"/>
            <a:chExt cx="1418865" cy="155430"/>
          </a:xfrm>
        </p:grpSpPr>
        <p:sp>
          <p:nvSpPr>
            <p:cNvPr name="Freeform 8" id="8"/>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E8EBF4"/>
            </a:solidFill>
          </p:spPr>
        </p:sp>
        <p:sp>
          <p:nvSpPr>
            <p:cNvPr name="TextBox 9" id="9"/>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grpSp>
        <p:nvGrpSpPr>
          <p:cNvPr name="Group 10" id="10"/>
          <p:cNvGrpSpPr/>
          <p:nvPr/>
        </p:nvGrpSpPr>
        <p:grpSpPr>
          <a:xfrm rot="0">
            <a:off x="15746774" y="9264851"/>
            <a:ext cx="5387252" cy="590148"/>
            <a:chOff x="0" y="0"/>
            <a:chExt cx="1418865" cy="155430"/>
          </a:xfrm>
        </p:grpSpPr>
        <p:sp>
          <p:nvSpPr>
            <p:cNvPr name="Freeform 11" id="11"/>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F1C636"/>
            </a:solidFill>
          </p:spPr>
        </p:sp>
        <p:sp>
          <p:nvSpPr>
            <p:cNvPr name="TextBox 12" id="12"/>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grpSp>
        <p:nvGrpSpPr>
          <p:cNvPr name="Group 13" id="13"/>
          <p:cNvGrpSpPr/>
          <p:nvPr/>
        </p:nvGrpSpPr>
        <p:grpSpPr>
          <a:xfrm rot="0">
            <a:off x="15594374" y="9112451"/>
            <a:ext cx="5387252" cy="590148"/>
            <a:chOff x="0" y="0"/>
            <a:chExt cx="1418865" cy="155430"/>
          </a:xfrm>
        </p:grpSpPr>
        <p:sp>
          <p:nvSpPr>
            <p:cNvPr name="Freeform 14" id="14"/>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E8EBF4"/>
            </a:solidFill>
          </p:spPr>
        </p:sp>
        <p:sp>
          <p:nvSpPr>
            <p:cNvPr name="TextBox 15" id="15"/>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sp>
        <p:nvSpPr>
          <p:cNvPr name="Freeform 16" id="16"/>
          <p:cNvSpPr/>
          <p:nvPr/>
        </p:nvSpPr>
        <p:spPr>
          <a:xfrm flipH="false" flipV="false" rot="0">
            <a:off x="15746774" y="2209425"/>
            <a:ext cx="1586057" cy="838628"/>
          </a:xfrm>
          <a:custGeom>
            <a:avLst/>
            <a:gdLst/>
            <a:ahLst/>
            <a:cxnLst/>
            <a:rect r="r" b="b" t="t" l="l"/>
            <a:pathLst>
              <a:path h="838628" w="1586057">
                <a:moveTo>
                  <a:pt x="0" y="0"/>
                </a:moveTo>
                <a:lnTo>
                  <a:pt x="1586057" y="0"/>
                </a:lnTo>
                <a:lnTo>
                  <a:pt x="1586057" y="838628"/>
                </a:lnTo>
                <a:lnTo>
                  <a:pt x="0" y="83862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7" id="17"/>
          <p:cNvSpPr/>
          <p:nvPr/>
        </p:nvSpPr>
        <p:spPr>
          <a:xfrm flipH="false" flipV="false" rot="0">
            <a:off x="6808753" y="1597236"/>
            <a:ext cx="10450547" cy="2908141"/>
          </a:xfrm>
          <a:custGeom>
            <a:avLst/>
            <a:gdLst/>
            <a:ahLst/>
            <a:cxnLst/>
            <a:rect r="r" b="b" t="t" l="l"/>
            <a:pathLst>
              <a:path h="2908141" w="10450547">
                <a:moveTo>
                  <a:pt x="0" y="0"/>
                </a:moveTo>
                <a:lnTo>
                  <a:pt x="10450547" y="0"/>
                </a:lnTo>
                <a:lnTo>
                  <a:pt x="10450547" y="2908142"/>
                </a:lnTo>
                <a:lnTo>
                  <a:pt x="0" y="2908142"/>
                </a:lnTo>
                <a:lnTo>
                  <a:pt x="0" y="0"/>
                </a:lnTo>
                <a:close/>
              </a:path>
            </a:pathLst>
          </a:custGeom>
          <a:blipFill>
            <a:blip r:embed="rId7"/>
            <a:stretch>
              <a:fillRect l="0" t="0" r="0" b="0"/>
            </a:stretch>
          </a:blipFill>
        </p:spPr>
      </p:sp>
      <p:sp>
        <p:nvSpPr>
          <p:cNvPr name="Freeform 18" id="18"/>
          <p:cNvSpPr/>
          <p:nvPr/>
        </p:nvSpPr>
        <p:spPr>
          <a:xfrm flipH="false" flipV="false" rot="0">
            <a:off x="7182725" y="4881803"/>
            <a:ext cx="9357078" cy="4525722"/>
          </a:xfrm>
          <a:custGeom>
            <a:avLst/>
            <a:gdLst/>
            <a:ahLst/>
            <a:cxnLst/>
            <a:rect r="r" b="b" t="t" l="l"/>
            <a:pathLst>
              <a:path h="4525722" w="9357078">
                <a:moveTo>
                  <a:pt x="0" y="0"/>
                </a:moveTo>
                <a:lnTo>
                  <a:pt x="9357078" y="0"/>
                </a:lnTo>
                <a:lnTo>
                  <a:pt x="9357078" y="4525722"/>
                </a:lnTo>
                <a:lnTo>
                  <a:pt x="0" y="4525722"/>
                </a:lnTo>
                <a:lnTo>
                  <a:pt x="0" y="0"/>
                </a:lnTo>
                <a:close/>
              </a:path>
            </a:pathLst>
          </a:custGeom>
          <a:blipFill>
            <a:blip r:embed="rId8"/>
            <a:stretch>
              <a:fillRect l="0" t="0" r="0" b="0"/>
            </a:stretch>
          </a:blipFill>
        </p:spPr>
      </p:sp>
      <p:sp>
        <p:nvSpPr>
          <p:cNvPr name="TextBox 19" id="19"/>
          <p:cNvSpPr txBox="true"/>
          <p:nvPr/>
        </p:nvSpPr>
        <p:spPr>
          <a:xfrm rot="0">
            <a:off x="15905695" y="9296400"/>
            <a:ext cx="2008858" cy="260351"/>
          </a:xfrm>
          <a:prstGeom prst="rect">
            <a:avLst/>
          </a:prstGeom>
        </p:spPr>
        <p:txBody>
          <a:bodyPr anchor="t" rtlCol="false" tIns="0" lIns="0" bIns="0" rIns="0">
            <a:spAutoFit/>
          </a:bodyPr>
          <a:lstStyle/>
          <a:p>
            <a:pPr algn="l" marL="0" indent="0" lvl="0">
              <a:lnSpc>
                <a:spcPts val="2000"/>
              </a:lnSpc>
              <a:spcBef>
                <a:spcPct val="0"/>
              </a:spcBef>
            </a:pPr>
            <a:r>
              <a:rPr lang="en-US" b="true" sz="2000">
                <a:solidFill>
                  <a:srgbClr val="2D3E70"/>
                </a:solidFill>
                <a:latin typeface="Banburi Bold"/>
                <a:ea typeface="Banburi Bold"/>
                <a:cs typeface="Banburi Bold"/>
                <a:sym typeface="Banburi Bold"/>
              </a:rPr>
              <a:t>Halaman 02</a:t>
            </a:r>
          </a:p>
        </p:txBody>
      </p:sp>
      <p:sp>
        <p:nvSpPr>
          <p:cNvPr name="TextBox 20" id="20"/>
          <p:cNvSpPr txBox="true"/>
          <p:nvPr/>
        </p:nvSpPr>
        <p:spPr>
          <a:xfrm rot="0">
            <a:off x="1028700" y="3381428"/>
            <a:ext cx="6186249" cy="1123950"/>
          </a:xfrm>
          <a:prstGeom prst="rect">
            <a:avLst/>
          </a:prstGeom>
        </p:spPr>
        <p:txBody>
          <a:bodyPr anchor="t" rtlCol="false" tIns="0" lIns="0" bIns="0" rIns="0">
            <a:spAutoFit/>
          </a:bodyPr>
          <a:lstStyle/>
          <a:p>
            <a:pPr algn="l" marL="0" indent="0" lvl="0">
              <a:lnSpc>
                <a:spcPts val="8399"/>
              </a:lnSpc>
            </a:pPr>
            <a:r>
              <a:rPr lang="en-US" sz="6999" spc="139">
                <a:solidFill>
                  <a:srgbClr val="2D3E70"/>
                </a:solidFill>
                <a:latin typeface="Brasika"/>
                <a:ea typeface="Brasika"/>
                <a:cs typeface="Brasika"/>
                <a:sym typeface="Brasika"/>
              </a:rPr>
              <a:t>PCA</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925" r="0" b="-9925"/>
            </a:stretch>
          </a:blipFill>
        </p:spPr>
      </p:sp>
      <p:sp>
        <p:nvSpPr>
          <p:cNvPr name="Freeform 3" id="3"/>
          <p:cNvSpPr/>
          <p:nvPr/>
        </p:nvSpPr>
        <p:spPr>
          <a:xfrm flipH="true" flipV="true" rot="0">
            <a:off x="-2114733" y="-1721461"/>
            <a:ext cx="9329683" cy="4571545"/>
          </a:xfrm>
          <a:custGeom>
            <a:avLst/>
            <a:gdLst/>
            <a:ahLst/>
            <a:cxnLst/>
            <a:rect r="r" b="b" t="t" l="l"/>
            <a:pathLst>
              <a:path h="4571545" w="9329683">
                <a:moveTo>
                  <a:pt x="9329682" y="4571545"/>
                </a:moveTo>
                <a:lnTo>
                  <a:pt x="0" y="4571545"/>
                </a:lnTo>
                <a:lnTo>
                  <a:pt x="0" y="0"/>
                </a:lnTo>
                <a:lnTo>
                  <a:pt x="9329682" y="0"/>
                </a:lnTo>
                <a:lnTo>
                  <a:pt x="9329682" y="4571545"/>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8461501" y="2954059"/>
            <a:ext cx="492788" cy="492788"/>
          </a:xfrm>
          <a:custGeom>
            <a:avLst/>
            <a:gdLst/>
            <a:ahLst/>
            <a:cxnLst/>
            <a:rect r="r" b="b" t="t" l="l"/>
            <a:pathLst>
              <a:path h="492788" w="492788">
                <a:moveTo>
                  <a:pt x="0" y="0"/>
                </a:moveTo>
                <a:lnTo>
                  <a:pt x="492788" y="0"/>
                </a:lnTo>
                <a:lnTo>
                  <a:pt x="492788" y="492788"/>
                </a:lnTo>
                <a:lnTo>
                  <a:pt x="0" y="49278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17045666" y="4979992"/>
            <a:ext cx="427267" cy="411069"/>
          </a:xfrm>
          <a:custGeom>
            <a:avLst/>
            <a:gdLst/>
            <a:ahLst/>
            <a:cxnLst/>
            <a:rect r="r" b="b" t="t" l="l"/>
            <a:pathLst>
              <a:path h="411069" w="427267">
                <a:moveTo>
                  <a:pt x="0" y="0"/>
                </a:moveTo>
                <a:lnTo>
                  <a:pt x="427268" y="0"/>
                </a:lnTo>
                <a:lnTo>
                  <a:pt x="427268" y="411069"/>
                </a:lnTo>
                <a:lnTo>
                  <a:pt x="0" y="411069"/>
                </a:lnTo>
                <a:lnTo>
                  <a:pt x="0" y="0"/>
                </a:lnTo>
                <a:close/>
              </a:path>
            </a:pathLst>
          </a:custGeom>
          <a:blipFill>
            <a:blip r:embed="rId7">
              <a:extLst>
                <a:ext uri="{96DAC541-7B7A-43D3-8B79-37D633B846F1}">
                  <asvg:svgBlip xmlns:asvg="http://schemas.microsoft.com/office/drawing/2016/SVG/main" r:embed="rId8"/>
                </a:ext>
              </a:extLst>
            </a:blip>
            <a:stretch>
              <a:fillRect l="0" t="0" r="-234639" b="0"/>
            </a:stretch>
          </a:blipFill>
        </p:spPr>
      </p:sp>
      <p:grpSp>
        <p:nvGrpSpPr>
          <p:cNvPr name="Group 6" id="6"/>
          <p:cNvGrpSpPr/>
          <p:nvPr/>
        </p:nvGrpSpPr>
        <p:grpSpPr>
          <a:xfrm rot="0">
            <a:off x="-651290" y="736801"/>
            <a:ext cx="5387252" cy="590148"/>
            <a:chOff x="0" y="0"/>
            <a:chExt cx="1418865" cy="155430"/>
          </a:xfrm>
        </p:grpSpPr>
        <p:sp>
          <p:nvSpPr>
            <p:cNvPr name="Freeform 7" id="7"/>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F1C636"/>
            </a:solidFill>
          </p:spPr>
        </p:sp>
        <p:sp>
          <p:nvSpPr>
            <p:cNvPr name="TextBox 8" id="8"/>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grpSp>
        <p:nvGrpSpPr>
          <p:cNvPr name="Group 9" id="9"/>
          <p:cNvGrpSpPr/>
          <p:nvPr/>
        </p:nvGrpSpPr>
        <p:grpSpPr>
          <a:xfrm rot="0">
            <a:off x="-803690" y="584401"/>
            <a:ext cx="5387252" cy="590148"/>
            <a:chOff x="0" y="0"/>
            <a:chExt cx="1418865" cy="155430"/>
          </a:xfrm>
        </p:grpSpPr>
        <p:sp>
          <p:nvSpPr>
            <p:cNvPr name="Freeform 10" id="10"/>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E8EBF4"/>
            </a:solidFill>
          </p:spPr>
        </p:sp>
        <p:sp>
          <p:nvSpPr>
            <p:cNvPr name="TextBox 11" id="11"/>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sp>
        <p:nvSpPr>
          <p:cNvPr name="Freeform 12" id="12"/>
          <p:cNvSpPr/>
          <p:nvPr/>
        </p:nvSpPr>
        <p:spPr>
          <a:xfrm flipH="false" flipV="false" rot="0">
            <a:off x="15746774" y="2209425"/>
            <a:ext cx="1586057" cy="838628"/>
          </a:xfrm>
          <a:custGeom>
            <a:avLst/>
            <a:gdLst/>
            <a:ahLst/>
            <a:cxnLst/>
            <a:rect r="r" b="b" t="t" l="l"/>
            <a:pathLst>
              <a:path h="838628" w="1586057">
                <a:moveTo>
                  <a:pt x="0" y="0"/>
                </a:moveTo>
                <a:lnTo>
                  <a:pt x="1586057" y="0"/>
                </a:lnTo>
                <a:lnTo>
                  <a:pt x="1586057" y="838628"/>
                </a:lnTo>
                <a:lnTo>
                  <a:pt x="0" y="83862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3" id="13"/>
          <p:cNvSpPr/>
          <p:nvPr/>
        </p:nvSpPr>
        <p:spPr>
          <a:xfrm flipH="false" flipV="false" rot="0">
            <a:off x="1028700" y="1813927"/>
            <a:ext cx="16016966" cy="5946299"/>
          </a:xfrm>
          <a:custGeom>
            <a:avLst/>
            <a:gdLst/>
            <a:ahLst/>
            <a:cxnLst/>
            <a:rect r="r" b="b" t="t" l="l"/>
            <a:pathLst>
              <a:path h="5946299" w="16016966">
                <a:moveTo>
                  <a:pt x="0" y="0"/>
                </a:moveTo>
                <a:lnTo>
                  <a:pt x="16016966" y="0"/>
                </a:lnTo>
                <a:lnTo>
                  <a:pt x="16016966" y="5946299"/>
                </a:lnTo>
                <a:lnTo>
                  <a:pt x="0" y="5946299"/>
                </a:lnTo>
                <a:lnTo>
                  <a:pt x="0" y="0"/>
                </a:lnTo>
                <a:close/>
              </a:path>
            </a:pathLst>
          </a:custGeom>
          <a:blipFill>
            <a:blip r:embed="rId11"/>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925" r="0" b="-9925"/>
            </a:stretch>
          </a:blipFill>
        </p:spPr>
      </p:sp>
      <p:sp>
        <p:nvSpPr>
          <p:cNvPr name="Freeform 3" id="3"/>
          <p:cNvSpPr/>
          <p:nvPr/>
        </p:nvSpPr>
        <p:spPr>
          <a:xfrm flipH="true" flipV="true" rot="0">
            <a:off x="-2114733" y="-1721461"/>
            <a:ext cx="9329683" cy="4571545"/>
          </a:xfrm>
          <a:custGeom>
            <a:avLst/>
            <a:gdLst/>
            <a:ahLst/>
            <a:cxnLst/>
            <a:rect r="r" b="b" t="t" l="l"/>
            <a:pathLst>
              <a:path h="4571545" w="9329683">
                <a:moveTo>
                  <a:pt x="9329682" y="4571545"/>
                </a:moveTo>
                <a:lnTo>
                  <a:pt x="0" y="4571545"/>
                </a:lnTo>
                <a:lnTo>
                  <a:pt x="0" y="0"/>
                </a:lnTo>
                <a:lnTo>
                  <a:pt x="9329682" y="0"/>
                </a:lnTo>
                <a:lnTo>
                  <a:pt x="9329682" y="4571545"/>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8461501" y="2954059"/>
            <a:ext cx="492788" cy="492788"/>
          </a:xfrm>
          <a:custGeom>
            <a:avLst/>
            <a:gdLst/>
            <a:ahLst/>
            <a:cxnLst/>
            <a:rect r="r" b="b" t="t" l="l"/>
            <a:pathLst>
              <a:path h="492788" w="492788">
                <a:moveTo>
                  <a:pt x="0" y="0"/>
                </a:moveTo>
                <a:lnTo>
                  <a:pt x="492788" y="0"/>
                </a:lnTo>
                <a:lnTo>
                  <a:pt x="492788" y="492788"/>
                </a:lnTo>
                <a:lnTo>
                  <a:pt x="0" y="49278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17045666" y="4979992"/>
            <a:ext cx="427267" cy="411069"/>
          </a:xfrm>
          <a:custGeom>
            <a:avLst/>
            <a:gdLst/>
            <a:ahLst/>
            <a:cxnLst/>
            <a:rect r="r" b="b" t="t" l="l"/>
            <a:pathLst>
              <a:path h="411069" w="427267">
                <a:moveTo>
                  <a:pt x="0" y="0"/>
                </a:moveTo>
                <a:lnTo>
                  <a:pt x="427268" y="0"/>
                </a:lnTo>
                <a:lnTo>
                  <a:pt x="427268" y="411069"/>
                </a:lnTo>
                <a:lnTo>
                  <a:pt x="0" y="411069"/>
                </a:lnTo>
                <a:lnTo>
                  <a:pt x="0" y="0"/>
                </a:lnTo>
                <a:close/>
              </a:path>
            </a:pathLst>
          </a:custGeom>
          <a:blipFill>
            <a:blip r:embed="rId7">
              <a:extLst>
                <a:ext uri="{96DAC541-7B7A-43D3-8B79-37D633B846F1}">
                  <asvg:svgBlip xmlns:asvg="http://schemas.microsoft.com/office/drawing/2016/SVG/main" r:embed="rId8"/>
                </a:ext>
              </a:extLst>
            </a:blip>
            <a:stretch>
              <a:fillRect l="0" t="0" r="-234639" b="0"/>
            </a:stretch>
          </a:blipFill>
        </p:spPr>
      </p:sp>
      <p:grpSp>
        <p:nvGrpSpPr>
          <p:cNvPr name="Group 6" id="6"/>
          <p:cNvGrpSpPr/>
          <p:nvPr/>
        </p:nvGrpSpPr>
        <p:grpSpPr>
          <a:xfrm rot="0">
            <a:off x="-651290" y="736801"/>
            <a:ext cx="5387252" cy="590148"/>
            <a:chOff x="0" y="0"/>
            <a:chExt cx="1418865" cy="155430"/>
          </a:xfrm>
        </p:grpSpPr>
        <p:sp>
          <p:nvSpPr>
            <p:cNvPr name="Freeform 7" id="7"/>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F1C636"/>
            </a:solidFill>
          </p:spPr>
        </p:sp>
        <p:sp>
          <p:nvSpPr>
            <p:cNvPr name="TextBox 8" id="8"/>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grpSp>
        <p:nvGrpSpPr>
          <p:cNvPr name="Group 9" id="9"/>
          <p:cNvGrpSpPr/>
          <p:nvPr/>
        </p:nvGrpSpPr>
        <p:grpSpPr>
          <a:xfrm rot="0">
            <a:off x="-803690" y="584401"/>
            <a:ext cx="5387252" cy="590148"/>
            <a:chOff x="0" y="0"/>
            <a:chExt cx="1418865" cy="155430"/>
          </a:xfrm>
        </p:grpSpPr>
        <p:sp>
          <p:nvSpPr>
            <p:cNvPr name="Freeform 10" id="10"/>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E8EBF4"/>
            </a:solidFill>
          </p:spPr>
        </p:sp>
        <p:sp>
          <p:nvSpPr>
            <p:cNvPr name="TextBox 11" id="11"/>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sp>
        <p:nvSpPr>
          <p:cNvPr name="Freeform 12" id="12"/>
          <p:cNvSpPr/>
          <p:nvPr/>
        </p:nvSpPr>
        <p:spPr>
          <a:xfrm flipH="false" flipV="false" rot="0">
            <a:off x="15746774" y="2209425"/>
            <a:ext cx="1586057" cy="838628"/>
          </a:xfrm>
          <a:custGeom>
            <a:avLst/>
            <a:gdLst/>
            <a:ahLst/>
            <a:cxnLst/>
            <a:rect r="r" b="b" t="t" l="l"/>
            <a:pathLst>
              <a:path h="838628" w="1586057">
                <a:moveTo>
                  <a:pt x="0" y="0"/>
                </a:moveTo>
                <a:lnTo>
                  <a:pt x="1586057" y="0"/>
                </a:lnTo>
                <a:lnTo>
                  <a:pt x="1586057" y="838628"/>
                </a:lnTo>
                <a:lnTo>
                  <a:pt x="0" y="83862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3" id="13"/>
          <p:cNvSpPr/>
          <p:nvPr/>
        </p:nvSpPr>
        <p:spPr>
          <a:xfrm flipH="false" flipV="false" rot="0">
            <a:off x="4001884" y="1431283"/>
            <a:ext cx="10284231" cy="3754244"/>
          </a:xfrm>
          <a:custGeom>
            <a:avLst/>
            <a:gdLst/>
            <a:ahLst/>
            <a:cxnLst/>
            <a:rect r="r" b="b" t="t" l="l"/>
            <a:pathLst>
              <a:path h="3754244" w="10284231">
                <a:moveTo>
                  <a:pt x="0" y="0"/>
                </a:moveTo>
                <a:lnTo>
                  <a:pt x="10284232" y="0"/>
                </a:lnTo>
                <a:lnTo>
                  <a:pt x="10284232" y="3754244"/>
                </a:lnTo>
                <a:lnTo>
                  <a:pt x="0" y="3754244"/>
                </a:lnTo>
                <a:lnTo>
                  <a:pt x="0" y="0"/>
                </a:lnTo>
                <a:close/>
              </a:path>
            </a:pathLst>
          </a:custGeom>
          <a:blipFill>
            <a:blip r:embed="rId11"/>
            <a:stretch>
              <a:fillRect l="0" t="0" r="0" b="0"/>
            </a:stretch>
          </a:blipFill>
        </p:spPr>
      </p:sp>
      <p:sp>
        <p:nvSpPr>
          <p:cNvPr name="Freeform 14" id="14"/>
          <p:cNvSpPr/>
          <p:nvPr/>
        </p:nvSpPr>
        <p:spPr>
          <a:xfrm flipH="false" flipV="false" rot="0">
            <a:off x="3513924" y="6031290"/>
            <a:ext cx="11260151" cy="2818615"/>
          </a:xfrm>
          <a:custGeom>
            <a:avLst/>
            <a:gdLst/>
            <a:ahLst/>
            <a:cxnLst/>
            <a:rect r="r" b="b" t="t" l="l"/>
            <a:pathLst>
              <a:path h="2818615" w="11260151">
                <a:moveTo>
                  <a:pt x="0" y="0"/>
                </a:moveTo>
                <a:lnTo>
                  <a:pt x="11260152" y="0"/>
                </a:lnTo>
                <a:lnTo>
                  <a:pt x="11260152" y="2818614"/>
                </a:lnTo>
                <a:lnTo>
                  <a:pt x="0" y="2818614"/>
                </a:lnTo>
                <a:lnTo>
                  <a:pt x="0" y="0"/>
                </a:lnTo>
                <a:close/>
              </a:path>
            </a:pathLst>
          </a:custGeom>
          <a:blipFill>
            <a:blip r:embed="rId12"/>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925" r="0" b="-9925"/>
            </a:stretch>
          </a:blipFill>
        </p:spPr>
      </p:sp>
      <p:sp>
        <p:nvSpPr>
          <p:cNvPr name="Freeform 3" id="3"/>
          <p:cNvSpPr/>
          <p:nvPr/>
        </p:nvSpPr>
        <p:spPr>
          <a:xfrm flipH="true" flipV="true" rot="0">
            <a:off x="-2114733" y="-1721461"/>
            <a:ext cx="9329683" cy="4571545"/>
          </a:xfrm>
          <a:custGeom>
            <a:avLst/>
            <a:gdLst/>
            <a:ahLst/>
            <a:cxnLst/>
            <a:rect r="r" b="b" t="t" l="l"/>
            <a:pathLst>
              <a:path h="4571545" w="9329683">
                <a:moveTo>
                  <a:pt x="9329682" y="4571545"/>
                </a:moveTo>
                <a:lnTo>
                  <a:pt x="0" y="4571545"/>
                </a:lnTo>
                <a:lnTo>
                  <a:pt x="0" y="0"/>
                </a:lnTo>
                <a:lnTo>
                  <a:pt x="9329682" y="0"/>
                </a:lnTo>
                <a:lnTo>
                  <a:pt x="9329682" y="4571545"/>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8461501" y="2954059"/>
            <a:ext cx="492788" cy="492788"/>
          </a:xfrm>
          <a:custGeom>
            <a:avLst/>
            <a:gdLst/>
            <a:ahLst/>
            <a:cxnLst/>
            <a:rect r="r" b="b" t="t" l="l"/>
            <a:pathLst>
              <a:path h="492788" w="492788">
                <a:moveTo>
                  <a:pt x="0" y="0"/>
                </a:moveTo>
                <a:lnTo>
                  <a:pt x="492788" y="0"/>
                </a:lnTo>
                <a:lnTo>
                  <a:pt x="492788" y="492788"/>
                </a:lnTo>
                <a:lnTo>
                  <a:pt x="0" y="49278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17045666" y="4979992"/>
            <a:ext cx="427267" cy="411069"/>
          </a:xfrm>
          <a:custGeom>
            <a:avLst/>
            <a:gdLst/>
            <a:ahLst/>
            <a:cxnLst/>
            <a:rect r="r" b="b" t="t" l="l"/>
            <a:pathLst>
              <a:path h="411069" w="427267">
                <a:moveTo>
                  <a:pt x="0" y="0"/>
                </a:moveTo>
                <a:lnTo>
                  <a:pt x="427268" y="0"/>
                </a:lnTo>
                <a:lnTo>
                  <a:pt x="427268" y="411069"/>
                </a:lnTo>
                <a:lnTo>
                  <a:pt x="0" y="411069"/>
                </a:lnTo>
                <a:lnTo>
                  <a:pt x="0" y="0"/>
                </a:lnTo>
                <a:close/>
              </a:path>
            </a:pathLst>
          </a:custGeom>
          <a:blipFill>
            <a:blip r:embed="rId7">
              <a:extLst>
                <a:ext uri="{96DAC541-7B7A-43D3-8B79-37D633B846F1}">
                  <asvg:svgBlip xmlns:asvg="http://schemas.microsoft.com/office/drawing/2016/SVG/main" r:embed="rId8"/>
                </a:ext>
              </a:extLst>
            </a:blip>
            <a:stretch>
              <a:fillRect l="0" t="0" r="-234639" b="0"/>
            </a:stretch>
          </a:blipFill>
        </p:spPr>
      </p:sp>
      <p:grpSp>
        <p:nvGrpSpPr>
          <p:cNvPr name="Group 6" id="6"/>
          <p:cNvGrpSpPr/>
          <p:nvPr/>
        </p:nvGrpSpPr>
        <p:grpSpPr>
          <a:xfrm rot="0">
            <a:off x="-651290" y="736801"/>
            <a:ext cx="5387252" cy="590148"/>
            <a:chOff x="0" y="0"/>
            <a:chExt cx="1418865" cy="155430"/>
          </a:xfrm>
        </p:grpSpPr>
        <p:sp>
          <p:nvSpPr>
            <p:cNvPr name="Freeform 7" id="7"/>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F1C636"/>
            </a:solidFill>
          </p:spPr>
        </p:sp>
        <p:sp>
          <p:nvSpPr>
            <p:cNvPr name="TextBox 8" id="8"/>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grpSp>
        <p:nvGrpSpPr>
          <p:cNvPr name="Group 9" id="9"/>
          <p:cNvGrpSpPr/>
          <p:nvPr/>
        </p:nvGrpSpPr>
        <p:grpSpPr>
          <a:xfrm rot="0">
            <a:off x="-803690" y="584401"/>
            <a:ext cx="5387252" cy="590148"/>
            <a:chOff x="0" y="0"/>
            <a:chExt cx="1418865" cy="155430"/>
          </a:xfrm>
        </p:grpSpPr>
        <p:sp>
          <p:nvSpPr>
            <p:cNvPr name="Freeform 10" id="10"/>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E8EBF4"/>
            </a:solidFill>
          </p:spPr>
        </p:sp>
        <p:sp>
          <p:nvSpPr>
            <p:cNvPr name="TextBox 11" id="11"/>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sp>
        <p:nvSpPr>
          <p:cNvPr name="Freeform 12" id="12"/>
          <p:cNvSpPr/>
          <p:nvPr/>
        </p:nvSpPr>
        <p:spPr>
          <a:xfrm flipH="false" flipV="false" rot="0">
            <a:off x="15746774" y="2209425"/>
            <a:ext cx="1586057" cy="838628"/>
          </a:xfrm>
          <a:custGeom>
            <a:avLst/>
            <a:gdLst/>
            <a:ahLst/>
            <a:cxnLst/>
            <a:rect r="r" b="b" t="t" l="l"/>
            <a:pathLst>
              <a:path h="838628" w="1586057">
                <a:moveTo>
                  <a:pt x="0" y="0"/>
                </a:moveTo>
                <a:lnTo>
                  <a:pt x="1586057" y="0"/>
                </a:lnTo>
                <a:lnTo>
                  <a:pt x="1586057" y="838628"/>
                </a:lnTo>
                <a:lnTo>
                  <a:pt x="0" y="83862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3" id="13"/>
          <p:cNvSpPr/>
          <p:nvPr/>
        </p:nvSpPr>
        <p:spPr>
          <a:xfrm flipH="false" flipV="false" rot="0">
            <a:off x="3571443" y="584401"/>
            <a:ext cx="10765691" cy="8546928"/>
          </a:xfrm>
          <a:custGeom>
            <a:avLst/>
            <a:gdLst/>
            <a:ahLst/>
            <a:cxnLst/>
            <a:rect r="r" b="b" t="t" l="l"/>
            <a:pathLst>
              <a:path h="8546928" w="10765691">
                <a:moveTo>
                  <a:pt x="0" y="0"/>
                </a:moveTo>
                <a:lnTo>
                  <a:pt x="10765692" y="0"/>
                </a:lnTo>
                <a:lnTo>
                  <a:pt x="10765692" y="8546928"/>
                </a:lnTo>
                <a:lnTo>
                  <a:pt x="0" y="8546928"/>
                </a:lnTo>
                <a:lnTo>
                  <a:pt x="0" y="0"/>
                </a:lnTo>
                <a:close/>
              </a:path>
            </a:pathLst>
          </a:custGeom>
          <a:blipFill>
            <a:blip r:embed="rId11"/>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925" r="0" b="-9925"/>
            </a:stretch>
          </a:blipFill>
        </p:spPr>
      </p:sp>
      <p:sp>
        <p:nvSpPr>
          <p:cNvPr name="Freeform 3" id="3"/>
          <p:cNvSpPr/>
          <p:nvPr/>
        </p:nvSpPr>
        <p:spPr>
          <a:xfrm flipH="false" flipV="false" rot="0">
            <a:off x="4939481" y="4733598"/>
            <a:ext cx="492788" cy="492788"/>
          </a:xfrm>
          <a:custGeom>
            <a:avLst/>
            <a:gdLst/>
            <a:ahLst/>
            <a:cxnLst/>
            <a:rect r="r" b="b" t="t" l="l"/>
            <a:pathLst>
              <a:path h="492788" w="492788">
                <a:moveTo>
                  <a:pt x="0" y="0"/>
                </a:moveTo>
                <a:lnTo>
                  <a:pt x="492788" y="0"/>
                </a:lnTo>
                <a:lnTo>
                  <a:pt x="492788" y="492789"/>
                </a:lnTo>
                <a:lnTo>
                  <a:pt x="0" y="49278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5905695" y="7144299"/>
            <a:ext cx="427267" cy="411069"/>
          </a:xfrm>
          <a:custGeom>
            <a:avLst/>
            <a:gdLst/>
            <a:ahLst/>
            <a:cxnLst/>
            <a:rect r="r" b="b" t="t" l="l"/>
            <a:pathLst>
              <a:path h="411069" w="427267">
                <a:moveTo>
                  <a:pt x="0" y="0"/>
                </a:moveTo>
                <a:lnTo>
                  <a:pt x="427267" y="0"/>
                </a:lnTo>
                <a:lnTo>
                  <a:pt x="427267" y="411069"/>
                </a:lnTo>
                <a:lnTo>
                  <a:pt x="0" y="411069"/>
                </a:lnTo>
                <a:lnTo>
                  <a:pt x="0" y="0"/>
                </a:lnTo>
                <a:close/>
              </a:path>
            </a:pathLst>
          </a:custGeom>
          <a:blipFill>
            <a:blip r:embed="rId5">
              <a:extLst>
                <a:ext uri="{96DAC541-7B7A-43D3-8B79-37D633B846F1}">
                  <asvg:svgBlip xmlns:asvg="http://schemas.microsoft.com/office/drawing/2016/SVG/main" r:embed="rId6"/>
                </a:ext>
              </a:extLst>
            </a:blip>
            <a:stretch>
              <a:fillRect l="0" t="0" r="-234639" b="0"/>
            </a:stretch>
          </a:blipFill>
        </p:spPr>
      </p:sp>
      <p:grpSp>
        <p:nvGrpSpPr>
          <p:cNvPr name="Group 5" id="5"/>
          <p:cNvGrpSpPr/>
          <p:nvPr/>
        </p:nvGrpSpPr>
        <p:grpSpPr>
          <a:xfrm rot="0">
            <a:off x="-651290" y="736801"/>
            <a:ext cx="5387252" cy="590148"/>
            <a:chOff x="0" y="0"/>
            <a:chExt cx="1418865" cy="155430"/>
          </a:xfrm>
        </p:grpSpPr>
        <p:sp>
          <p:nvSpPr>
            <p:cNvPr name="Freeform 6" id="6"/>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F1C636"/>
            </a:solidFill>
          </p:spPr>
        </p:sp>
        <p:sp>
          <p:nvSpPr>
            <p:cNvPr name="TextBox 7" id="7"/>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grpSp>
        <p:nvGrpSpPr>
          <p:cNvPr name="Group 8" id="8"/>
          <p:cNvGrpSpPr/>
          <p:nvPr/>
        </p:nvGrpSpPr>
        <p:grpSpPr>
          <a:xfrm rot="0">
            <a:off x="-803690" y="584401"/>
            <a:ext cx="5387252" cy="590148"/>
            <a:chOff x="0" y="0"/>
            <a:chExt cx="1418865" cy="155430"/>
          </a:xfrm>
        </p:grpSpPr>
        <p:sp>
          <p:nvSpPr>
            <p:cNvPr name="Freeform 9" id="9"/>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E8EBF4"/>
            </a:solidFill>
          </p:spPr>
        </p:sp>
        <p:sp>
          <p:nvSpPr>
            <p:cNvPr name="TextBox 10" id="10"/>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grpSp>
        <p:nvGrpSpPr>
          <p:cNvPr name="Group 11" id="11"/>
          <p:cNvGrpSpPr/>
          <p:nvPr/>
        </p:nvGrpSpPr>
        <p:grpSpPr>
          <a:xfrm rot="0">
            <a:off x="15746774" y="9264851"/>
            <a:ext cx="5387252" cy="590148"/>
            <a:chOff x="0" y="0"/>
            <a:chExt cx="1418865" cy="155430"/>
          </a:xfrm>
        </p:grpSpPr>
        <p:sp>
          <p:nvSpPr>
            <p:cNvPr name="Freeform 12" id="12"/>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F1C636"/>
            </a:solidFill>
          </p:spPr>
        </p:sp>
        <p:sp>
          <p:nvSpPr>
            <p:cNvPr name="TextBox 13" id="13"/>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grpSp>
        <p:nvGrpSpPr>
          <p:cNvPr name="Group 14" id="14"/>
          <p:cNvGrpSpPr/>
          <p:nvPr/>
        </p:nvGrpSpPr>
        <p:grpSpPr>
          <a:xfrm rot="0">
            <a:off x="15594374" y="9112451"/>
            <a:ext cx="5387252" cy="590148"/>
            <a:chOff x="0" y="0"/>
            <a:chExt cx="1418865" cy="155430"/>
          </a:xfrm>
        </p:grpSpPr>
        <p:sp>
          <p:nvSpPr>
            <p:cNvPr name="Freeform 15" id="15"/>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E8EBF4"/>
            </a:solidFill>
          </p:spPr>
        </p:sp>
        <p:sp>
          <p:nvSpPr>
            <p:cNvPr name="TextBox 16" id="16"/>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sp>
        <p:nvSpPr>
          <p:cNvPr name="Freeform 17" id="17"/>
          <p:cNvSpPr/>
          <p:nvPr/>
        </p:nvSpPr>
        <p:spPr>
          <a:xfrm flipH="false" flipV="false" rot="0">
            <a:off x="1028700" y="5526196"/>
            <a:ext cx="688155" cy="2293851"/>
          </a:xfrm>
          <a:custGeom>
            <a:avLst/>
            <a:gdLst/>
            <a:ahLst/>
            <a:cxnLst/>
            <a:rect r="r" b="b" t="t" l="l"/>
            <a:pathLst>
              <a:path h="2293851" w="688155">
                <a:moveTo>
                  <a:pt x="0" y="0"/>
                </a:moveTo>
                <a:lnTo>
                  <a:pt x="688155" y="0"/>
                </a:lnTo>
                <a:lnTo>
                  <a:pt x="688155" y="2293851"/>
                </a:lnTo>
                <a:lnTo>
                  <a:pt x="0" y="229385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8" id="18"/>
          <p:cNvSpPr txBox="true"/>
          <p:nvPr/>
        </p:nvSpPr>
        <p:spPr>
          <a:xfrm rot="0">
            <a:off x="2108932" y="2674452"/>
            <a:ext cx="14070135" cy="6065822"/>
          </a:xfrm>
          <a:prstGeom prst="rect">
            <a:avLst/>
          </a:prstGeom>
        </p:spPr>
        <p:txBody>
          <a:bodyPr anchor="t" rtlCol="false" tIns="0" lIns="0" bIns="0" rIns="0">
            <a:spAutoFit/>
          </a:bodyPr>
          <a:lstStyle/>
          <a:p>
            <a:pPr algn="ctr">
              <a:lnSpc>
                <a:spcPts val="3987"/>
              </a:lnSpc>
            </a:pPr>
            <a:r>
              <a:rPr lang="en-US" sz="3189">
                <a:solidFill>
                  <a:srgbClr val="2D3E70"/>
                </a:solidFill>
                <a:latin typeface="Banburi"/>
                <a:ea typeface="Banburi"/>
                <a:cs typeface="Banburi"/>
                <a:sym typeface="Banburi"/>
              </a:rPr>
              <a:t>Berdasarkan analisis yang telah dilakukan, Principal Component Analysis (PCA) berhasil mereduksi dimensi data tanpa kehilangan terlalu banyak informasi utama. Dari hasil eksplorasi, variabel-variabel seperti lingkar pinggang (waist) dan lingkar pinggul (hip) memiliki peran penting dalam menentukan pola data, terutama dalam kaitannya dengan diabetes. Selain itu, kadar glukosa darah yang diukur setelah waktu tertentu dari konsumsi makanan (time.ppn) juga menjadi faktor yang relevan dalam klasifikasi kondisi kesehatan seseorang. Dengan menggunakan model regresi logistik, model yang telah dilatih menunjukkan akurasi yang cukup tinggi dalam memprediksi kemungkinan diabetes berdasarkan variabel yang tersedia. Hasil ini menunjukkan bahwa pendekatan berbasis PCA dan machine learning dapat membantu dalam mengidentifikasi faktor risiko diabetes secara lebih efisien dan akurat.</a:t>
            </a:r>
          </a:p>
        </p:txBody>
      </p:sp>
      <p:sp>
        <p:nvSpPr>
          <p:cNvPr name="TextBox 19" id="19"/>
          <p:cNvSpPr txBox="true"/>
          <p:nvPr/>
        </p:nvSpPr>
        <p:spPr>
          <a:xfrm rot="0">
            <a:off x="4147824" y="1133985"/>
            <a:ext cx="9934473" cy="1334794"/>
          </a:xfrm>
          <a:prstGeom prst="rect">
            <a:avLst/>
          </a:prstGeom>
        </p:spPr>
        <p:txBody>
          <a:bodyPr anchor="t" rtlCol="false" tIns="0" lIns="0" bIns="0" rIns="0">
            <a:spAutoFit/>
          </a:bodyPr>
          <a:lstStyle/>
          <a:p>
            <a:pPr algn="ctr">
              <a:lnSpc>
                <a:spcPts val="9923"/>
              </a:lnSpc>
            </a:pPr>
            <a:r>
              <a:rPr lang="en-US" sz="8269" spc="165">
                <a:solidFill>
                  <a:srgbClr val="2D3E70"/>
                </a:solidFill>
                <a:latin typeface="Brasika"/>
                <a:ea typeface="Brasika"/>
                <a:cs typeface="Brasika"/>
                <a:sym typeface="Brasika"/>
              </a:rPr>
              <a:t>Kesimpulan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925" r="0" b="-9925"/>
            </a:stretch>
          </a:blipFill>
        </p:spPr>
      </p:sp>
      <p:sp>
        <p:nvSpPr>
          <p:cNvPr name="Freeform 3" id="3"/>
          <p:cNvSpPr/>
          <p:nvPr/>
        </p:nvSpPr>
        <p:spPr>
          <a:xfrm flipH="true" flipV="true" rot="0">
            <a:off x="-2114733" y="-1721461"/>
            <a:ext cx="9329683" cy="4571545"/>
          </a:xfrm>
          <a:custGeom>
            <a:avLst/>
            <a:gdLst/>
            <a:ahLst/>
            <a:cxnLst/>
            <a:rect r="r" b="b" t="t" l="l"/>
            <a:pathLst>
              <a:path h="4571545" w="9329683">
                <a:moveTo>
                  <a:pt x="9329682" y="4571545"/>
                </a:moveTo>
                <a:lnTo>
                  <a:pt x="0" y="4571545"/>
                </a:lnTo>
                <a:lnTo>
                  <a:pt x="0" y="0"/>
                </a:lnTo>
                <a:lnTo>
                  <a:pt x="9329682" y="0"/>
                </a:lnTo>
                <a:lnTo>
                  <a:pt x="9329682" y="4571545"/>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599813">
            <a:off x="11247990" y="6477022"/>
            <a:ext cx="10311063" cy="8145740"/>
          </a:xfrm>
          <a:custGeom>
            <a:avLst/>
            <a:gdLst/>
            <a:ahLst/>
            <a:cxnLst/>
            <a:rect r="r" b="b" t="t" l="l"/>
            <a:pathLst>
              <a:path h="8145740" w="10311063">
                <a:moveTo>
                  <a:pt x="0" y="0"/>
                </a:moveTo>
                <a:lnTo>
                  <a:pt x="10311063" y="0"/>
                </a:lnTo>
                <a:lnTo>
                  <a:pt x="10311063" y="8145740"/>
                </a:lnTo>
                <a:lnTo>
                  <a:pt x="0" y="814574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15905695" y="7144299"/>
            <a:ext cx="427267" cy="411069"/>
          </a:xfrm>
          <a:custGeom>
            <a:avLst/>
            <a:gdLst/>
            <a:ahLst/>
            <a:cxnLst/>
            <a:rect r="r" b="b" t="t" l="l"/>
            <a:pathLst>
              <a:path h="411069" w="427267">
                <a:moveTo>
                  <a:pt x="0" y="0"/>
                </a:moveTo>
                <a:lnTo>
                  <a:pt x="427267" y="0"/>
                </a:lnTo>
                <a:lnTo>
                  <a:pt x="427267" y="411069"/>
                </a:lnTo>
                <a:lnTo>
                  <a:pt x="0" y="411069"/>
                </a:lnTo>
                <a:lnTo>
                  <a:pt x="0" y="0"/>
                </a:lnTo>
                <a:close/>
              </a:path>
            </a:pathLst>
          </a:custGeom>
          <a:blipFill>
            <a:blip r:embed="rId7">
              <a:extLst>
                <a:ext uri="{96DAC541-7B7A-43D3-8B79-37D633B846F1}">
                  <asvg:svgBlip xmlns:asvg="http://schemas.microsoft.com/office/drawing/2016/SVG/main" r:embed="rId8"/>
                </a:ext>
              </a:extLst>
            </a:blip>
            <a:stretch>
              <a:fillRect l="0" t="0" r="-234639" b="0"/>
            </a:stretch>
          </a:blipFill>
        </p:spPr>
      </p:sp>
      <p:grpSp>
        <p:nvGrpSpPr>
          <p:cNvPr name="Group 6" id="6"/>
          <p:cNvGrpSpPr/>
          <p:nvPr/>
        </p:nvGrpSpPr>
        <p:grpSpPr>
          <a:xfrm rot="0">
            <a:off x="-651290" y="736801"/>
            <a:ext cx="5387252" cy="590148"/>
            <a:chOff x="0" y="0"/>
            <a:chExt cx="1418865" cy="155430"/>
          </a:xfrm>
        </p:grpSpPr>
        <p:sp>
          <p:nvSpPr>
            <p:cNvPr name="Freeform 7" id="7"/>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F1C636"/>
            </a:solidFill>
          </p:spPr>
        </p:sp>
        <p:sp>
          <p:nvSpPr>
            <p:cNvPr name="TextBox 8" id="8"/>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grpSp>
        <p:nvGrpSpPr>
          <p:cNvPr name="Group 9" id="9"/>
          <p:cNvGrpSpPr/>
          <p:nvPr/>
        </p:nvGrpSpPr>
        <p:grpSpPr>
          <a:xfrm rot="0">
            <a:off x="-803690" y="584401"/>
            <a:ext cx="5387252" cy="590148"/>
            <a:chOff x="0" y="0"/>
            <a:chExt cx="1418865" cy="155430"/>
          </a:xfrm>
        </p:grpSpPr>
        <p:sp>
          <p:nvSpPr>
            <p:cNvPr name="Freeform 10" id="10"/>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E8EBF4"/>
            </a:solidFill>
          </p:spPr>
        </p:sp>
        <p:sp>
          <p:nvSpPr>
            <p:cNvPr name="TextBox 11" id="11"/>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grpSp>
        <p:nvGrpSpPr>
          <p:cNvPr name="Group 12" id="12"/>
          <p:cNvGrpSpPr/>
          <p:nvPr/>
        </p:nvGrpSpPr>
        <p:grpSpPr>
          <a:xfrm rot="0">
            <a:off x="15746774" y="9264851"/>
            <a:ext cx="5387252" cy="590148"/>
            <a:chOff x="0" y="0"/>
            <a:chExt cx="1418865" cy="155430"/>
          </a:xfrm>
        </p:grpSpPr>
        <p:sp>
          <p:nvSpPr>
            <p:cNvPr name="Freeform 13" id="13"/>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F1C636"/>
            </a:solidFill>
          </p:spPr>
        </p:sp>
        <p:sp>
          <p:nvSpPr>
            <p:cNvPr name="TextBox 14" id="14"/>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grpSp>
        <p:nvGrpSpPr>
          <p:cNvPr name="Group 15" id="15"/>
          <p:cNvGrpSpPr/>
          <p:nvPr/>
        </p:nvGrpSpPr>
        <p:grpSpPr>
          <a:xfrm rot="0">
            <a:off x="15594374" y="9112451"/>
            <a:ext cx="5387252" cy="590148"/>
            <a:chOff x="0" y="0"/>
            <a:chExt cx="1418865" cy="155430"/>
          </a:xfrm>
        </p:grpSpPr>
        <p:sp>
          <p:nvSpPr>
            <p:cNvPr name="Freeform 16" id="16"/>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E8EBF4"/>
            </a:solidFill>
          </p:spPr>
        </p:sp>
        <p:sp>
          <p:nvSpPr>
            <p:cNvPr name="TextBox 17" id="17"/>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sp>
        <p:nvSpPr>
          <p:cNvPr name="Freeform 18" id="18"/>
          <p:cNvSpPr/>
          <p:nvPr/>
        </p:nvSpPr>
        <p:spPr>
          <a:xfrm flipH="false" flipV="false" rot="0">
            <a:off x="1028700" y="5526196"/>
            <a:ext cx="688155" cy="2293851"/>
          </a:xfrm>
          <a:custGeom>
            <a:avLst/>
            <a:gdLst/>
            <a:ahLst/>
            <a:cxnLst/>
            <a:rect r="r" b="b" t="t" l="l"/>
            <a:pathLst>
              <a:path h="2293851" w="688155">
                <a:moveTo>
                  <a:pt x="0" y="0"/>
                </a:moveTo>
                <a:lnTo>
                  <a:pt x="688155" y="0"/>
                </a:lnTo>
                <a:lnTo>
                  <a:pt x="688155" y="2293851"/>
                </a:lnTo>
                <a:lnTo>
                  <a:pt x="0" y="229385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9" id="19"/>
          <p:cNvSpPr txBox="true"/>
          <p:nvPr/>
        </p:nvSpPr>
        <p:spPr>
          <a:xfrm rot="0">
            <a:off x="15905695" y="9296400"/>
            <a:ext cx="2008858" cy="260351"/>
          </a:xfrm>
          <a:prstGeom prst="rect">
            <a:avLst/>
          </a:prstGeom>
        </p:spPr>
        <p:txBody>
          <a:bodyPr anchor="t" rtlCol="false" tIns="0" lIns="0" bIns="0" rIns="0">
            <a:spAutoFit/>
          </a:bodyPr>
          <a:lstStyle/>
          <a:p>
            <a:pPr algn="l" marL="0" indent="0" lvl="0">
              <a:lnSpc>
                <a:spcPts val="2000"/>
              </a:lnSpc>
              <a:spcBef>
                <a:spcPct val="0"/>
              </a:spcBef>
            </a:pPr>
            <a:r>
              <a:rPr lang="en-US" b="true" sz="2000">
                <a:solidFill>
                  <a:srgbClr val="2D3E70"/>
                </a:solidFill>
                <a:latin typeface="Banburi Bold"/>
                <a:ea typeface="Banburi Bold"/>
                <a:cs typeface="Banburi Bold"/>
                <a:sym typeface="Banburi Bold"/>
              </a:rPr>
              <a:t>Halaman 02</a:t>
            </a:r>
          </a:p>
        </p:txBody>
      </p:sp>
      <p:sp>
        <p:nvSpPr>
          <p:cNvPr name="TextBox 20" id="20"/>
          <p:cNvSpPr txBox="true"/>
          <p:nvPr/>
        </p:nvSpPr>
        <p:spPr>
          <a:xfrm rot="0">
            <a:off x="7789381" y="1744621"/>
            <a:ext cx="9469919" cy="1123950"/>
          </a:xfrm>
          <a:prstGeom prst="rect">
            <a:avLst/>
          </a:prstGeom>
        </p:spPr>
        <p:txBody>
          <a:bodyPr anchor="t" rtlCol="false" tIns="0" lIns="0" bIns="0" rIns="0">
            <a:spAutoFit/>
          </a:bodyPr>
          <a:lstStyle/>
          <a:p>
            <a:pPr algn="r" marL="0" indent="0" lvl="0">
              <a:lnSpc>
                <a:spcPts val="8399"/>
              </a:lnSpc>
            </a:pPr>
            <a:r>
              <a:rPr lang="en-US" sz="6999" spc="139">
                <a:solidFill>
                  <a:srgbClr val="2D3E70"/>
                </a:solidFill>
                <a:latin typeface="Brasika"/>
                <a:ea typeface="Brasika"/>
                <a:cs typeface="Brasika"/>
                <a:sym typeface="Brasika"/>
              </a:rPr>
              <a:t>data</a:t>
            </a:r>
          </a:p>
        </p:txBody>
      </p:sp>
      <p:sp>
        <p:nvSpPr>
          <p:cNvPr name="Freeform 21" id="21"/>
          <p:cNvSpPr/>
          <p:nvPr/>
        </p:nvSpPr>
        <p:spPr>
          <a:xfrm flipH="false" flipV="false" rot="0">
            <a:off x="15905695" y="3665874"/>
            <a:ext cx="1586057" cy="838628"/>
          </a:xfrm>
          <a:custGeom>
            <a:avLst/>
            <a:gdLst/>
            <a:ahLst/>
            <a:cxnLst/>
            <a:rect r="r" b="b" t="t" l="l"/>
            <a:pathLst>
              <a:path h="838628" w="1586057">
                <a:moveTo>
                  <a:pt x="0" y="0"/>
                </a:moveTo>
                <a:lnTo>
                  <a:pt x="1586056" y="0"/>
                </a:lnTo>
                <a:lnTo>
                  <a:pt x="1586056" y="838627"/>
                </a:lnTo>
                <a:lnTo>
                  <a:pt x="0" y="83862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925" r="0" b="-9925"/>
            </a:stretch>
          </a:blipFill>
        </p:spPr>
      </p:sp>
      <p:sp>
        <p:nvSpPr>
          <p:cNvPr name="Freeform 3" id="3"/>
          <p:cNvSpPr/>
          <p:nvPr/>
        </p:nvSpPr>
        <p:spPr>
          <a:xfrm flipH="true" flipV="true" rot="0">
            <a:off x="-2114733" y="-1721461"/>
            <a:ext cx="9329683" cy="4571545"/>
          </a:xfrm>
          <a:custGeom>
            <a:avLst/>
            <a:gdLst/>
            <a:ahLst/>
            <a:cxnLst/>
            <a:rect r="r" b="b" t="t" l="l"/>
            <a:pathLst>
              <a:path h="4571545" w="9329683">
                <a:moveTo>
                  <a:pt x="9329682" y="4571545"/>
                </a:moveTo>
                <a:lnTo>
                  <a:pt x="0" y="4571545"/>
                </a:lnTo>
                <a:lnTo>
                  <a:pt x="0" y="0"/>
                </a:lnTo>
                <a:lnTo>
                  <a:pt x="9329682" y="0"/>
                </a:lnTo>
                <a:lnTo>
                  <a:pt x="9329682" y="4571545"/>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599813">
            <a:off x="11247990" y="6477022"/>
            <a:ext cx="10311063" cy="8145740"/>
          </a:xfrm>
          <a:custGeom>
            <a:avLst/>
            <a:gdLst/>
            <a:ahLst/>
            <a:cxnLst/>
            <a:rect r="r" b="b" t="t" l="l"/>
            <a:pathLst>
              <a:path h="8145740" w="10311063">
                <a:moveTo>
                  <a:pt x="0" y="0"/>
                </a:moveTo>
                <a:lnTo>
                  <a:pt x="10311063" y="0"/>
                </a:lnTo>
                <a:lnTo>
                  <a:pt x="10311063" y="8145740"/>
                </a:lnTo>
                <a:lnTo>
                  <a:pt x="0" y="814574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16017754" y="2923558"/>
            <a:ext cx="1586057" cy="838628"/>
          </a:xfrm>
          <a:custGeom>
            <a:avLst/>
            <a:gdLst/>
            <a:ahLst/>
            <a:cxnLst/>
            <a:rect r="r" b="b" t="t" l="l"/>
            <a:pathLst>
              <a:path h="838628" w="1586057">
                <a:moveTo>
                  <a:pt x="0" y="0"/>
                </a:moveTo>
                <a:lnTo>
                  <a:pt x="1586057" y="0"/>
                </a:lnTo>
                <a:lnTo>
                  <a:pt x="1586057" y="838628"/>
                </a:lnTo>
                <a:lnTo>
                  <a:pt x="0" y="83862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2550108" y="2850084"/>
            <a:ext cx="492788" cy="492788"/>
          </a:xfrm>
          <a:custGeom>
            <a:avLst/>
            <a:gdLst/>
            <a:ahLst/>
            <a:cxnLst/>
            <a:rect r="r" b="b" t="t" l="l"/>
            <a:pathLst>
              <a:path h="492788" w="492788">
                <a:moveTo>
                  <a:pt x="0" y="0"/>
                </a:moveTo>
                <a:lnTo>
                  <a:pt x="492788" y="0"/>
                </a:lnTo>
                <a:lnTo>
                  <a:pt x="492788" y="492788"/>
                </a:lnTo>
                <a:lnTo>
                  <a:pt x="0" y="49278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1028700" y="5526196"/>
            <a:ext cx="688155" cy="2293851"/>
          </a:xfrm>
          <a:custGeom>
            <a:avLst/>
            <a:gdLst/>
            <a:ahLst/>
            <a:cxnLst/>
            <a:rect r="r" b="b" t="t" l="l"/>
            <a:pathLst>
              <a:path h="2293851" w="688155">
                <a:moveTo>
                  <a:pt x="0" y="0"/>
                </a:moveTo>
                <a:lnTo>
                  <a:pt x="688155" y="0"/>
                </a:lnTo>
                <a:lnTo>
                  <a:pt x="688155" y="2293851"/>
                </a:lnTo>
                <a:lnTo>
                  <a:pt x="0" y="229385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8" id="8"/>
          <p:cNvSpPr txBox="true"/>
          <p:nvPr/>
        </p:nvSpPr>
        <p:spPr>
          <a:xfrm rot="0">
            <a:off x="1028700" y="8918575"/>
            <a:ext cx="7109723" cy="306070"/>
          </a:xfrm>
          <a:prstGeom prst="rect">
            <a:avLst/>
          </a:prstGeom>
        </p:spPr>
        <p:txBody>
          <a:bodyPr anchor="t" rtlCol="false" tIns="0" lIns="0" bIns="0" rIns="0">
            <a:spAutoFit/>
          </a:bodyPr>
          <a:lstStyle/>
          <a:p>
            <a:pPr algn="l" marL="0" indent="0" lvl="0">
              <a:lnSpc>
                <a:spcPts val="2300"/>
              </a:lnSpc>
              <a:spcBef>
                <a:spcPct val="0"/>
              </a:spcBef>
            </a:pPr>
            <a:r>
              <a:rPr lang="en-US" b="true" sz="2300">
                <a:solidFill>
                  <a:srgbClr val="FFFFFF"/>
                </a:solidFill>
                <a:latin typeface="Banburi Bold"/>
                <a:ea typeface="Banburi Bold"/>
                <a:cs typeface="Banburi Bold"/>
                <a:sym typeface="Banburi Bold"/>
              </a:rPr>
              <a:t>Fakultas Teknik | Jurusan Teknik Sipil</a:t>
            </a:r>
          </a:p>
        </p:txBody>
      </p:sp>
      <p:sp>
        <p:nvSpPr>
          <p:cNvPr name="Freeform 9" id="9"/>
          <p:cNvSpPr/>
          <p:nvPr/>
        </p:nvSpPr>
        <p:spPr>
          <a:xfrm flipH="true" flipV="false" rot="0">
            <a:off x="6505396" y="9000250"/>
            <a:ext cx="2698025" cy="138274"/>
          </a:xfrm>
          <a:custGeom>
            <a:avLst/>
            <a:gdLst/>
            <a:ahLst/>
            <a:cxnLst/>
            <a:rect r="r" b="b" t="t" l="l"/>
            <a:pathLst>
              <a:path h="138274" w="2698025">
                <a:moveTo>
                  <a:pt x="2698025" y="0"/>
                </a:moveTo>
                <a:lnTo>
                  <a:pt x="0" y="0"/>
                </a:lnTo>
                <a:lnTo>
                  <a:pt x="0" y="138274"/>
                </a:lnTo>
                <a:lnTo>
                  <a:pt x="2698025" y="138274"/>
                </a:lnTo>
                <a:lnTo>
                  <a:pt x="2698025"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0" id="10"/>
          <p:cNvSpPr/>
          <p:nvPr/>
        </p:nvSpPr>
        <p:spPr>
          <a:xfrm flipH="false" flipV="false" rot="0">
            <a:off x="12799788" y="7768497"/>
            <a:ext cx="427267" cy="411069"/>
          </a:xfrm>
          <a:custGeom>
            <a:avLst/>
            <a:gdLst/>
            <a:ahLst/>
            <a:cxnLst/>
            <a:rect r="r" b="b" t="t" l="l"/>
            <a:pathLst>
              <a:path h="411069" w="427267">
                <a:moveTo>
                  <a:pt x="0" y="0"/>
                </a:moveTo>
                <a:lnTo>
                  <a:pt x="427267" y="0"/>
                </a:lnTo>
                <a:lnTo>
                  <a:pt x="427267" y="411069"/>
                </a:lnTo>
                <a:lnTo>
                  <a:pt x="0" y="411069"/>
                </a:lnTo>
                <a:lnTo>
                  <a:pt x="0" y="0"/>
                </a:lnTo>
                <a:close/>
              </a:path>
            </a:pathLst>
          </a:custGeom>
          <a:blipFill>
            <a:blip r:embed="rId15">
              <a:extLst>
                <a:ext uri="{96DAC541-7B7A-43D3-8B79-37D633B846F1}">
                  <asvg:svgBlip xmlns:asvg="http://schemas.microsoft.com/office/drawing/2016/SVG/main" r:embed="rId16"/>
                </a:ext>
              </a:extLst>
            </a:blip>
            <a:stretch>
              <a:fillRect l="0" t="0" r="-234639" b="0"/>
            </a:stretch>
          </a:blipFill>
        </p:spPr>
      </p:sp>
      <p:sp>
        <p:nvSpPr>
          <p:cNvPr name="TextBox 11" id="11"/>
          <p:cNvSpPr txBox="true"/>
          <p:nvPr/>
        </p:nvSpPr>
        <p:spPr>
          <a:xfrm rot="0">
            <a:off x="12358656" y="1066800"/>
            <a:ext cx="4894387" cy="306070"/>
          </a:xfrm>
          <a:prstGeom prst="rect">
            <a:avLst/>
          </a:prstGeom>
        </p:spPr>
        <p:txBody>
          <a:bodyPr anchor="t" rtlCol="false" tIns="0" lIns="0" bIns="0" rIns="0">
            <a:spAutoFit/>
          </a:bodyPr>
          <a:lstStyle/>
          <a:p>
            <a:pPr algn="r" marL="0" indent="0" lvl="0">
              <a:lnSpc>
                <a:spcPts val="2300"/>
              </a:lnSpc>
              <a:spcBef>
                <a:spcPct val="0"/>
              </a:spcBef>
            </a:pPr>
            <a:r>
              <a:rPr lang="en-US" b="true" sz="2300">
                <a:solidFill>
                  <a:srgbClr val="FFFFFF"/>
                </a:solidFill>
                <a:latin typeface="Banburi Bold"/>
                <a:ea typeface="Banburi Bold"/>
                <a:cs typeface="Banburi Bold"/>
                <a:sym typeface="Banburi Bold"/>
              </a:rPr>
              <a:t>Universitas Borcelle | 2024</a:t>
            </a:r>
          </a:p>
        </p:txBody>
      </p:sp>
      <p:sp>
        <p:nvSpPr>
          <p:cNvPr name="Freeform 12" id="12"/>
          <p:cNvSpPr/>
          <p:nvPr/>
        </p:nvSpPr>
        <p:spPr>
          <a:xfrm flipH="false" flipV="false" rot="0">
            <a:off x="10576655" y="1148476"/>
            <a:ext cx="2698025" cy="138274"/>
          </a:xfrm>
          <a:custGeom>
            <a:avLst/>
            <a:gdLst/>
            <a:ahLst/>
            <a:cxnLst/>
            <a:rect r="r" b="b" t="t" l="l"/>
            <a:pathLst>
              <a:path h="138274" w="2698025">
                <a:moveTo>
                  <a:pt x="0" y="0"/>
                </a:moveTo>
                <a:lnTo>
                  <a:pt x="2698025" y="0"/>
                </a:lnTo>
                <a:lnTo>
                  <a:pt x="2698025" y="138274"/>
                </a:lnTo>
                <a:lnTo>
                  <a:pt x="0" y="13827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3" id="13"/>
          <p:cNvSpPr txBox="true"/>
          <p:nvPr/>
        </p:nvSpPr>
        <p:spPr>
          <a:xfrm rot="0">
            <a:off x="1884478" y="4391674"/>
            <a:ext cx="14519043" cy="1314449"/>
          </a:xfrm>
          <a:prstGeom prst="rect">
            <a:avLst/>
          </a:prstGeom>
        </p:spPr>
        <p:txBody>
          <a:bodyPr anchor="t" rtlCol="false" tIns="0" lIns="0" bIns="0" rIns="0">
            <a:spAutoFit/>
          </a:bodyPr>
          <a:lstStyle/>
          <a:p>
            <a:pPr algn="ctr">
              <a:lnSpc>
                <a:spcPts val="8999"/>
              </a:lnSpc>
            </a:pPr>
            <a:r>
              <a:rPr lang="en-US" sz="9999" spc="299">
                <a:solidFill>
                  <a:srgbClr val="FFFFFF"/>
                </a:solidFill>
                <a:latin typeface="Brasika"/>
                <a:ea typeface="Brasika"/>
                <a:cs typeface="Brasika"/>
                <a:sym typeface="Brasika"/>
              </a:rPr>
              <a:t>Terima Kasih</a:t>
            </a:r>
          </a:p>
        </p:txBody>
      </p:sp>
      <p:sp>
        <p:nvSpPr>
          <p:cNvPr name="TextBox 14" id="14"/>
          <p:cNvSpPr txBox="true"/>
          <p:nvPr/>
        </p:nvSpPr>
        <p:spPr>
          <a:xfrm rot="0">
            <a:off x="3716348" y="5933644"/>
            <a:ext cx="10855304" cy="400050"/>
          </a:xfrm>
          <a:prstGeom prst="rect">
            <a:avLst/>
          </a:prstGeom>
        </p:spPr>
        <p:txBody>
          <a:bodyPr anchor="t" rtlCol="false" tIns="0" lIns="0" bIns="0" rIns="0">
            <a:spAutoFit/>
          </a:bodyPr>
          <a:lstStyle/>
          <a:p>
            <a:pPr algn="ctr" marL="0" indent="0" lvl="0">
              <a:lnSpc>
                <a:spcPts val="3000"/>
              </a:lnSpc>
              <a:spcBef>
                <a:spcPct val="0"/>
              </a:spcBef>
            </a:pPr>
            <a:r>
              <a:rPr lang="en-US" b="true" sz="3000">
                <a:solidFill>
                  <a:srgbClr val="FFFFFF"/>
                </a:solidFill>
                <a:latin typeface="Banburi Bold"/>
                <a:ea typeface="Banburi Bold"/>
                <a:cs typeface="Banburi Bold"/>
                <a:sym typeface="Banburi Bold"/>
              </a:rPr>
              <a:t>Rosa Maria Aguado</a:t>
            </a:r>
          </a:p>
        </p:txBody>
      </p:sp>
      <p:sp>
        <p:nvSpPr>
          <p:cNvPr name="TextBox 15" id="15"/>
          <p:cNvSpPr txBox="true"/>
          <p:nvPr/>
        </p:nvSpPr>
        <p:spPr>
          <a:xfrm rot="0">
            <a:off x="3716348" y="6409894"/>
            <a:ext cx="10855304" cy="450850"/>
          </a:xfrm>
          <a:prstGeom prst="rect">
            <a:avLst/>
          </a:prstGeom>
        </p:spPr>
        <p:txBody>
          <a:bodyPr anchor="t" rtlCol="false" tIns="0" lIns="0" bIns="0" rIns="0">
            <a:spAutoFit/>
          </a:bodyPr>
          <a:lstStyle/>
          <a:p>
            <a:pPr algn="ctr" marL="0" indent="0" lvl="0">
              <a:lnSpc>
                <a:spcPts val="3499"/>
              </a:lnSpc>
              <a:spcBef>
                <a:spcPct val="0"/>
              </a:spcBef>
            </a:pPr>
            <a:r>
              <a:rPr lang="en-US" sz="3499" i="true">
                <a:solidFill>
                  <a:srgbClr val="FFFFFF"/>
                </a:solidFill>
                <a:latin typeface="Banburi Italics"/>
                <a:ea typeface="Banburi Italics"/>
                <a:cs typeface="Banburi Italics"/>
                <a:sym typeface="Banburi Italics"/>
              </a:rPr>
              <a:t>Tulis judul skripsi di sini</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925" r="0" b="-9925"/>
            </a:stretch>
          </a:blipFill>
        </p:spPr>
      </p:sp>
      <p:grpSp>
        <p:nvGrpSpPr>
          <p:cNvPr name="Group 3" id="3"/>
          <p:cNvGrpSpPr/>
          <p:nvPr/>
        </p:nvGrpSpPr>
        <p:grpSpPr>
          <a:xfrm rot="0">
            <a:off x="0" y="152400"/>
            <a:ext cx="4054461" cy="8792307"/>
            <a:chOff x="0" y="0"/>
            <a:chExt cx="5405948" cy="11723075"/>
          </a:xfrm>
        </p:grpSpPr>
        <p:sp>
          <p:nvSpPr>
            <p:cNvPr name="AutoShape 4" id="4"/>
            <p:cNvSpPr/>
            <p:nvPr/>
          </p:nvSpPr>
          <p:spPr>
            <a:xfrm>
              <a:off x="0" y="0"/>
              <a:ext cx="5405948" cy="11723075"/>
            </a:xfrm>
            <a:prstGeom prst="rect">
              <a:avLst/>
            </a:prstGeom>
            <a:solidFill>
              <a:srgbClr val="FFFFFF"/>
            </a:solidFill>
          </p:spPr>
        </p:sp>
      </p:grpSp>
      <p:grpSp>
        <p:nvGrpSpPr>
          <p:cNvPr name="Group 5" id="5"/>
          <p:cNvGrpSpPr/>
          <p:nvPr/>
        </p:nvGrpSpPr>
        <p:grpSpPr>
          <a:xfrm rot="0">
            <a:off x="0" y="0"/>
            <a:ext cx="3902061" cy="8792307"/>
            <a:chOff x="0" y="0"/>
            <a:chExt cx="5202748" cy="11723075"/>
          </a:xfrm>
        </p:grpSpPr>
        <p:pic>
          <p:nvPicPr>
            <p:cNvPr name="Picture 6" id="6"/>
            <p:cNvPicPr>
              <a:picLocks noChangeAspect="true"/>
            </p:cNvPicPr>
            <p:nvPr/>
          </p:nvPicPr>
          <p:blipFill>
            <a:blip r:embed="rId3"/>
            <a:srcRect l="57016" t="0" r="17353" b="0"/>
            <a:stretch>
              <a:fillRect/>
            </a:stretch>
          </p:blipFill>
          <p:spPr>
            <a:xfrm flipH="false" flipV="false">
              <a:off x="0" y="0"/>
              <a:ext cx="5202748" cy="11723075"/>
            </a:xfrm>
            <a:prstGeom prst="rect">
              <a:avLst/>
            </a:prstGeom>
          </p:spPr>
        </p:pic>
      </p:grpSp>
      <p:sp>
        <p:nvSpPr>
          <p:cNvPr name="Freeform 7" id="7"/>
          <p:cNvSpPr/>
          <p:nvPr/>
        </p:nvSpPr>
        <p:spPr>
          <a:xfrm flipH="false" flipV="false" rot="0">
            <a:off x="8897606" y="1600204"/>
            <a:ext cx="492788" cy="492788"/>
          </a:xfrm>
          <a:custGeom>
            <a:avLst/>
            <a:gdLst/>
            <a:ahLst/>
            <a:cxnLst/>
            <a:rect r="r" b="b" t="t" l="l"/>
            <a:pathLst>
              <a:path h="492788" w="492788">
                <a:moveTo>
                  <a:pt x="0" y="0"/>
                </a:moveTo>
                <a:lnTo>
                  <a:pt x="492788" y="0"/>
                </a:lnTo>
                <a:lnTo>
                  <a:pt x="492788" y="492788"/>
                </a:lnTo>
                <a:lnTo>
                  <a:pt x="0" y="4927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8" id="8"/>
          <p:cNvSpPr/>
          <p:nvPr/>
        </p:nvSpPr>
        <p:spPr>
          <a:xfrm flipH="false" flipV="false" rot="0">
            <a:off x="16571145" y="3762801"/>
            <a:ext cx="688155" cy="2293851"/>
          </a:xfrm>
          <a:custGeom>
            <a:avLst/>
            <a:gdLst/>
            <a:ahLst/>
            <a:cxnLst/>
            <a:rect r="r" b="b" t="t" l="l"/>
            <a:pathLst>
              <a:path h="2293851" w="688155">
                <a:moveTo>
                  <a:pt x="0" y="0"/>
                </a:moveTo>
                <a:lnTo>
                  <a:pt x="688155" y="0"/>
                </a:lnTo>
                <a:lnTo>
                  <a:pt x="688155" y="2293851"/>
                </a:lnTo>
                <a:lnTo>
                  <a:pt x="0" y="229385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0191969" y="8381238"/>
            <a:ext cx="427267" cy="411069"/>
          </a:xfrm>
          <a:custGeom>
            <a:avLst/>
            <a:gdLst/>
            <a:ahLst/>
            <a:cxnLst/>
            <a:rect r="r" b="b" t="t" l="l"/>
            <a:pathLst>
              <a:path h="411069" w="427267">
                <a:moveTo>
                  <a:pt x="0" y="0"/>
                </a:moveTo>
                <a:lnTo>
                  <a:pt x="427267" y="0"/>
                </a:lnTo>
                <a:lnTo>
                  <a:pt x="427267" y="411069"/>
                </a:lnTo>
                <a:lnTo>
                  <a:pt x="0" y="411069"/>
                </a:lnTo>
                <a:lnTo>
                  <a:pt x="0" y="0"/>
                </a:lnTo>
                <a:close/>
              </a:path>
            </a:pathLst>
          </a:custGeom>
          <a:blipFill>
            <a:blip r:embed="rId8">
              <a:extLst>
                <a:ext uri="{96DAC541-7B7A-43D3-8B79-37D633B846F1}">
                  <asvg:svgBlip xmlns:asvg="http://schemas.microsoft.com/office/drawing/2016/SVG/main" r:embed="rId9"/>
                </a:ext>
              </a:extLst>
            </a:blip>
            <a:stretch>
              <a:fillRect l="0" t="0" r="-234639" b="0"/>
            </a:stretch>
          </a:blipFill>
        </p:spPr>
      </p:sp>
      <p:grpSp>
        <p:nvGrpSpPr>
          <p:cNvPr name="Group 10" id="10"/>
          <p:cNvGrpSpPr/>
          <p:nvPr/>
        </p:nvGrpSpPr>
        <p:grpSpPr>
          <a:xfrm rot="0">
            <a:off x="-651290" y="736801"/>
            <a:ext cx="5387252" cy="590148"/>
            <a:chOff x="0" y="0"/>
            <a:chExt cx="1418865" cy="155430"/>
          </a:xfrm>
        </p:grpSpPr>
        <p:sp>
          <p:nvSpPr>
            <p:cNvPr name="Freeform 11" id="11"/>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F1C636"/>
            </a:solidFill>
          </p:spPr>
        </p:sp>
        <p:sp>
          <p:nvSpPr>
            <p:cNvPr name="TextBox 12" id="12"/>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grpSp>
        <p:nvGrpSpPr>
          <p:cNvPr name="Group 13" id="13"/>
          <p:cNvGrpSpPr/>
          <p:nvPr/>
        </p:nvGrpSpPr>
        <p:grpSpPr>
          <a:xfrm rot="0">
            <a:off x="-803690" y="584401"/>
            <a:ext cx="5387252" cy="590148"/>
            <a:chOff x="0" y="0"/>
            <a:chExt cx="1418865" cy="155430"/>
          </a:xfrm>
        </p:grpSpPr>
        <p:sp>
          <p:nvSpPr>
            <p:cNvPr name="Freeform 14" id="14"/>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E8EBF4"/>
            </a:solidFill>
          </p:spPr>
        </p:sp>
        <p:sp>
          <p:nvSpPr>
            <p:cNvPr name="TextBox 15" id="15"/>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sp>
        <p:nvSpPr>
          <p:cNvPr name="TextBox 16" id="16"/>
          <p:cNvSpPr txBox="true"/>
          <p:nvPr/>
        </p:nvSpPr>
        <p:spPr>
          <a:xfrm rot="0">
            <a:off x="9144000" y="2141874"/>
            <a:ext cx="8115300" cy="923925"/>
          </a:xfrm>
          <a:prstGeom prst="rect">
            <a:avLst/>
          </a:prstGeom>
        </p:spPr>
        <p:txBody>
          <a:bodyPr anchor="t" rtlCol="false" tIns="0" lIns="0" bIns="0" rIns="0">
            <a:spAutoFit/>
          </a:bodyPr>
          <a:lstStyle/>
          <a:p>
            <a:pPr algn="r" marL="0" indent="0" lvl="0">
              <a:lnSpc>
                <a:spcPts val="6299"/>
              </a:lnSpc>
              <a:spcBef>
                <a:spcPct val="0"/>
              </a:spcBef>
            </a:pPr>
            <a:r>
              <a:rPr lang="en-US" sz="6999" spc="139">
                <a:solidFill>
                  <a:srgbClr val="2D3E70"/>
                </a:solidFill>
                <a:latin typeface="Brasika"/>
                <a:ea typeface="Brasika"/>
                <a:cs typeface="Brasika"/>
                <a:sym typeface="Brasika"/>
              </a:rPr>
              <a:t>Pendahuluan</a:t>
            </a:r>
          </a:p>
        </p:txBody>
      </p:sp>
      <p:sp>
        <p:nvSpPr>
          <p:cNvPr name="Freeform 17" id="17"/>
          <p:cNvSpPr/>
          <p:nvPr/>
        </p:nvSpPr>
        <p:spPr>
          <a:xfrm flipH="false" flipV="false" rot="599813">
            <a:off x="11247990" y="6477022"/>
            <a:ext cx="10311063" cy="8145740"/>
          </a:xfrm>
          <a:custGeom>
            <a:avLst/>
            <a:gdLst/>
            <a:ahLst/>
            <a:cxnLst/>
            <a:rect r="r" b="b" t="t" l="l"/>
            <a:pathLst>
              <a:path h="8145740" w="10311063">
                <a:moveTo>
                  <a:pt x="0" y="0"/>
                </a:moveTo>
                <a:lnTo>
                  <a:pt x="10311063" y="0"/>
                </a:lnTo>
                <a:lnTo>
                  <a:pt x="10311063" y="8145740"/>
                </a:lnTo>
                <a:lnTo>
                  <a:pt x="0" y="814574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grpSp>
        <p:nvGrpSpPr>
          <p:cNvPr name="Group 18" id="18"/>
          <p:cNvGrpSpPr/>
          <p:nvPr/>
        </p:nvGrpSpPr>
        <p:grpSpPr>
          <a:xfrm rot="0">
            <a:off x="15746774" y="9264851"/>
            <a:ext cx="5387252" cy="590148"/>
            <a:chOff x="0" y="0"/>
            <a:chExt cx="1418865" cy="155430"/>
          </a:xfrm>
        </p:grpSpPr>
        <p:sp>
          <p:nvSpPr>
            <p:cNvPr name="Freeform 19" id="19"/>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F1C636"/>
            </a:solidFill>
          </p:spPr>
        </p:sp>
        <p:sp>
          <p:nvSpPr>
            <p:cNvPr name="TextBox 20" id="20"/>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grpSp>
        <p:nvGrpSpPr>
          <p:cNvPr name="Group 21" id="21"/>
          <p:cNvGrpSpPr/>
          <p:nvPr/>
        </p:nvGrpSpPr>
        <p:grpSpPr>
          <a:xfrm rot="0">
            <a:off x="15594374" y="9112451"/>
            <a:ext cx="5387252" cy="590148"/>
            <a:chOff x="0" y="0"/>
            <a:chExt cx="1418865" cy="155430"/>
          </a:xfrm>
        </p:grpSpPr>
        <p:sp>
          <p:nvSpPr>
            <p:cNvPr name="Freeform 22" id="22"/>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E8EBF4"/>
            </a:solidFill>
          </p:spPr>
        </p:sp>
        <p:sp>
          <p:nvSpPr>
            <p:cNvPr name="TextBox 23" id="23"/>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sp>
        <p:nvSpPr>
          <p:cNvPr name="TextBox 24" id="24"/>
          <p:cNvSpPr txBox="true"/>
          <p:nvPr/>
        </p:nvSpPr>
        <p:spPr>
          <a:xfrm rot="0">
            <a:off x="15905695" y="9296400"/>
            <a:ext cx="2008858" cy="260351"/>
          </a:xfrm>
          <a:prstGeom prst="rect">
            <a:avLst/>
          </a:prstGeom>
        </p:spPr>
        <p:txBody>
          <a:bodyPr anchor="t" rtlCol="false" tIns="0" lIns="0" bIns="0" rIns="0">
            <a:spAutoFit/>
          </a:bodyPr>
          <a:lstStyle/>
          <a:p>
            <a:pPr algn="l" marL="0" indent="0" lvl="0">
              <a:lnSpc>
                <a:spcPts val="2000"/>
              </a:lnSpc>
              <a:spcBef>
                <a:spcPct val="0"/>
              </a:spcBef>
            </a:pPr>
            <a:r>
              <a:rPr lang="en-US" b="true" sz="2000">
                <a:solidFill>
                  <a:srgbClr val="2D3E70"/>
                </a:solidFill>
                <a:latin typeface="Banburi Bold"/>
                <a:ea typeface="Banburi Bold"/>
                <a:cs typeface="Banburi Bold"/>
                <a:sym typeface="Banburi Bold"/>
              </a:rPr>
              <a:t>Halaman 02</a:t>
            </a:r>
          </a:p>
        </p:txBody>
      </p:sp>
      <p:sp>
        <p:nvSpPr>
          <p:cNvPr name="TextBox 25" id="25"/>
          <p:cNvSpPr txBox="true"/>
          <p:nvPr/>
        </p:nvSpPr>
        <p:spPr>
          <a:xfrm rot="0">
            <a:off x="4735962" y="3618249"/>
            <a:ext cx="10586025" cy="4200449"/>
          </a:xfrm>
          <a:prstGeom prst="rect">
            <a:avLst/>
          </a:prstGeom>
        </p:spPr>
        <p:txBody>
          <a:bodyPr anchor="t" rtlCol="false" tIns="0" lIns="0" bIns="0" rIns="0">
            <a:spAutoFit/>
          </a:bodyPr>
          <a:lstStyle/>
          <a:p>
            <a:pPr algn="l">
              <a:lnSpc>
                <a:spcPts val="4757"/>
              </a:lnSpc>
            </a:pPr>
            <a:r>
              <a:rPr lang="en-US" sz="3806">
                <a:solidFill>
                  <a:srgbClr val="2D3E70"/>
                </a:solidFill>
                <a:latin typeface="Banburi"/>
                <a:ea typeface="Banburi"/>
                <a:cs typeface="Banburi"/>
                <a:sym typeface="Banburi"/>
              </a:rPr>
              <a:t>dalam menganalisis data, tak jarang kita menemukan dataset dengan banyak variabel yang meningkatkan kompleksitas perhitungan. PCA atau Principal Component Analysis merupakan teknik yang digunakan untuk mereduksi dimensi data namun tetap mempertahankan informasi utamanya.</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925" r="0" b="-9925"/>
            </a:stretch>
          </a:blipFill>
        </p:spPr>
      </p:sp>
      <p:sp>
        <p:nvSpPr>
          <p:cNvPr name="Freeform 3" id="3"/>
          <p:cNvSpPr/>
          <p:nvPr/>
        </p:nvSpPr>
        <p:spPr>
          <a:xfrm flipH="true" flipV="true" rot="0">
            <a:off x="-2114733" y="-1721461"/>
            <a:ext cx="9329683" cy="4571545"/>
          </a:xfrm>
          <a:custGeom>
            <a:avLst/>
            <a:gdLst/>
            <a:ahLst/>
            <a:cxnLst/>
            <a:rect r="r" b="b" t="t" l="l"/>
            <a:pathLst>
              <a:path h="4571545" w="9329683">
                <a:moveTo>
                  <a:pt x="9329682" y="4571545"/>
                </a:moveTo>
                <a:lnTo>
                  <a:pt x="0" y="4571545"/>
                </a:lnTo>
                <a:lnTo>
                  <a:pt x="0" y="0"/>
                </a:lnTo>
                <a:lnTo>
                  <a:pt x="9329682" y="0"/>
                </a:lnTo>
                <a:lnTo>
                  <a:pt x="9329682" y="4571545"/>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509837" y="6655990"/>
            <a:ext cx="492788" cy="492788"/>
          </a:xfrm>
          <a:custGeom>
            <a:avLst/>
            <a:gdLst/>
            <a:ahLst/>
            <a:cxnLst/>
            <a:rect r="r" b="b" t="t" l="l"/>
            <a:pathLst>
              <a:path h="492788" w="492788">
                <a:moveTo>
                  <a:pt x="0" y="0"/>
                </a:moveTo>
                <a:lnTo>
                  <a:pt x="492789" y="0"/>
                </a:lnTo>
                <a:lnTo>
                  <a:pt x="492789" y="492788"/>
                </a:lnTo>
                <a:lnTo>
                  <a:pt x="0" y="49278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14190883" y="8996456"/>
            <a:ext cx="427267" cy="411069"/>
          </a:xfrm>
          <a:custGeom>
            <a:avLst/>
            <a:gdLst/>
            <a:ahLst/>
            <a:cxnLst/>
            <a:rect r="r" b="b" t="t" l="l"/>
            <a:pathLst>
              <a:path h="411069" w="427267">
                <a:moveTo>
                  <a:pt x="0" y="0"/>
                </a:moveTo>
                <a:lnTo>
                  <a:pt x="427267" y="0"/>
                </a:lnTo>
                <a:lnTo>
                  <a:pt x="427267" y="411069"/>
                </a:lnTo>
                <a:lnTo>
                  <a:pt x="0" y="411069"/>
                </a:lnTo>
                <a:lnTo>
                  <a:pt x="0" y="0"/>
                </a:lnTo>
                <a:close/>
              </a:path>
            </a:pathLst>
          </a:custGeom>
          <a:blipFill>
            <a:blip r:embed="rId7">
              <a:extLst>
                <a:ext uri="{96DAC541-7B7A-43D3-8B79-37D633B846F1}">
                  <asvg:svgBlip xmlns:asvg="http://schemas.microsoft.com/office/drawing/2016/SVG/main" r:embed="rId8"/>
                </a:ext>
              </a:extLst>
            </a:blip>
            <a:stretch>
              <a:fillRect l="0" t="0" r="-234639" b="0"/>
            </a:stretch>
          </a:blipFill>
        </p:spPr>
      </p:sp>
      <p:grpSp>
        <p:nvGrpSpPr>
          <p:cNvPr name="Group 6" id="6"/>
          <p:cNvGrpSpPr/>
          <p:nvPr/>
        </p:nvGrpSpPr>
        <p:grpSpPr>
          <a:xfrm rot="0">
            <a:off x="-651290" y="736801"/>
            <a:ext cx="5387252" cy="590148"/>
            <a:chOff x="0" y="0"/>
            <a:chExt cx="1418865" cy="155430"/>
          </a:xfrm>
        </p:grpSpPr>
        <p:sp>
          <p:nvSpPr>
            <p:cNvPr name="Freeform 7" id="7"/>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F1C636"/>
            </a:solidFill>
          </p:spPr>
        </p:sp>
        <p:sp>
          <p:nvSpPr>
            <p:cNvPr name="TextBox 8" id="8"/>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grpSp>
        <p:nvGrpSpPr>
          <p:cNvPr name="Group 9" id="9"/>
          <p:cNvGrpSpPr/>
          <p:nvPr/>
        </p:nvGrpSpPr>
        <p:grpSpPr>
          <a:xfrm rot="0">
            <a:off x="-803690" y="584401"/>
            <a:ext cx="5387252" cy="590148"/>
            <a:chOff x="0" y="0"/>
            <a:chExt cx="1418865" cy="155430"/>
          </a:xfrm>
        </p:grpSpPr>
        <p:sp>
          <p:nvSpPr>
            <p:cNvPr name="Freeform 10" id="10"/>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E8EBF4"/>
            </a:solidFill>
          </p:spPr>
        </p:sp>
        <p:sp>
          <p:nvSpPr>
            <p:cNvPr name="TextBox 11" id="11"/>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sp>
        <p:nvSpPr>
          <p:cNvPr name="TextBox 12" id="12"/>
          <p:cNvSpPr txBox="true"/>
          <p:nvPr/>
        </p:nvSpPr>
        <p:spPr>
          <a:xfrm rot="0">
            <a:off x="1028700" y="4770099"/>
            <a:ext cx="8115300" cy="2181225"/>
          </a:xfrm>
          <a:prstGeom prst="rect">
            <a:avLst/>
          </a:prstGeom>
        </p:spPr>
        <p:txBody>
          <a:bodyPr anchor="t" rtlCol="false" tIns="0" lIns="0" bIns="0" rIns="0">
            <a:spAutoFit/>
          </a:bodyPr>
          <a:lstStyle/>
          <a:p>
            <a:pPr algn="l" marL="0" indent="0" lvl="0">
              <a:lnSpc>
                <a:spcPts val="8399"/>
              </a:lnSpc>
            </a:pPr>
            <a:r>
              <a:rPr lang="en-US" sz="6999" spc="139">
                <a:solidFill>
                  <a:srgbClr val="2D3E70"/>
                </a:solidFill>
                <a:latin typeface="Brasika"/>
                <a:ea typeface="Brasika"/>
                <a:cs typeface="Brasika"/>
                <a:sym typeface="Brasika"/>
              </a:rPr>
              <a:t>Data yang digunakan</a:t>
            </a:r>
          </a:p>
        </p:txBody>
      </p:sp>
      <p:grpSp>
        <p:nvGrpSpPr>
          <p:cNvPr name="Group 13" id="13"/>
          <p:cNvGrpSpPr/>
          <p:nvPr/>
        </p:nvGrpSpPr>
        <p:grpSpPr>
          <a:xfrm rot="0">
            <a:off x="15746774" y="9264851"/>
            <a:ext cx="5387252" cy="590148"/>
            <a:chOff x="0" y="0"/>
            <a:chExt cx="1418865" cy="155430"/>
          </a:xfrm>
        </p:grpSpPr>
        <p:sp>
          <p:nvSpPr>
            <p:cNvPr name="Freeform 14" id="14"/>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F1C636"/>
            </a:solidFill>
          </p:spPr>
        </p:sp>
        <p:sp>
          <p:nvSpPr>
            <p:cNvPr name="TextBox 15" id="15"/>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grpSp>
        <p:nvGrpSpPr>
          <p:cNvPr name="Group 16" id="16"/>
          <p:cNvGrpSpPr/>
          <p:nvPr/>
        </p:nvGrpSpPr>
        <p:grpSpPr>
          <a:xfrm rot="0">
            <a:off x="15594374" y="9112451"/>
            <a:ext cx="5387252" cy="590148"/>
            <a:chOff x="0" y="0"/>
            <a:chExt cx="1418865" cy="155430"/>
          </a:xfrm>
        </p:grpSpPr>
        <p:sp>
          <p:nvSpPr>
            <p:cNvPr name="Freeform 17" id="17"/>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E8EBF4"/>
            </a:solidFill>
          </p:spPr>
        </p:sp>
        <p:sp>
          <p:nvSpPr>
            <p:cNvPr name="TextBox 18" id="18"/>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sp>
        <p:nvSpPr>
          <p:cNvPr name="TextBox 19" id="19"/>
          <p:cNvSpPr txBox="true"/>
          <p:nvPr/>
        </p:nvSpPr>
        <p:spPr>
          <a:xfrm rot="0">
            <a:off x="15905695" y="9296400"/>
            <a:ext cx="2008858" cy="260351"/>
          </a:xfrm>
          <a:prstGeom prst="rect">
            <a:avLst/>
          </a:prstGeom>
        </p:spPr>
        <p:txBody>
          <a:bodyPr anchor="t" rtlCol="false" tIns="0" lIns="0" bIns="0" rIns="0">
            <a:spAutoFit/>
          </a:bodyPr>
          <a:lstStyle/>
          <a:p>
            <a:pPr algn="l" marL="0" indent="0" lvl="0">
              <a:lnSpc>
                <a:spcPts val="2000"/>
              </a:lnSpc>
              <a:spcBef>
                <a:spcPct val="0"/>
              </a:spcBef>
            </a:pPr>
            <a:r>
              <a:rPr lang="en-US" b="true" sz="2000">
                <a:solidFill>
                  <a:srgbClr val="2D3E70"/>
                </a:solidFill>
                <a:latin typeface="Banburi Bold"/>
                <a:ea typeface="Banburi Bold"/>
                <a:cs typeface="Banburi Bold"/>
                <a:sym typeface="Banburi Bold"/>
              </a:rPr>
              <a:t>Halaman 02</a:t>
            </a:r>
          </a:p>
        </p:txBody>
      </p:sp>
      <p:sp>
        <p:nvSpPr>
          <p:cNvPr name="Freeform 20" id="20"/>
          <p:cNvSpPr/>
          <p:nvPr/>
        </p:nvSpPr>
        <p:spPr>
          <a:xfrm flipH="false" flipV="false" rot="0">
            <a:off x="1028700" y="3546582"/>
            <a:ext cx="1586057" cy="838628"/>
          </a:xfrm>
          <a:custGeom>
            <a:avLst/>
            <a:gdLst/>
            <a:ahLst/>
            <a:cxnLst/>
            <a:rect r="r" b="b" t="t" l="l"/>
            <a:pathLst>
              <a:path h="838628" w="1586057">
                <a:moveTo>
                  <a:pt x="0" y="0"/>
                </a:moveTo>
                <a:lnTo>
                  <a:pt x="1586057" y="0"/>
                </a:lnTo>
                <a:lnTo>
                  <a:pt x="1586057" y="838627"/>
                </a:lnTo>
                <a:lnTo>
                  <a:pt x="0" y="83862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TextBox 21" id="21"/>
          <p:cNvSpPr txBox="true"/>
          <p:nvPr/>
        </p:nvSpPr>
        <p:spPr>
          <a:xfrm rot="0">
            <a:off x="8994630" y="2639802"/>
            <a:ext cx="8264670" cy="6009005"/>
          </a:xfrm>
          <a:prstGeom prst="rect">
            <a:avLst/>
          </a:prstGeom>
        </p:spPr>
        <p:txBody>
          <a:bodyPr anchor="t" rtlCol="false" tIns="0" lIns="0" bIns="0" rIns="0">
            <a:spAutoFit/>
          </a:bodyPr>
          <a:lstStyle/>
          <a:p>
            <a:pPr algn="l" marL="0" indent="0" lvl="0">
              <a:lnSpc>
                <a:spcPts val="5979"/>
              </a:lnSpc>
            </a:pPr>
            <a:r>
              <a:rPr lang="en-US" sz="4599">
                <a:solidFill>
                  <a:srgbClr val="2D3E70"/>
                </a:solidFill>
                <a:latin typeface="Banburi"/>
                <a:ea typeface="Banburi"/>
                <a:cs typeface="Banburi"/>
                <a:sym typeface="Banburi"/>
              </a:rPr>
              <a:t>data yang digunakan didapat dari web kaggle.com yang berisi berbagai variabel terkait kondisi kesehatan pasien. dimana data kali ini merujuk pada data penyakit diabetes yang di dalamnya terdapat beberapa variabel</a:t>
            </a:r>
          </a:p>
        </p:txBody>
      </p:sp>
      <p:sp>
        <p:nvSpPr>
          <p:cNvPr name="AutoShape 22" id="22"/>
          <p:cNvSpPr/>
          <p:nvPr/>
        </p:nvSpPr>
        <p:spPr>
          <a:xfrm flipH="true">
            <a:off x="8648958" y="2603689"/>
            <a:ext cx="0" cy="6392767"/>
          </a:xfrm>
          <a:prstGeom prst="line">
            <a:avLst/>
          </a:prstGeom>
          <a:ln cap="flat" w="47625">
            <a:solidFill>
              <a:srgbClr val="334989"/>
            </a:solidFill>
            <a:prstDash val="solid"/>
            <a:headEnd type="oval" len="lg" w="lg"/>
            <a:tailEnd type="none" len="sm" w="sm"/>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925" r="0" b="-9925"/>
            </a:stretch>
          </a:blipFill>
        </p:spPr>
      </p:sp>
      <p:sp>
        <p:nvSpPr>
          <p:cNvPr name="Freeform 3" id="3"/>
          <p:cNvSpPr/>
          <p:nvPr/>
        </p:nvSpPr>
        <p:spPr>
          <a:xfrm flipH="true" flipV="true" rot="0">
            <a:off x="-2114733" y="-1721461"/>
            <a:ext cx="9329683" cy="4571545"/>
          </a:xfrm>
          <a:custGeom>
            <a:avLst/>
            <a:gdLst/>
            <a:ahLst/>
            <a:cxnLst/>
            <a:rect r="r" b="b" t="t" l="l"/>
            <a:pathLst>
              <a:path h="4571545" w="9329683">
                <a:moveTo>
                  <a:pt x="9329682" y="4571545"/>
                </a:moveTo>
                <a:lnTo>
                  <a:pt x="0" y="4571545"/>
                </a:lnTo>
                <a:lnTo>
                  <a:pt x="0" y="0"/>
                </a:lnTo>
                <a:lnTo>
                  <a:pt x="9329682" y="0"/>
                </a:lnTo>
                <a:lnTo>
                  <a:pt x="9329682" y="4571545"/>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4190883" y="8996456"/>
            <a:ext cx="427267" cy="411069"/>
          </a:xfrm>
          <a:custGeom>
            <a:avLst/>
            <a:gdLst/>
            <a:ahLst/>
            <a:cxnLst/>
            <a:rect r="r" b="b" t="t" l="l"/>
            <a:pathLst>
              <a:path h="411069" w="427267">
                <a:moveTo>
                  <a:pt x="0" y="0"/>
                </a:moveTo>
                <a:lnTo>
                  <a:pt x="427267" y="0"/>
                </a:lnTo>
                <a:lnTo>
                  <a:pt x="427267" y="411069"/>
                </a:lnTo>
                <a:lnTo>
                  <a:pt x="0" y="411069"/>
                </a:lnTo>
                <a:lnTo>
                  <a:pt x="0" y="0"/>
                </a:lnTo>
                <a:close/>
              </a:path>
            </a:pathLst>
          </a:custGeom>
          <a:blipFill>
            <a:blip r:embed="rId5">
              <a:extLst>
                <a:ext uri="{96DAC541-7B7A-43D3-8B79-37D633B846F1}">
                  <asvg:svgBlip xmlns:asvg="http://schemas.microsoft.com/office/drawing/2016/SVG/main" r:embed="rId6"/>
                </a:ext>
              </a:extLst>
            </a:blip>
            <a:stretch>
              <a:fillRect l="0" t="0" r="-234639" b="0"/>
            </a:stretch>
          </a:blipFill>
        </p:spPr>
      </p:sp>
      <p:grpSp>
        <p:nvGrpSpPr>
          <p:cNvPr name="Group 5" id="5"/>
          <p:cNvGrpSpPr/>
          <p:nvPr/>
        </p:nvGrpSpPr>
        <p:grpSpPr>
          <a:xfrm rot="0">
            <a:off x="-651290" y="736801"/>
            <a:ext cx="5387252" cy="590148"/>
            <a:chOff x="0" y="0"/>
            <a:chExt cx="1418865" cy="155430"/>
          </a:xfrm>
        </p:grpSpPr>
        <p:sp>
          <p:nvSpPr>
            <p:cNvPr name="Freeform 6" id="6"/>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F1C636"/>
            </a:solidFill>
          </p:spPr>
        </p:sp>
        <p:sp>
          <p:nvSpPr>
            <p:cNvPr name="TextBox 7" id="7"/>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grpSp>
        <p:nvGrpSpPr>
          <p:cNvPr name="Group 8" id="8"/>
          <p:cNvGrpSpPr/>
          <p:nvPr/>
        </p:nvGrpSpPr>
        <p:grpSpPr>
          <a:xfrm rot="0">
            <a:off x="-803690" y="584401"/>
            <a:ext cx="5387252" cy="590148"/>
            <a:chOff x="0" y="0"/>
            <a:chExt cx="1418865" cy="155430"/>
          </a:xfrm>
        </p:grpSpPr>
        <p:sp>
          <p:nvSpPr>
            <p:cNvPr name="Freeform 9" id="9"/>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E8EBF4"/>
            </a:solidFill>
          </p:spPr>
        </p:sp>
        <p:sp>
          <p:nvSpPr>
            <p:cNvPr name="TextBox 10" id="10"/>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grpSp>
        <p:nvGrpSpPr>
          <p:cNvPr name="Group 11" id="11"/>
          <p:cNvGrpSpPr/>
          <p:nvPr/>
        </p:nvGrpSpPr>
        <p:grpSpPr>
          <a:xfrm rot="0">
            <a:off x="15746774" y="9264851"/>
            <a:ext cx="5387252" cy="590148"/>
            <a:chOff x="0" y="0"/>
            <a:chExt cx="1418865" cy="155430"/>
          </a:xfrm>
        </p:grpSpPr>
        <p:sp>
          <p:nvSpPr>
            <p:cNvPr name="Freeform 12" id="12"/>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F1C636"/>
            </a:solidFill>
          </p:spPr>
        </p:sp>
        <p:sp>
          <p:nvSpPr>
            <p:cNvPr name="TextBox 13" id="13"/>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grpSp>
        <p:nvGrpSpPr>
          <p:cNvPr name="Group 14" id="14"/>
          <p:cNvGrpSpPr/>
          <p:nvPr/>
        </p:nvGrpSpPr>
        <p:grpSpPr>
          <a:xfrm rot="0">
            <a:off x="15594374" y="9112451"/>
            <a:ext cx="5387252" cy="590148"/>
            <a:chOff x="0" y="0"/>
            <a:chExt cx="1418865" cy="155430"/>
          </a:xfrm>
        </p:grpSpPr>
        <p:sp>
          <p:nvSpPr>
            <p:cNvPr name="Freeform 15" id="15"/>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E8EBF4"/>
            </a:solidFill>
          </p:spPr>
        </p:sp>
        <p:sp>
          <p:nvSpPr>
            <p:cNvPr name="TextBox 16" id="16"/>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sp>
        <p:nvSpPr>
          <p:cNvPr name="Freeform 17" id="17"/>
          <p:cNvSpPr/>
          <p:nvPr/>
        </p:nvSpPr>
        <p:spPr>
          <a:xfrm flipH="false" flipV="false" rot="0">
            <a:off x="1028700" y="3546582"/>
            <a:ext cx="1586057" cy="838628"/>
          </a:xfrm>
          <a:custGeom>
            <a:avLst/>
            <a:gdLst/>
            <a:ahLst/>
            <a:cxnLst/>
            <a:rect r="r" b="b" t="t" l="l"/>
            <a:pathLst>
              <a:path h="838628" w="1586057">
                <a:moveTo>
                  <a:pt x="0" y="0"/>
                </a:moveTo>
                <a:lnTo>
                  <a:pt x="1586057" y="0"/>
                </a:lnTo>
                <a:lnTo>
                  <a:pt x="1586057" y="838627"/>
                </a:lnTo>
                <a:lnTo>
                  <a:pt x="0" y="83862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8" id="18"/>
          <p:cNvSpPr/>
          <p:nvPr/>
        </p:nvSpPr>
        <p:spPr>
          <a:xfrm flipH="false" flipV="false" rot="0">
            <a:off x="4090773" y="6581253"/>
            <a:ext cx="492788" cy="492788"/>
          </a:xfrm>
          <a:custGeom>
            <a:avLst/>
            <a:gdLst/>
            <a:ahLst/>
            <a:cxnLst/>
            <a:rect r="r" b="b" t="t" l="l"/>
            <a:pathLst>
              <a:path h="492788" w="492788">
                <a:moveTo>
                  <a:pt x="0" y="0"/>
                </a:moveTo>
                <a:lnTo>
                  <a:pt x="492789" y="0"/>
                </a:lnTo>
                <a:lnTo>
                  <a:pt x="492789" y="492788"/>
                </a:lnTo>
                <a:lnTo>
                  <a:pt x="0" y="49278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9" id="19"/>
          <p:cNvSpPr/>
          <p:nvPr/>
        </p:nvSpPr>
        <p:spPr>
          <a:xfrm flipH="false" flipV="false" rot="0">
            <a:off x="729079" y="2108724"/>
            <a:ext cx="16829843" cy="5953557"/>
          </a:xfrm>
          <a:custGeom>
            <a:avLst/>
            <a:gdLst/>
            <a:ahLst/>
            <a:cxnLst/>
            <a:rect r="r" b="b" t="t" l="l"/>
            <a:pathLst>
              <a:path h="5953557" w="16829843">
                <a:moveTo>
                  <a:pt x="0" y="0"/>
                </a:moveTo>
                <a:lnTo>
                  <a:pt x="16829842" y="0"/>
                </a:lnTo>
                <a:lnTo>
                  <a:pt x="16829842" y="5953557"/>
                </a:lnTo>
                <a:lnTo>
                  <a:pt x="0" y="5953557"/>
                </a:lnTo>
                <a:lnTo>
                  <a:pt x="0" y="0"/>
                </a:lnTo>
                <a:close/>
              </a:path>
            </a:pathLst>
          </a:custGeom>
          <a:blipFill>
            <a:blip r:embed="rId11"/>
            <a:stretch>
              <a:fillRect l="0" t="0" r="0" b="0"/>
            </a:stretch>
          </a:blipFill>
        </p:spPr>
      </p:sp>
      <p:sp>
        <p:nvSpPr>
          <p:cNvPr name="TextBox 20" id="20"/>
          <p:cNvSpPr txBox="true"/>
          <p:nvPr/>
        </p:nvSpPr>
        <p:spPr>
          <a:xfrm rot="0">
            <a:off x="15905695" y="9296400"/>
            <a:ext cx="2008858" cy="260351"/>
          </a:xfrm>
          <a:prstGeom prst="rect">
            <a:avLst/>
          </a:prstGeom>
        </p:spPr>
        <p:txBody>
          <a:bodyPr anchor="t" rtlCol="false" tIns="0" lIns="0" bIns="0" rIns="0">
            <a:spAutoFit/>
          </a:bodyPr>
          <a:lstStyle/>
          <a:p>
            <a:pPr algn="l" marL="0" indent="0" lvl="0">
              <a:lnSpc>
                <a:spcPts val="2000"/>
              </a:lnSpc>
              <a:spcBef>
                <a:spcPct val="0"/>
              </a:spcBef>
            </a:pPr>
            <a:r>
              <a:rPr lang="en-US" b="true" sz="2000">
                <a:solidFill>
                  <a:srgbClr val="2D3E70"/>
                </a:solidFill>
                <a:latin typeface="Banburi Bold"/>
                <a:ea typeface="Banburi Bold"/>
                <a:cs typeface="Banburi Bold"/>
                <a:sym typeface="Banburi Bold"/>
              </a:rPr>
              <a:t>Halaman 02</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925" r="0" b="-9925"/>
            </a:stretch>
          </a:blipFill>
        </p:spPr>
      </p:sp>
      <p:sp>
        <p:nvSpPr>
          <p:cNvPr name="Freeform 3" id="3"/>
          <p:cNvSpPr/>
          <p:nvPr/>
        </p:nvSpPr>
        <p:spPr>
          <a:xfrm flipH="true" flipV="true" rot="0">
            <a:off x="-2114733" y="-1721461"/>
            <a:ext cx="9329683" cy="4571545"/>
          </a:xfrm>
          <a:custGeom>
            <a:avLst/>
            <a:gdLst/>
            <a:ahLst/>
            <a:cxnLst/>
            <a:rect r="r" b="b" t="t" l="l"/>
            <a:pathLst>
              <a:path h="4571545" w="9329683">
                <a:moveTo>
                  <a:pt x="9329682" y="4571545"/>
                </a:moveTo>
                <a:lnTo>
                  <a:pt x="0" y="4571545"/>
                </a:lnTo>
                <a:lnTo>
                  <a:pt x="0" y="0"/>
                </a:lnTo>
                <a:lnTo>
                  <a:pt x="9329682" y="0"/>
                </a:lnTo>
                <a:lnTo>
                  <a:pt x="9329682" y="4571545"/>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7645635" y="1564902"/>
            <a:ext cx="492788" cy="492788"/>
          </a:xfrm>
          <a:custGeom>
            <a:avLst/>
            <a:gdLst/>
            <a:ahLst/>
            <a:cxnLst/>
            <a:rect r="r" b="b" t="t" l="l"/>
            <a:pathLst>
              <a:path h="492788" w="492788">
                <a:moveTo>
                  <a:pt x="0" y="0"/>
                </a:moveTo>
                <a:lnTo>
                  <a:pt x="492788" y="0"/>
                </a:lnTo>
                <a:lnTo>
                  <a:pt x="492788" y="492788"/>
                </a:lnTo>
                <a:lnTo>
                  <a:pt x="0" y="49278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599813">
            <a:off x="11247990" y="6477022"/>
            <a:ext cx="10311063" cy="8145740"/>
          </a:xfrm>
          <a:custGeom>
            <a:avLst/>
            <a:gdLst/>
            <a:ahLst/>
            <a:cxnLst/>
            <a:rect r="r" b="b" t="t" l="l"/>
            <a:pathLst>
              <a:path h="8145740" w="10311063">
                <a:moveTo>
                  <a:pt x="0" y="0"/>
                </a:moveTo>
                <a:lnTo>
                  <a:pt x="10311063" y="0"/>
                </a:lnTo>
                <a:lnTo>
                  <a:pt x="10311063" y="8145740"/>
                </a:lnTo>
                <a:lnTo>
                  <a:pt x="0" y="81457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923087" y="8422197"/>
            <a:ext cx="427267" cy="411069"/>
          </a:xfrm>
          <a:custGeom>
            <a:avLst/>
            <a:gdLst/>
            <a:ahLst/>
            <a:cxnLst/>
            <a:rect r="r" b="b" t="t" l="l"/>
            <a:pathLst>
              <a:path h="411069" w="427267">
                <a:moveTo>
                  <a:pt x="0" y="0"/>
                </a:moveTo>
                <a:lnTo>
                  <a:pt x="427267" y="0"/>
                </a:lnTo>
                <a:lnTo>
                  <a:pt x="427267" y="411069"/>
                </a:lnTo>
                <a:lnTo>
                  <a:pt x="0" y="411069"/>
                </a:lnTo>
                <a:lnTo>
                  <a:pt x="0" y="0"/>
                </a:lnTo>
                <a:close/>
              </a:path>
            </a:pathLst>
          </a:custGeom>
          <a:blipFill>
            <a:blip r:embed="rId9">
              <a:extLst>
                <a:ext uri="{96DAC541-7B7A-43D3-8B79-37D633B846F1}">
                  <asvg:svgBlip xmlns:asvg="http://schemas.microsoft.com/office/drawing/2016/SVG/main" r:embed="rId10"/>
                </a:ext>
              </a:extLst>
            </a:blip>
            <a:stretch>
              <a:fillRect l="0" t="0" r="-234639" b="0"/>
            </a:stretch>
          </a:blipFill>
        </p:spPr>
      </p:sp>
      <p:grpSp>
        <p:nvGrpSpPr>
          <p:cNvPr name="Group 7" id="7"/>
          <p:cNvGrpSpPr/>
          <p:nvPr/>
        </p:nvGrpSpPr>
        <p:grpSpPr>
          <a:xfrm rot="0">
            <a:off x="-651290" y="736801"/>
            <a:ext cx="5387252" cy="590148"/>
            <a:chOff x="0" y="0"/>
            <a:chExt cx="1418865" cy="155430"/>
          </a:xfrm>
        </p:grpSpPr>
        <p:sp>
          <p:nvSpPr>
            <p:cNvPr name="Freeform 8" id="8"/>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F1C636"/>
            </a:solidFill>
          </p:spPr>
        </p:sp>
        <p:sp>
          <p:nvSpPr>
            <p:cNvPr name="TextBox 9" id="9"/>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grpSp>
        <p:nvGrpSpPr>
          <p:cNvPr name="Group 10" id="10"/>
          <p:cNvGrpSpPr/>
          <p:nvPr/>
        </p:nvGrpSpPr>
        <p:grpSpPr>
          <a:xfrm rot="0">
            <a:off x="-803690" y="584401"/>
            <a:ext cx="5387252" cy="590148"/>
            <a:chOff x="0" y="0"/>
            <a:chExt cx="1418865" cy="155430"/>
          </a:xfrm>
        </p:grpSpPr>
        <p:sp>
          <p:nvSpPr>
            <p:cNvPr name="Freeform 11" id="11"/>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E8EBF4"/>
            </a:solidFill>
          </p:spPr>
        </p:sp>
        <p:sp>
          <p:nvSpPr>
            <p:cNvPr name="TextBox 12" id="12"/>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grpSp>
        <p:nvGrpSpPr>
          <p:cNvPr name="Group 13" id="13"/>
          <p:cNvGrpSpPr/>
          <p:nvPr/>
        </p:nvGrpSpPr>
        <p:grpSpPr>
          <a:xfrm rot="0">
            <a:off x="15746774" y="9264851"/>
            <a:ext cx="5387252" cy="590148"/>
            <a:chOff x="0" y="0"/>
            <a:chExt cx="1418865" cy="155430"/>
          </a:xfrm>
        </p:grpSpPr>
        <p:sp>
          <p:nvSpPr>
            <p:cNvPr name="Freeform 14" id="14"/>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F1C636"/>
            </a:solidFill>
          </p:spPr>
        </p:sp>
        <p:sp>
          <p:nvSpPr>
            <p:cNvPr name="TextBox 15" id="15"/>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grpSp>
        <p:nvGrpSpPr>
          <p:cNvPr name="Group 16" id="16"/>
          <p:cNvGrpSpPr/>
          <p:nvPr/>
        </p:nvGrpSpPr>
        <p:grpSpPr>
          <a:xfrm rot="0">
            <a:off x="15594374" y="9112451"/>
            <a:ext cx="5387252" cy="590148"/>
            <a:chOff x="0" y="0"/>
            <a:chExt cx="1418865" cy="155430"/>
          </a:xfrm>
        </p:grpSpPr>
        <p:sp>
          <p:nvSpPr>
            <p:cNvPr name="Freeform 17" id="17"/>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E8EBF4"/>
            </a:solidFill>
          </p:spPr>
        </p:sp>
        <p:sp>
          <p:nvSpPr>
            <p:cNvPr name="TextBox 18" id="18"/>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sp>
        <p:nvSpPr>
          <p:cNvPr name="Freeform 19" id="19"/>
          <p:cNvSpPr/>
          <p:nvPr/>
        </p:nvSpPr>
        <p:spPr>
          <a:xfrm flipH="false" flipV="false" rot="0">
            <a:off x="15905695" y="3665874"/>
            <a:ext cx="1586057" cy="838628"/>
          </a:xfrm>
          <a:custGeom>
            <a:avLst/>
            <a:gdLst/>
            <a:ahLst/>
            <a:cxnLst/>
            <a:rect r="r" b="b" t="t" l="l"/>
            <a:pathLst>
              <a:path h="838628" w="1586057">
                <a:moveTo>
                  <a:pt x="0" y="0"/>
                </a:moveTo>
                <a:lnTo>
                  <a:pt x="1586056" y="0"/>
                </a:lnTo>
                <a:lnTo>
                  <a:pt x="1586056" y="838627"/>
                </a:lnTo>
                <a:lnTo>
                  <a:pt x="0" y="83862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TextBox 20" id="20"/>
          <p:cNvSpPr txBox="true"/>
          <p:nvPr/>
        </p:nvSpPr>
        <p:spPr>
          <a:xfrm rot="0">
            <a:off x="304268" y="4399726"/>
            <a:ext cx="15175522" cy="1743951"/>
          </a:xfrm>
          <a:prstGeom prst="rect">
            <a:avLst/>
          </a:prstGeom>
        </p:spPr>
        <p:txBody>
          <a:bodyPr anchor="t" rtlCol="false" tIns="0" lIns="0" bIns="0" rIns="0">
            <a:spAutoFit/>
          </a:bodyPr>
          <a:lstStyle/>
          <a:p>
            <a:pPr algn="r" marL="0" indent="0" lvl="0">
              <a:lnSpc>
                <a:spcPts val="13023"/>
              </a:lnSpc>
            </a:pPr>
            <a:r>
              <a:rPr lang="en-US" sz="10852" spc="217">
                <a:solidFill>
                  <a:srgbClr val="2D3E70"/>
                </a:solidFill>
                <a:latin typeface="Brasika"/>
                <a:ea typeface="Brasika"/>
                <a:cs typeface="Brasika"/>
                <a:sym typeface="Brasika"/>
              </a:rPr>
              <a:t>Eksplorasi data</a:t>
            </a:r>
          </a:p>
        </p:txBody>
      </p:sp>
      <p:sp>
        <p:nvSpPr>
          <p:cNvPr name="TextBox 21" id="21"/>
          <p:cNvSpPr txBox="true"/>
          <p:nvPr/>
        </p:nvSpPr>
        <p:spPr>
          <a:xfrm rot="0">
            <a:off x="15905695" y="9296400"/>
            <a:ext cx="2008858" cy="260351"/>
          </a:xfrm>
          <a:prstGeom prst="rect">
            <a:avLst/>
          </a:prstGeom>
        </p:spPr>
        <p:txBody>
          <a:bodyPr anchor="t" rtlCol="false" tIns="0" lIns="0" bIns="0" rIns="0">
            <a:spAutoFit/>
          </a:bodyPr>
          <a:lstStyle/>
          <a:p>
            <a:pPr algn="l" marL="0" indent="0" lvl="0">
              <a:lnSpc>
                <a:spcPts val="2000"/>
              </a:lnSpc>
              <a:spcBef>
                <a:spcPct val="0"/>
              </a:spcBef>
            </a:pPr>
            <a:r>
              <a:rPr lang="en-US" b="true" sz="2000">
                <a:solidFill>
                  <a:srgbClr val="2D3E70"/>
                </a:solidFill>
                <a:latin typeface="Banburi Bold"/>
                <a:ea typeface="Banburi Bold"/>
                <a:cs typeface="Banburi Bold"/>
                <a:sym typeface="Banburi Bold"/>
              </a:rPr>
              <a:t>Halaman 02</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925" r="0" b="-9925"/>
            </a:stretch>
          </a:blipFill>
        </p:spPr>
      </p:sp>
      <p:grpSp>
        <p:nvGrpSpPr>
          <p:cNvPr name="Group 3" id="3"/>
          <p:cNvGrpSpPr/>
          <p:nvPr/>
        </p:nvGrpSpPr>
        <p:grpSpPr>
          <a:xfrm rot="0">
            <a:off x="15746774" y="9264851"/>
            <a:ext cx="5387252" cy="590148"/>
            <a:chOff x="0" y="0"/>
            <a:chExt cx="1418865" cy="155430"/>
          </a:xfrm>
        </p:grpSpPr>
        <p:sp>
          <p:nvSpPr>
            <p:cNvPr name="Freeform 4" id="4"/>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F1C636"/>
            </a:solidFill>
          </p:spPr>
        </p:sp>
        <p:sp>
          <p:nvSpPr>
            <p:cNvPr name="TextBox 5" id="5"/>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grpSp>
        <p:nvGrpSpPr>
          <p:cNvPr name="Group 6" id="6"/>
          <p:cNvGrpSpPr/>
          <p:nvPr/>
        </p:nvGrpSpPr>
        <p:grpSpPr>
          <a:xfrm rot="0">
            <a:off x="15594374" y="9112451"/>
            <a:ext cx="5387252" cy="590148"/>
            <a:chOff x="0" y="0"/>
            <a:chExt cx="1418865" cy="155430"/>
          </a:xfrm>
        </p:grpSpPr>
        <p:sp>
          <p:nvSpPr>
            <p:cNvPr name="Freeform 7" id="7"/>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E8EBF4"/>
            </a:solidFill>
          </p:spPr>
        </p:sp>
        <p:sp>
          <p:nvSpPr>
            <p:cNvPr name="TextBox 8" id="8"/>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sp>
        <p:nvSpPr>
          <p:cNvPr name="Freeform 9" id="9"/>
          <p:cNvSpPr/>
          <p:nvPr/>
        </p:nvSpPr>
        <p:spPr>
          <a:xfrm flipH="false" flipV="false" rot="0">
            <a:off x="3495420" y="596393"/>
            <a:ext cx="11297160" cy="9094214"/>
          </a:xfrm>
          <a:custGeom>
            <a:avLst/>
            <a:gdLst/>
            <a:ahLst/>
            <a:cxnLst/>
            <a:rect r="r" b="b" t="t" l="l"/>
            <a:pathLst>
              <a:path h="9094214" w="11297160">
                <a:moveTo>
                  <a:pt x="0" y="0"/>
                </a:moveTo>
                <a:lnTo>
                  <a:pt x="11297160" y="0"/>
                </a:lnTo>
                <a:lnTo>
                  <a:pt x="11297160" y="9094214"/>
                </a:lnTo>
                <a:lnTo>
                  <a:pt x="0" y="9094214"/>
                </a:lnTo>
                <a:lnTo>
                  <a:pt x="0" y="0"/>
                </a:lnTo>
                <a:close/>
              </a:path>
            </a:pathLst>
          </a:custGeom>
          <a:blipFill>
            <a:blip r:embed="rId3"/>
            <a:stretch>
              <a:fillRect l="0" t="0" r="0" b="0"/>
            </a:stretch>
          </a:blipFill>
        </p:spPr>
      </p:sp>
      <p:sp>
        <p:nvSpPr>
          <p:cNvPr name="TextBox 10" id="10"/>
          <p:cNvSpPr txBox="true"/>
          <p:nvPr/>
        </p:nvSpPr>
        <p:spPr>
          <a:xfrm rot="0">
            <a:off x="15905695" y="9296400"/>
            <a:ext cx="2008858" cy="260351"/>
          </a:xfrm>
          <a:prstGeom prst="rect">
            <a:avLst/>
          </a:prstGeom>
        </p:spPr>
        <p:txBody>
          <a:bodyPr anchor="t" rtlCol="false" tIns="0" lIns="0" bIns="0" rIns="0">
            <a:spAutoFit/>
          </a:bodyPr>
          <a:lstStyle/>
          <a:p>
            <a:pPr algn="l" marL="0" indent="0" lvl="0">
              <a:lnSpc>
                <a:spcPts val="2000"/>
              </a:lnSpc>
              <a:spcBef>
                <a:spcPct val="0"/>
              </a:spcBef>
            </a:pPr>
            <a:r>
              <a:rPr lang="en-US" b="true" sz="2000">
                <a:solidFill>
                  <a:srgbClr val="2D3E70"/>
                </a:solidFill>
                <a:latin typeface="Banburi Bold"/>
                <a:ea typeface="Banburi Bold"/>
                <a:cs typeface="Banburi Bold"/>
                <a:sym typeface="Banburi Bold"/>
              </a:rPr>
              <a:t>Halaman 02</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925" r="0" b="-9925"/>
            </a:stretch>
          </a:blipFill>
        </p:spPr>
      </p:sp>
      <p:sp>
        <p:nvSpPr>
          <p:cNvPr name="Freeform 3" id="3"/>
          <p:cNvSpPr/>
          <p:nvPr/>
        </p:nvSpPr>
        <p:spPr>
          <a:xfrm flipH="false" flipV="false" rot="0">
            <a:off x="1028700" y="1028700"/>
            <a:ext cx="4374772" cy="8673899"/>
          </a:xfrm>
          <a:custGeom>
            <a:avLst/>
            <a:gdLst/>
            <a:ahLst/>
            <a:cxnLst/>
            <a:rect r="r" b="b" t="t" l="l"/>
            <a:pathLst>
              <a:path h="8673899" w="4374772">
                <a:moveTo>
                  <a:pt x="0" y="0"/>
                </a:moveTo>
                <a:lnTo>
                  <a:pt x="4374772" y="0"/>
                </a:lnTo>
                <a:lnTo>
                  <a:pt x="4374772" y="8673899"/>
                </a:lnTo>
                <a:lnTo>
                  <a:pt x="0" y="8673899"/>
                </a:lnTo>
                <a:lnTo>
                  <a:pt x="0" y="0"/>
                </a:lnTo>
                <a:close/>
              </a:path>
            </a:pathLst>
          </a:custGeom>
          <a:blipFill>
            <a:blip r:embed="rId3"/>
            <a:stretch>
              <a:fillRect l="0" t="0" r="0" b="0"/>
            </a:stretch>
          </a:blipFill>
        </p:spPr>
      </p:sp>
      <p:grpSp>
        <p:nvGrpSpPr>
          <p:cNvPr name="Group 4" id="4"/>
          <p:cNvGrpSpPr/>
          <p:nvPr/>
        </p:nvGrpSpPr>
        <p:grpSpPr>
          <a:xfrm rot="0">
            <a:off x="6702086" y="3822600"/>
            <a:ext cx="3086100" cy="308610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285890"/>
            </a:solidFill>
          </p:spPr>
        </p:sp>
        <p:sp>
          <p:nvSpPr>
            <p:cNvPr name="TextBox 6" id="6"/>
            <p:cNvSpPr txBox="true"/>
            <p:nvPr/>
          </p:nvSpPr>
          <p:spPr>
            <a:xfrm>
              <a:off x="0" y="241300"/>
              <a:ext cx="711200" cy="368300"/>
            </a:xfrm>
            <a:prstGeom prst="rect">
              <a:avLst/>
            </a:prstGeom>
          </p:spPr>
          <p:txBody>
            <a:bodyPr anchor="ctr" rtlCol="false" tIns="50800" lIns="50800" bIns="50800" rIns="50800"/>
            <a:lstStyle/>
            <a:p>
              <a:pPr algn="ctr">
                <a:lnSpc>
                  <a:spcPts val="2500"/>
                </a:lnSpc>
              </a:pPr>
            </a:p>
          </p:txBody>
        </p:sp>
      </p:grpSp>
      <p:sp>
        <p:nvSpPr>
          <p:cNvPr name="Freeform 7" id="7"/>
          <p:cNvSpPr/>
          <p:nvPr/>
        </p:nvSpPr>
        <p:spPr>
          <a:xfrm flipH="false" flipV="false" rot="0">
            <a:off x="10114330" y="1028700"/>
            <a:ext cx="7708928" cy="8673899"/>
          </a:xfrm>
          <a:custGeom>
            <a:avLst/>
            <a:gdLst/>
            <a:ahLst/>
            <a:cxnLst/>
            <a:rect r="r" b="b" t="t" l="l"/>
            <a:pathLst>
              <a:path h="8673899" w="7708928">
                <a:moveTo>
                  <a:pt x="0" y="0"/>
                </a:moveTo>
                <a:lnTo>
                  <a:pt x="7708928" y="0"/>
                </a:lnTo>
                <a:lnTo>
                  <a:pt x="7708928" y="8673899"/>
                </a:lnTo>
                <a:lnTo>
                  <a:pt x="0" y="8673899"/>
                </a:lnTo>
                <a:lnTo>
                  <a:pt x="0" y="0"/>
                </a:lnTo>
                <a:close/>
              </a:path>
            </a:pathLst>
          </a:custGeom>
          <a:blipFill>
            <a:blip r:embed="rId4"/>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925" r="0" b="-9925"/>
            </a:stretch>
          </a:blipFill>
        </p:spPr>
      </p:sp>
      <p:grpSp>
        <p:nvGrpSpPr>
          <p:cNvPr name="Group 3" id="3"/>
          <p:cNvGrpSpPr/>
          <p:nvPr/>
        </p:nvGrpSpPr>
        <p:grpSpPr>
          <a:xfrm rot="5400000">
            <a:off x="8239310" y="3334120"/>
            <a:ext cx="1809380" cy="180938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285890"/>
            </a:solidFill>
          </p:spPr>
        </p:sp>
        <p:sp>
          <p:nvSpPr>
            <p:cNvPr name="TextBox 5" id="5"/>
            <p:cNvSpPr txBox="true"/>
            <p:nvPr/>
          </p:nvSpPr>
          <p:spPr>
            <a:xfrm>
              <a:off x="0" y="241300"/>
              <a:ext cx="711200" cy="368300"/>
            </a:xfrm>
            <a:prstGeom prst="rect">
              <a:avLst/>
            </a:prstGeom>
          </p:spPr>
          <p:txBody>
            <a:bodyPr anchor="ctr" rtlCol="false" tIns="50800" lIns="50800" bIns="50800" rIns="50800"/>
            <a:lstStyle/>
            <a:p>
              <a:pPr algn="ctr">
                <a:lnSpc>
                  <a:spcPts val="2500"/>
                </a:lnSpc>
              </a:pPr>
            </a:p>
          </p:txBody>
        </p:sp>
      </p:grpSp>
      <p:sp>
        <p:nvSpPr>
          <p:cNvPr name="Freeform 6" id="6"/>
          <p:cNvSpPr/>
          <p:nvPr/>
        </p:nvSpPr>
        <p:spPr>
          <a:xfrm flipH="false" flipV="false" rot="0">
            <a:off x="2618411" y="1028700"/>
            <a:ext cx="13051177" cy="1950584"/>
          </a:xfrm>
          <a:custGeom>
            <a:avLst/>
            <a:gdLst/>
            <a:ahLst/>
            <a:cxnLst/>
            <a:rect r="r" b="b" t="t" l="l"/>
            <a:pathLst>
              <a:path h="1950584" w="13051177">
                <a:moveTo>
                  <a:pt x="0" y="0"/>
                </a:moveTo>
                <a:lnTo>
                  <a:pt x="13051178" y="0"/>
                </a:lnTo>
                <a:lnTo>
                  <a:pt x="13051178" y="1950584"/>
                </a:lnTo>
                <a:lnTo>
                  <a:pt x="0" y="1950584"/>
                </a:lnTo>
                <a:lnTo>
                  <a:pt x="0" y="0"/>
                </a:lnTo>
                <a:close/>
              </a:path>
            </a:pathLst>
          </a:custGeom>
          <a:blipFill>
            <a:blip r:embed="rId3"/>
            <a:stretch>
              <a:fillRect l="0" t="0" r="0" b="0"/>
            </a:stretch>
          </a:blipFill>
        </p:spPr>
      </p:sp>
      <p:sp>
        <p:nvSpPr>
          <p:cNvPr name="Freeform 7" id="7"/>
          <p:cNvSpPr/>
          <p:nvPr/>
        </p:nvSpPr>
        <p:spPr>
          <a:xfrm flipH="false" flipV="false" rot="0">
            <a:off x="6741685" y="5495925"/>
            <a:ext cx="4804631" cy="3278955"/>
          </a:xfrm>
          <a:custGeom>
            <a:avLst/>
            <a:gdLst/>
            <a:ahLst/>
            <a:cxnLst/>
            <a:rect r="r" b="b" t="t" l="l"/>
            <a:pathLst>
              <a:path h="3278955" w="4804631">
                <a:moveTo>
                  <a:pt x="0" y="0"/>
                </a:moveTo>
                <a:lnTo>
                  <a:pt x="4804630" y="0"/>
                </a:lnTo>
                <a:lnTo>
                  <a:pt x="4804630" y="3278955"/>
                </a:lnTo>
                <a:lnTo>
                  <a:pt x="0" y="3278955"/>
                </a:lnTo>
                <a:lnTo>
                  <a:pt x="0" y="0"/>
                </a:lnTo>
                <a:close/>
              </a:path>
            </a:pathLst>
          </a:custGeom>
          <a:blipFill>
            <a:blip r:embed="rId4"/>
            <a:stretch>
              <a:fillRect l="0" t="0" r="0" b="-49749"/>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925" r="0" b="-9925"/>
            </a:stretch>
          </a:blipFill>
        </p:spPr>
      </p:sp>
      <p:sp>
        <p:nvSpPr>
          <p:cNvPr name="Freeform 3" id="3"/>
          <p:cNvSpPr/>
          <p:nvPr/>
        </p:nvSpPr>
        <p:spPr>
          <a:xfrm flipH="true" flipV="true" rot="0">
            <a:off x="-2114733" y="-1721461"/>
            <a:ext cx="9329683" cy="4571545"/>
          </a:xfrm>
          <a:custGeom>
            <a:avLst/>
            <a:gdLst/>
            <a:ahLst/>
            <a:cxnLst/>
            <a:rect r="r" b="b" t="t" l="l"/>
            <a:pathLst>
              <a:path h="4571545" w="9329683">
                <a:moveTo>
                  <a:pt x="9329682" y="4571545"/>
                </a:moveTo>
                <a:lnTo>
                  <a:pt x="0" y="4571545"/>
                </a:lnTo>
                <a:lnTo>
                  <a:pt x="0" y="0"/>
                </a:lnTo>
                <a:lnTo>
                  <a:pt x="9329682" y="0"/>
                </a:lnTo>
                <a:lnTo>
                  <a:pt x="9329682" y="4571545"/>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9656788" y="1564902"/>
            <a:ext cx="492788" cy="492788"/>
          </a:xfrm>
          <a:custGeom>
            <a:avLst/>
            <a:gdLst/>
            <a:ahLst/>
            <a:cxnLst/>
            <a:rect r="r" b="b" t="t" l="l"/>
            <a:pathLst>
              <a:path h="492788" w="492788">
                <a:moveTo>
                  <a:pt x="0" y="0"/>
                </a:moveTo>
                <a:lnTo>
                  <a:pt x="492789" y="0"/>
                </a:lnTo>
                <a:lnTo>
                  <a:pt x="492789" y="492788"/>
                </a:lnTo>
                <a:lnTo>
                  <a:pt x="0" y="49278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5923087" y="8259136"/>
            <a:ext cx="427267" cy="411069"/>
          </a:xfrm>
          <a:custGeom>
            <a:avLst/>
            <a:gdLst/>
            <a:ahLst/>
            <a:cxnLst/>
            <a:rect r="r" b="b" t="t" l="l"/>
            <a:pathLst>
              <a:path h="411069" w="427267">
                <a:moveTo>
                  <a:pt x="0" y="0"/>
                </a:moveTo>
                <a:lnTo>
                  <a:pt x="427267" y="0"/>
                </a:lnTo>
                <a:lnTo>
                  <a:pt x="427267" y="411069"/>
                </a:lnTo>
                <a:lnTo>
                  <a:pt x="0" y="411069"/>
                </a:lnTo>
                <a:lnTo>
                  <a:pt x="0" y="0"/>
                </a:lnTo>
                <a:close/>
              </a:path>
            </a:pathLst>
          </a:custGeom>
          <a:blipFill>
            <a:blip r:embed="rId7">
              <a:extLst>
                <a:ext uri="{96DAC541-7B7A-43D3-8B79-37D633B846F1}">
                  <asvg:svgBlip xmlns:asvg="http://schemas.microsoft.com/office/drawing/2016/SVG/main" r:embed="rId8"/>
                </a:ext>
              </a:extLst>
            </a:blip>
            <a:stretch>
              <a:fillRect l="0" t="0" r="-234639" b="0"/>
            </a:stretch>
          </a:blipFill>
        </p:spPr>
      </p:sp>
      <p:grpSp>
        <p:nvGrpSpPr>
          <p:cNvPr name="Group 6" id="6"/>
          <p:cNvGrpSpPr/>
          <p:nvPr/>
        </p:nvGrpSpPr>
        <p:grpSpPr>
          <a:xfrm rot="0">
            <a:off x="-651290" y="736801"/>
            <a:ext cx="5387252" cy="590148"/>
            <a:chOff x="0" y="0"/>
            <a:chExt cx="1418865" cy="155430"/>
          </a:xfrm>
        </p:grpSpPr>
        <p:sp>
          <p:nvSpPr>
            <p:cNvPr name="Freeform 7" id="7"/>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F1C636"/>
            </a:solidFill>
          </p:spPr>
        </p:sp>
        <p:sp>
          <p:nvSpPr>
            <p:cNvPr name="TextBox 8" id="8"/>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grpSp>
        <p:nvGrpSpPr>
          <p:cNvPr name="Group 9" id="9"/>
          <p:cNvGrpSpPr/>
          <p:nvPr/>
        </p:nvGrpSpPr>
        <p:grpSpPr>
          <a:xfrm rot="0">
            <a:off x="-803690" y="584401"/>
            <a:ext cx="5387252" cy="590148"/>
            <a:chOff x="0" y="0"/>
            <a:chExt cx="1418865" cy="155430"/>
          </a:xfrm>
        </p:grpSpPr>
        <p:sp>
          <p:nvSpPr>
            <p:cNvPr name="Freeform 10" id="10"/>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E8EBF4"/>
            </a:solidFill>
          </p:spPr>
        </p:sp>
        <p:sp>
          <p:nvSpPr>
            <p:cNvPr name="TextBox 11" id="11"/>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grpSp>
        <p:nvGrpSpPr>
          <p:cNvPr name="Group 12" id="12"/>
          <p:cNvGrpSpPr/>
          <p:nvPr/>
        </p:nvGrpSpPr>
        <p:grpSpPr>
          <a:xfrm rot="0">
            <a:off x="15746774" y="9264851"/>
            <a:ext cx="5387252" cy="590148"/>
            <a:chOff x="0" y="0"/>
            <a:chExt cx="1418865" cy="155430"/>
          </a:xfrm>
        </p:grpSpPr>
        <p:sp>
          <p:nvSpPr>
            <p:cNvPr name="Freeform 13" id="13"/>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F1C636"/>
            </a:solidFill>
          </p:spPr>
        </p:sp>
        <p:sp>
          <p:nvSpPr>
            <p:cNvPr name="TextBox 14" id="14"/>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grpSp>
        <p:nvGrpSpPr>
          <p:cNvPr name="Group 15" id="15"/>
          <p:cNvGrpSpPr/>
          <p:nvPr/>
        </p:nvGrpSpPr>
        <p:grpSpPr>
          <a:xfrm rot="0">
            <a:off x="15594374" y="9112451"/>
            <a:ext cx="5387252" cy="590148"/>
            <a:chOff x="0" y="0"/>
            <a:chExt cx="1418865" cy="155430"/>
          </a:xfrm>
        </p:grpSpPr>
        <p:sp>
          <p:nvSpPr>
            <p:cNvPr name="Freeform 16" id="16"/>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E8EBF4"/>
            </a:solidFill>
          </p:spPr>
        </p:sp>
        <p:sp>
          <p:nvSpPr>
            <p:cNvPr name="TextBox 17" id="17"/>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sp>
        <p:nvSpPr>
          <p:cNvPr name="Freeform 18" id="18"/>
          <p:cNvSpPr/>
          <p:nvPr/>
        </p:nvSpPr>
        <p:spPr>
          <a:xfrm flipH="false" flipV="false" rot="0">
            <a:off x="396141" y="608349"/>
            <a:ext cx="12128200" cy="8656502"/>
          </a:xfrm>
          <a:custGeom>
            <a:avLst/>
            <a:gdLst/>
            <a:ahLst/>
            <a:cxnLst/>
            <a:rect r="r" b="b" t="t" l="l"/>
            <a:pathLst>
              <a:path h="8656502" w="12128200">
                <a:moveTo>
                  <a:pt x="0" y="0"/>
                </a:moveTo>
                <a:lnTo>
                  <a:pt x="12128200" y="0"/>
                </a:lnTo>
                <a:lnTo>
                  <a:pt x="12128200" y="8656502"/>
                </a:lnTo>
                <a:lnTo>
                  <a:pt x="0" y="8656502"/>
                </a:lnTo>
                <a:lnTo>
                  <a:pt x="0" y="0"/>
                </a:lnTo>
                <a:close/>
              </a:path>
            </a:pathLst>
          </a:custGeom>
          <a:blipFill>
            <a:blip r:embed="rId9"/>
            <a:stretch>
              <a:fillRect l="0" t="0" r="0" b="0"/>
            </a:stretch>
          </a:blipFill>
        </p:spPr>
      </p:sp>
      <p:sp>
        <p:nvSpPr>
          <p:cNvPr name="TextBox 19" id="19"/>
          <p:cNvSpPr txBox="true"/>
          <p:nvPr/>
        </p:nvSpPr>
        <p:spPr>
          <a:xfrm rot="0">
            <a:off x="7789381" y="1744621"/>
            <a:ext cx="9469919" cy="1123950"/>
          </a:xfrm>
          <a:prstGeom prst="rect">
            <a:avLst/>
          </a:prstGeom>
        </p:spPr>
        <p:txBody>
          <a:bodyPr anchor="t" rtlCol="false" tIns="0" lIns="0" bIns="0" rIns="0">
            <a:spAutoFit/>
          </a:bodyPr>
          <a:lstStyle/>
          <a:p>
            <a:pPr algn="r" marL="0" indent="0" lvl="0">
              <a:lnSpc>
                <a:spcPts val="8399"/>
              </a:lnSpc>
            </a:pPr>
            <a:r>
              <a:rPr lang="en-US" sz="6999" spc="139">
                <a:solidFill>
                  <a:srgbClr val="2D3E70"/>
                </a:solidFill>
                <a:latin typeface="Brasika"/>
                <a:ea typeface="Brasika"/>
                <a:cs typeface="Brasika"/>
                <a:sym typeface="Brasika"/>
              </a:rPr>
              <a:t>korelasi</a:t>
            </a:r>
          </a:p>
        </p:txBody>
      </p:sp>
      <p:sp>
        <p:nvSpPr>
          <p:cNvPr name="TextBox 20" id="20"/>
          <p:cNvSpPr txBox="true"/>
          <p:nvPr/>
        </p:nvSpPr>
        <p:spPr>
          <a:xfrm rot="0">
            <a:off x="15905695" y="9296400"/>
            <a:ext cx="2008858" cy="260351"/>
          </a:xfrm>
          <a:prstGeom prst="rect">
            <a:avLst/>
          </a:prstGeom>
        </p:spPr>
        <p:txBody>
          <a:bodyPr anchor="t" rtlCol="false" tIns="0" lIns="0" bIns="0" rIns="0">
            <a:spAutoFit/>
          </a:bodyPr>
          <a:lstStyle/>
          <a:p>
            <a:pPr algn="l" marL="0" indent="0" lvl="0">
              <a:lnSpc>
                <a:spcPts val="2000"/>
              </a:lnSpc>
              <a:spcBef>
                <a:spcPct val="0"/>
              </a:spcBef>
            </a:pPr>
            <a:r>
              <a:rPr lang="en-US" b="true" sz="2000">
                <a:solidFill>
                  <a:srgbClr val="2D3E70"/>
                </a:solidFill>
                <a:latin typeface="Banburi Bold"/>
                <a:ea typeface="Banburi Bold"/>
                <a:cs typeface="Banburi Bold"/>
                <a:sym typeface="Banburi Bold"/>
              </a:rPr>
              <a:t>Halaman 02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DAGgIEG1WnE</dc:identifier>
  <dcterms:modified xsi:type="dcterms:W3CDTF">2011-08-01T06:04:30Z</dcterms:modified>
  <cp:revision>1</cp:revision>
  <dc:title>komputasi statistik</dc:title>
</cp:coreProperties>
</file>