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118" r:id="rId2"/>
    <p:sldId id="2103" r:id="rId3"/>
    <p:sldId id="2180" r:id="rId4"/>
    <p:sldId id="2163" r:id="rId5"/>
    <p:sldId id="2165" r:id="rId6"/>
    <p:sldId id="2179" r:id="rId7"/>
    <p:sldId id="2182" r:id="rId8"/>
    <p:sldId id="2175" r:id="rId9"/>
    <p:sldId id="2181" r:id="rId10"/>
    <p:sldId id="2177" r:id="rId11"/>
    <p:sldId id="2183" r:id="rId12"/>
    <p:sldId id="2164" r:id="rId13"/>
    <p:sldId id="2171" r:id="rId14"/>
    <p:sldId id="2172" r:id="rId15"/>
    <p:sldId id="2166" r:id="rId16"/>
    <p:sldId id="2184" r:id="rId17"/>
    <p:sldId id="2167" r:id="rId18"/>
    <p:sldId id="2168" r:id="rId19"/>
    <p:sldId id="2185" r:id="rId2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39">
          <p15:clr>
            <a:srgbClr val="A4A3A4"/>
          </p15:clr>
        </p15:guide>
        <p15:guide id="2" pos="1535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BFBFBF"/>
    <a:srgbClr val="94C8F3"/>
    <a:srgbClr val="FFFFFF"/>
    <a:srgbClr val="F55055"/>
    <a:srgbClr val="99ECD4"/>
    <a:srgbClr val="CCF6EA"/>
    <a:srgbClr val="79CCEF"/>
    <a:srgbClr val="1481AF"/>
    <a:srgbClr val="19D3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D73086-F37D-41F2-AE8C-81A38DF2CEBC}" v="134" dt="2021-10-26T15:48:01.158"/>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57" autoAdjust="0"/>
    <p:restoredTop sz="99409" autoAdjust="0"/>
  </p:normalViewPr>
  <p:slideViewPr>
    <p:cSldViewPr snapToGrid="0" snapToObjects="1">
      <p:cViewPr>
        <p:scale>
          <a:sx n="50" d="100"/>
          <a:sy n="50" d="100"/>
        </p:scale>
        <p:origin x="1128" y="510"/>
      </p:cViewPr>
      <p:guideLst>
        <p:guide orient="horz" pos="8639"/>
        <p:guide pos="15355"/>
      </p:guideLst>
    </p:cSldViewPr>
  </p:slideViewPr>
  <p:notesTextViewPr>
    <p:cViewPr>
      <p:scale>
        <a:sx n="100" d="100"/>
        <a:sy n="100" d="100"/>
      </p:scale>
      <p:origin x="0" y="0"/>
    </p:cViewPr>
  </p:notesTextViewPr>
  <p:sorterViewPr>
    <p:cViewPr>
      <p:scale>
        <a:sx n="50" d="100"/>
        <a:sy n="50" d="100"/>
      </p:scale>
      <p:origin x="0" y="1792"/>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van, Maruli" userId="a61e8f42-f8cf-43fc-a39c-7d8b8303566c" providerId="ADAL" clId="{F1D73086-F37D-41F2-AE8C-81A38DF2CEBC}"/>
    <pc:docChg chg="undo redo custSel addSld delSld modSld sldOrd modMainMaster">
      <pc:chgData name="Asvan, Maruli" userId="a61e8f42-f8cf-43fc-a39c-7d8b8303566c" providerId="ADAL" clId="{F1D73086-F37D-41F2-AE8C-81A38DF2CEBC}" dt="2021-10-26T15:48:12.339" v="6452" actId="47"/>
      <pc:docMkLst>
        <pc:docMk/>
      </pc:docMkLst>
      <pc:sldChg chg="del mod modShow">
        <pc:chgData name="Asvan, Maruli" userId="a61e8f42-f8cf-43fc-a39c-7d8b8303566c" providerId="ADAL" clId="{F1D73086-F37D-41F2-AE8C-81A38DF2CEBC}" dt="2021-10-26T11:13:02.123" v="5098" actId="47"/>
        <pc:sldMkLst>
          <pc:docMk/>
          <pc:sldMk cId="1877874640" sldId="1905"/>
        </pc:sldMkLst>
      </pc:sldChg>
      <pc:sldChg chg="del mod modShow">
        <pc:chgData name="Asvan, Maruli" userId="a61e8f42-f8cf-43fc-a39c-7d8b8303566c" providerId="ADAL" clId="{F1D73086-F37D-41F2-AE8C-81A38DF2CEBC}" dt="2021-10-26T11:13:01.252" v="5097" actId="47"/>
        <pc:sldMkLst>
          <pc:docMk/>
          <pc:sldMk cId="3146121623" sldId="2042"/>
        </pc:sldMkLst>
      </pc:sldChg>
      <pc:sldChg chg="del mod modShow">
        <pc:chgData name="Asvan, Maruli" userId="a61e8f42-f8cf-43fc-a39c-7d8b8303566c" providerId="ADAL" clId="{F1D73086-F37D-41F2-AE8C-81A38DF2CEBC}" dt="2021-10-26T11:13:04.205" v="5101" actId="47"/>
        <pc:sldMkLst>
          <pc:docMk/>
          <pc:sldMk cId="2401572450" sldId="2058"/>
        </pc:sldMkLst>
      </pc:sldChg>
      <pc:sldChg chg="del">
        <pc:chgData name="Asvan, Maruli" userId="a61e8f42-f8cf-43fc-a39c-7d8b8303566c" providerId="ADAL" clId="{F1D73086-F37D-41F2-AE8C-81A38DF2CEBC}" dt="2021-10-25T13:55:57.678" v="120" actId="47"/>
        <pc:sldMkLst>
          <pc:docMk/>
          <pc:sldMk cId="2930113317" sldId="2063"/>
        </pc:sldMkLst>
      </pc:sldChg>
      <pc:sldChg chg="del mod modShow">
        <pc:chgData name="Asvan, Maruli" userId="a61e8f42-f8cf-43fc-a39c-7d8b8303566c" providerId="ADAL" clId="{F1D73086-F37D-41F2-AE8C-81A38DF2CEBC}" dt="2021-10-26T11:27:29.310" v="5674" actId="47"/>
        <pc:sldMkLst>
          <pc:docMk/>
          <pc:sldMk cId="922950589" sldId="2071"/>
        </pc:sldMkLst>
      </pc:sldChg>
      <pc:sldChg chg="del mod modShow">
        <pc:chgData name="Asvan, Maruli" userId="a61e8f42-f8cf-43fc-a39c-7d8b8303566c" providerId="ADAL" clId="{F1D73086-F37D-41F2-AE8C-81A38DF2CEBC}" dt="2021-10-26T11:27:29.720" v="5675" actId="47"/>
        <pc:sldMkLst>
          <pc:docMk/>
          <pc:sldMk cId="2800971398" sldId="2072"/>
        </pc:sldMkLst>
      </pc:sldChg>
      <pc:sldChg chg="del mod modShow">
        <pc:chgData name="Asvan, Maruli" userId="a61e8f42-f8cf-43fc-a39c-7d8b8303566c" providerId="ADAL" clId="{F1D73086-F37D-41F2-AE8C-81A38DF2CEBC}" dt="2021-10-26T11:27:29.952" v="5676" actId="47"/>
        <pc:sldMkLst>
          <pc:docMk/>
          <pc:sldMk cId="2213380759" sldId="2073"/>
        </pc:sldMkLst>
      </pc:sldChg>
      <pc:sldChg chg="del mod modShow">
        <pc:chgData name="Asvan, Maruli" userId="a61e8f42-f8cf-43fc-a39c-7d8b8303566c" providerId="ADAL" clId="{F1D73086-F37D-41F2-AE8C-81A38DF2CEBC}" dt="2021-10-26T11:27:30.560" v="5677" actId="47"/>
        <pc:sldMkLst>
          <pc:docMk/>
          <pc:sldMk cId="729906911" sldId="2074"/>
        </pc:sldMkLst>
      </pc:sldChg>
      <pc:sldChg chg="addSp delSp modSp mod modShow">
        <pc:chgData name="Asvan, Maruli" userId="a61e8f42-f8cf-43fc-a39c-7d8b8303566c" providerId="ADAL" clId="{F1D73086-F37D-41F2-AE8C-81A38DF2CEBC}" dt="2021-10-26T10:49:06.571" v="3922" actId="20577"/>
        <pc:sldMkLst>
          <pc:docMk/>
          <pc:sldMk cId="604078281" sldId="2103"/>
        </pc:sldMkLst>
        <pc:spChg chg="add mod">
          <ac:chgData name="Asvan, Maruli" userId="a61e8f42-f8cf-43fc-a39c-7d8b8303566c" providerId="ADAL" clId="{F1D73086-F37D-41F2-AE8C-81A38DF2CEBC}" dt="2021-10-26T10:49:06.571" v="3922" actId="20577"/>
          <ac:spMkLst>
            <pc:docMk/>
            <pc:sldMk cId="604078281" sldId="2103"/>
            <ac:spMk id="2" creationId="{921B065E-DB92-43DA-B559-77EC89F2EAE9}"/>
          </ac:spMkLst>
        </pc:spChg>
        <pc:spChg chg="del">
          <ac:chgData name="Asvan, Maruli" userId="a61e8f42-f8cf-43fc-a39c-7d8b8303566c" providerId="ADAL" clId="{F1D73086-F37D-41F2-AE8C-81A38DF2CEBC}" dt="2021-10-25T13:56:28.041" v="123" actId="478"/>
          <ac:spMkLst>
            <pc:docMk/>
            <pc:sldMk cId="604078281" sldId="2103"/>
            <ac:spMk id="61"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62"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64"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65"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67"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68"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70"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71"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73"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74"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76"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77"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79"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80"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82"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83"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85"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88" creationId="{00000000-0000-0000-0000-000000000000}"/>
          </ac:spMkLst>
        </pc:spChg>
        <pc:spChg chg="mod">
          <ac:chgData name="Asvan, Maruli" userId="a61e8f42-f8cf-43fc-a39c-7d8b8303566c" providerId="ADAL" clId="{F1D73086-F37D-41F2-AE8C-81A38DF2CEBC}" dt="2021-10-25T13:55:36.376" v="117" actId="20577"/>
          <ac:spMkLst>
            <pc:docMk/>
            <pc:sldMk cId="604078281" sldId="2103"/>
            <ac:spMk id="90" creationId="{00000000-0000-0000-0000-000000000000}"/>
          </ac:spMkLst>
        </pc:spChg>
        <pc:spChg chg="del">
          <ac:chgData name="Asvan, Maruli" userId="a61e8f42-f8cf-43fc-a39c-7d8b8303566c" providerId="ADAL" clId="{F1D73086-F37D-41F2-AE8C-81A38DF2CEBC}" dt="2021-10-25T13:57:08.179" v="143" actId="478"/>
          <ac:spMkLst>
            <pc:docMk/>
            <pc:sldMk cId="604078281" sldId="2103"/>
            <ac:spMk id="91"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93"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102"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110"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114"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119" creationId="{00000000-0000-0000-0000-000000000000}"/>
          </ac:spMkLst>
        </pc:spChg>
        <pc:spChg chg="del">
          <ac:chgData name="Asvan, Maruli" userId="a61e8f42-f8cf-43fc-a39c-7d8b8303566c" providerId="ADAL" clId="{F1D73086-F37D-41F2-AE8C-81A38DF2CEBC}" dt="2021-10-25T13:56:28.041" v="123" actId="478"/>
          <ac:spMkLst>
            <pc:docMk/>
            <pc:sldMk cId="604078281" sldId="2103"/>
            <ac:spMk id="123" creationId="{00000000-0000-0000-0000-000000000000}"/>
          </ac:spMkLst>
        </pc:spChg>
        <pc:grpChg chg="del">
          <ac:chgData name="Asvan, Maruli" userId="a61e8f42-f8cf-43fc-a39c-7d8b8303566c" providerId="ADAL" clId="{F1D73086-F37D-41F2-AE8C-81A38DF2CEBC}" dt="2021-10-25T13:56:28.041" v="123" actId="478"/>
          <ac:grpSpMkLst>
            <pc:docMk/>
            <pc:sldMk cId="604078281" sldId="2103"/>
            <ac:grpSpMk id="126" creationId="{00000000-0000-0000-0000-000000000000}"/>
          </ac:grpSpMkLst>
        </pc:grpChg>
        <pc:grpChg chg="del">
          <ac:chgData name="Asvan, Maruli" userId="a61e8f42-f8cf-43fc-a39c-7d8b8303566c" providerId="ADAL" clId="{F1D73086-F37D-41F2-AE8C-81A38DF2CEBC}" dt="2021-10-25T13:56:28.041" v="123" actId="478"/>
          <ac:grpSpMkLst>
            <pc:docMk/>
            <pc:sldMk cId="604078281" sldId="2103"/>
            <ac:grpSpMk id="167" creationId="{00000000-0000-0000-0000-000000000000}"/>
          </ac:grpSpMkLst>
        </pc:grpChg>
        <pc:grpChg chg="del">
          <ac:chgData name="Asvan, Maruli" userId="a61e8f42-f8cf-43fc-a39c-7d8b8303566c" providerId="ADAL" clId="{F1D73086-F37D-41F2-AE8C-81A38DF2CEBC}" dt="2021-10-25T13:56:28.041" v="123" actId="478"/>
          <ac:grpSpMkLst>
            <pc:docMk/>
            <pc:sldMk cId="604078281" sldId="2103"/>
            <ac:grpSpMk id="171" creationId="{00000000-0000-0000-0000-000000000000}"/>
          </ac:grpSpMkLst>
        </pc:grpChg>
        <pc:grpChg chg="del">
          <ac:chgData name="Asvan, Maruli" userId="a61e8f42-f8cf-43fc-a39c-7d8b8303566c" providerId="ADAL" clId="{F1D73086-F37D-41F2-AE8C-81A38DF2CEBC}" dt="2021-10-25T13:56:28.041" v="123" actId="478"/>
          <ac:grpSpMkLst>
            <pc:docMk/>
            <pc:sldMk cId="604078281" sldId="2103"/>
            <ac:grpSpMk id="176" creationId="{00000000-0000-0000-0000-000000000000}"/>
          </ac:grpSpMkLst>
        </pc:grpChg>
        <pc:grpChg chg="del">
          <ac:chgData name="Asvan, Maruli" userId="a61e8f42-f8cf-43fc-a39c-7d8b8303566c" providerId="ADAL" clId="{F1D73086-F37D-41F2-AE8C-81A38DF2CEBC}" dt="2021-10-25T13:56:28.041" v="123" actId="478"/>
          <ac:grpSpMkLst>
            <pc:docMk/>
            <pc:sldMk cId="604078281" sldId="2103"/>
            <ac:grpSpMk id="180" creationId="{00000000-0000-0000-0000-000000000000}"/>
          </ac:grpSpMkLst>
        </pc:grpChg>
        <pc:grpChg chg="del">
          <ac:chgData name="Asvan, Maruli" userId="a61e8f42-f8cf-43fc-a39c-7d8b8303566c" providerId="ADAL" clId="{F1D73086-F37D-41F2-AE8C-81A38DF2CEBC}" dt="2021-10-25T13:56:28.041" v="123" actId="478"/>
          <ac:grpSpMkLst>
            <pc:docMk/>
            <pc:sldMk cId="604078281" sldId="2103"/>
            <ac:grpSpMk id="187" creationId="{00000000-0000-0000-0000-000000000000}"/>
          </ac:grpSpMkLst>
        </pc:grpChg>
        <pc:grpChg chg="del">
          <ac:chgData name="Asvan, Maruli" userId="a61e8f42-f8cf-43fc-a39c-7d8b8303566c" providerId="ADAL" clId="{F1D73086-F37D-41F2-AE8C-81A38DF2CEBC}" dt="2021-10-25T13:56:28.041" v="123" actId="478"/>
          <ac:grpSpMkLst>
            <pc:docMk/>
            <pc:sldMk cId="604078281" sldId="2103"/>
            <ac:grpSpMk id="198" creationId="{00000000-0000-0000-0000-000000000000}"/>
          </ac:grpSpMkLst>
        </pc:grpChg>
        <pc:grpChg chg="del">
          <ac:chgData name="Asvan, Maruli" userId="a61e8f42-f8cf-43fc-a39c-7d8b8303566c" providerId="ADAL" clId="{F1D73086-F37D-41F2-AE8C-81A38DF2CEBC}" dt="2021-10-25T13:56:28.041" v="123" actId="478"/>
          <ac:grpSpMkLst>
            <pc:docMk/>
            <pc:sldMk cId="604078281" sldId="2103"/>
            <ac:grpSpMk id="205" creationId="{00000000-0000-0000-0000-000000000000}"/>
          </ac:grpSpMkLst>
        </pc:grpChg>
      </pc:sldChg>
      <pc:sldChg chg="del mod modShow">
        <pc:chgData name="Asvan, Maruli" userId="a61e8f42-f8cf-43fc-a39c-7d8b8303566c" providerId="ADAL" clId="{F1D73086-F37D-41F2-AE8C-81A38DF2CEBC}" dt="2021-10-26T11:13:02.878" v="5099" actId="47"/>
        <pc:sldMkLst>
          <pc:docMk/>
          <pc:sldMk cId="427839666" sldId="2104"/>
        </pc:sldMkLst>
      </pc:sldChg>
      <pc:sldChg chg="del mod modShow">
        <pc:chgData name="Asvan, Maruli" userId="a61e8f42-f8cf-43fc-a39c-7d8b8303566c" providerId="ADAL" clId="{F1D73086-F37D-41F2-AE8C-81A38DF2CEBC}" dt="2021-10-26T11:27:01.188" v="5651" actId="47"/>
        <pc:sldMkLst>
          <pc:docMk/>
          <pc:sldMk cId="3010165159" sldId="2105"/>
        </pc:sldMkLst>
      </pc:sldChg>
      <pc:sldChg chg="del mod modShow">
        <pc:chgData name="Asvan, Maruli" userId="a61e8f42-f8cf-43fc-a39c-7d8b8303566c" providerId="ADAL" clId="{F1D73086-F37D-41F2-AE8C-81A38DF2CEBC}" dt="2021-10-26T11:13:03.644" v="5100" actId="47"/>
        <pc:sldMkLst>
          <pc:docMk/>
          <pc:sldMk cId="3076614721" sldId="2106"/>
        </pc:sldMkLst>
      </pc:sldChg>
      <pc:sldChg chg="del mod modShow">
        <pc:chgData name="Asvan, Maruli" userId="a61e8f42-f8cf-43fc-a39c-7d8b8303566c" providerId="ADAL" clId="{F1D73086-F37D-41F2-AE8C-81A38DF2CEBC}" dt="2021-10-26T11:12:59.564" v="5096" actId="47"/>
        <pc:sldMkLst>
          <pc:docMk/>
          <pc:sldMk cId="3231272439" sldId="2109"/>
        </pc:sldMkLst>
      </pc:sldChg>
      <pc:sldChg chg="del mod modShow">
        <pc:chgData name="Asvan, Maruli" userId="a61e8f42-f8cf-43fc-a39c-7d8b8303566c" providerId="ADAL" clId="{F1D73086-F37D-41F2-AE8C-81A38DF2CEBC}" dt="2021-10-26T11:13:06.665" v="5102" actId="47"/>
        <pc:sldMkLst>
          <pc:docMk/>
          <pc:sldMk cId="3402183077" sldId="2110"/>
        </pc:sldMkLst>
      </pc:sldChg>
      <pc:sldChg chg="del mod modShow">
        <pc:chgData name="Asvan, Maruli" userId="a61e8f42-f8cf-43fc-a39c-7d8b8303566c" providerId="ADAL" clId="{F1D73086-F37D-41F2-AE8C-81A38DF2CEBC}" dt="2021-10-26T11:13:10.614" v="5103" actId="47"/>
        <pc:sldMkLst>
          <pc:docMk/>
          <pc:sldMk cId="2488725932" sldId="2111"/>
        </pc:sldMkLst>
      </pc:sldChg>
      <pc:sldChg chg="del mod modShow">
        <pc:chgData name="Asvan, Maruli" userId="a61e8f42-f8cf-43fc-a39c-7d8b8303566c" providerId="ADAL" clId="{F1D73086-F37D-41F2-AE8C-81A38DF2CEBC}" dt="2021-10-26T14:39:06.671" v="5775" actId="47"/>
        <pc:sldMkLst>
          <pc:docMk/>
          <pc:sldMk cId="240297649" sldId="2113"/>
        </pc:sldMkLst>
      </pc:sldChg>
      <pc:sldChg chg="delSp modSp mod">
        <pc:chgData name="Asvan, Maruli" userId="a61e8f42-f8cf-43fc-a39c-7d8b8303566c" providerId="ADAL" clId="{F1D73086-F37D-41F2-AE8C-81A38DF2CEBC}" dt="2021-10-26T11:28:12.222" v="5683" actId="20577"/>
        <pc:sldMkLst>
          <pc:docMk/>
          <pc:sldMk cId="3096562275" sldId="2118"/>
        </pc:sldMkLst>
        <pc:spChg chg="mod">
          <ac:chgData name="Asvan, Maruli" userId="a61e8f42-f8cf-43fc-a39c-7d8b8303566c" providerId="ADAL" clId="{F1D73086-F37D-41F2-AE8C-81A38DF2CEBC}" dt="2021-10-26T11:28:12.222" v="5683" actId="20577"/>
          <ac:spMkLst>
            <pc:docMk/>
            <pc:sldMk cId="3096562275" sldId="2118"/>
            <ac:spMk id="218" creationId="{00000000-0000-0000-0000-000000000000}"/>
          </ac:spMkLst>
        </pc:spChg>
        <pc:spChg chg="del">
          <ac:chgData name="Asvan, Maruli" userId="a61e8f42-f8cf-43fc-a39c-7d8b8303566c" providerId="ADAL" clId="{F1D73086-F37D-41F2-AE8C-81A38DF2CEBC}" dt="2021-10-25T13:53:23.752" v="11" actId="478"/>
          <ac:spMkLst>
            <pc:docMk/>
            <pc:sldMk cId="3096562275" sldId="2118"/>
            <ac:spMk id="219" creationId="{00000000-0000-0000-0000-000000000000}"/>
          </ac:spMkLst>
        </pc:spChg>
        <pc:spChg chg="mod">
          <ac:chgData name="Asvan, Maruli" userId="a61e8f42-f8cf-43fc-a39c-7d8b8303566c" providerId="ADAL" clId="{F1D73086-F37D-41F2-AE8C-81A38DF2CEBC}" dt="2021-10-25T14:52:03.363" v="1347" actId="1035"/>
          <ac:spMkLst>
            <pc:docMk/>
            <pc:sldMk cId="3096562275" sldId="2118"/>
            <ac:spMk id="220" creationId="{00000000-0000-0000-0000-000000000000}"/>
          </ac:spMkLst>
        </pc:spChg>
        <pc:spChg chg="mod">
          <ac:chgData name="Asvan, Maruli" userId="a61e8f42-f8cf-43fc-a39c-7d8b8303566c" providerId="ADAL" clId="{F1D73086-F37D-41F2-AE8C-81A38DF2CEBC}" dt="2021-10-25T14:52:07.910" v="1369" actId="1036"/>
          <ac:spMkLst>
            <pc:docMk/>
            <pc:sldMk cId="3096562275" sldId="2118"/>
            <ac:spMk id="221" creationId="{00000000-0000-0000-0000-000000000000}"/>
          </ac:spMkLst>
        </pc:spChg>
        <pc:spChg chg="del mod">
          <ac:chgData name="Asvan, Maruli" userId="a61e8f42-f8cf-43fc-a39c-7d8b8303566c" providerId="ADAL" clId="{F1D73086-F37D-41F2-AE8C-81A38DF2CEBC}" dt="2021-10-25T13:55:20.516" v="96" actId="478"/>
          <ac:spMkLst>
            <pc:docMk/>
            <pc:sldMk cId="3096562275" sldId="2118"/>
            <ac:spMk id="429" creationId="{00000000-0000-0000-0000-000000000000}"/>
          </ac:spMkLst>
        </pc:spChg>
      </pc:sldChg>
      <pc:sldChg chg="del mod modShow">
        <pc:chgData name="Asvan, Maruli" userId="a61e8f42-f8cf-43fc-a39c-7d8b8303566c" providerId="ADAL" clId="{F1D73086-F37D-41F2-AE8C-81A38DF2CEBC}" dt="2021-10-26T11:26:50.864" v="5634" actId="47"/>
        <pc:sldMkLst>
          <pc:docMk/>
          <pc:sldMk cId="1040936546" sldId="2119"/>
        </pc:sldMkLst>
      </pc:sldChg>
      <pc:sldChg chg="del mod modShow">
        <pc:chgData name="Asvan, Maruli" userId="a61e8f42-f8cf-43fc-a39c-7d8b8303566c" providerId="ADAL" clId="{F1D73086-F37D-41F2-AE8C-81A38DF2CEBC}" dt="2021-10-26T11:26:51.843" v="5635" actId="47"/>
        <pc:sldMkLst>
          <pc:docMk/>
          <pc:sldMk cId="3705506480" sldId="2121"/>
        </pc:sldMkLst>
      </pc:sldChg>
      <pc:sldChg chg="del mod modShow">
        <pc:chgData name="Asvan, Maruli" userId="a61e8f42-f8cf-43fc-a39c-7d8b8303566c" providerId="ADAL" clId="{F1D73086-F37D-41F2-AE8C-81A38DF2CEBC}" dt="2021-10-26T11:26:53.651" v="5637" actId="47"/>
        <pc:sldMkLst>
          <pc:docMk/>
          <pc:sldMk cId="2956329105" sldId="2122"/>
        </pc:sldMkLst>
      </pc:sldChg>
      <pc:sldChg chg="del mod modShow">
        <pc:chgData name="Asvan, Maruli" userId="a61e8f42-f8cf-43fc-a39c-7d8b8303566c" providerId="ADAL" clId="{F1D73086-F37D-41F2-AE8C-81A38DF2CEBC}" dt="2021-10-26T11:26:54.878" v="5638" actId="47"/>
        <pc:sldMkLst>
          <pc:docMk/>
          <pc:sldMk cId="5138124" sldId="2123"/>
        </pc:sldMkLst>
      </pc:sldChg>
      <pc:sldChg chg="del mod modShow">
        <pc:chgData name="Asvan, Maruli" userId="a61e8f42-f8cf-43fc-a39c-7d8b8303566c" providerId="ADAL" clId="{F1D73086-F37D-41F2-AE8C-81A38DF2CEBC}" dt="2021-10-26T11:26:55.987" v="5639" actId="47"/>
        <pc:sldMkLst>
          <pc:docMk/>
          <pc:sldMk cId="1381916913" sldId="2125"/>
        </pc:sldMkLst>
      </pc:sldChg>
      <pc:sldChg chg="del mod modShow">
        <pc:chgData name="Asvan, Maruli" userId="a61e8f42-f8cf-43fc-a39c-7d8b8303566c" providerId="ADAL" clId="{F1D73086-F37D-41F2-AE8C-81A38DF2CEBC}" dt="2021-10-26T11:26:56.606" v="5640" actId="47"/>
        <pc:sldMkLst>
          <pc:docMk/>
          <pc:sldMk cId="2941104567" sldId="2126"/>
        </pc:sldMkLst>
      </pc:sldChg>
      <pc:sldChg chg="del mod modShow">
        <pc:chgData name="Asvan, Maruli" userId="a61e8f42-f8cf-43fc-a39c-7d8b8303566c" providerId="ADAL" clId="{F1D73086-F37D-41F2-AE8C-81A38DF2CEBC}" dt="2021-10-26T11:26:58.518" v="5644" actId="47"/>
        <pc:sldMkLst>
          <pc:docMk/>
          <pc:sldMk cId="4146377138" sldId="2127"/>
        </pc:sldMkLst>
      </pc:sldChg>
      <pc:sldChg chg="del mod modShow">
        <pc:chgData name="Asvan, Maruli" userId="a61e8f42-f8cf-43fc-a39c-7d8b8303566c" providerId="ADAL" clId="{F1D73086-F37D-41F2-AE8C-81A38DF2CEBC}" dt="2021-10-26T11:26:57.640" v="5642" actId="47"/>
        <pc:sldMkLst>
          <pc:docMk/>
          <pc:sldMk cId="3611881370" sldId="2128"/>
        </pc:sldMkLst>
      </pc:sldChg>
      <pc:sldChg chg="del mod modShow">
        <pc:chgData name="Asvan, Maruli" userId="a61e8f42-f8cf-43fc-a39c-7d8b8303566c" providerId="ADAL" clId="{F1D73086-F37D-41F2-AE8C-81A38DF2CEBC}" dt="2021-10-26T11:26:58.930" v="5645" actId="47"/>
        <pc:sldMkLst>
          <pc:docMk/>
          <pc:sldMk cId="3448926984" sldId="2129"/>
        </pc:sldMkLst>
      </pc:sldChg>
      <pc:sldChg chg="del mod modShow">
        <pc:chgData name="Asvan, Maruli" userId="a61e8f42-f8cf-43fc-a39c-7d8b8303566c" providerId="ADAL" clId="{F1D73086-F37D-41F2-AE8C-81A38DF2CEBC}" dt="2021-10-26T11:26:58.081" v="5643" actId="47"/>
        <pc:sldMkLst>
          <pc:docMk/>
          <pc:sldMk cId="3761600167" sldId="2130"/>
        </pc:sldMkLst>
      </pc:sldChg>
      <pc:sldChg chg="del mod modShow">
        <pc:chgData name="Asvan, Maruli" userId="a61e8f42-f8cf-43fc-a39c-7d8b8303566c" providerId="ADAL" clId="{F1D73086-F37D-41F2-AE8C-81A38DF2CEBC}" dt="2021-10-26T11:26:59.357" v="5646" actId="47"/>
        <pc:sldMkLst>
          <pc:docMk/>
          <pc:sldMk cId="1298827874" sldId="2131"/>
        </pc:sldMkLst>
      </pc:sldChg>
      <pc:sldChg chg="del mod modShow">
        <pc:chgData name="Asvan, Maruli" userId="a61e8f42-f8cf-43fc-a39c-7d8b8303566c" providerId="ADAL" clId="{F1D73086-F37D-41F2-AE8C-81A38DF2CEBC}" dt="2021-10-26T11:26:59.720" v="5647" actId="47"/>
        <pc:sldMkLst>
          <pc:docMk/>
          <pc:sldMk cId="2022832330" sldId="2132"/>
        </pc:sldMkLst>
      </pc:sldChg>
      <pc:sldChg chg="del mod modShow">
        <pc:chgData name="Asvan, Maruli" userId="a61e8f42-f8cf-43fc-a39c-7d8b8303566c" providerId="ADAL" clId="{F1D73086-F37D-41F2-AE8C-81A38DF2CEBC}" dt="2021-10-26T11:27:00.034" v="5648" actId="47"/>
        <pc:sldMkLst>
          <pc:docMk/>
          <pc:sldMk cId="2712659848" sldId="2133"/>
        </pc:sldMkLst>
      </pc:sldChg>
      <pc:sldChg chg="del mod modShow">
        <pc:chgData name="Asvan, Maruli" userId="a61e8f42-f8cf-43fc-a39c-7d8b8303566c" providerId="ADAL" clId="{F1D73086-F37D-41F2-AE8C-81A38DF2CEBC}" dt="2021-10-26T11:27:00.375" v="5649" actId="47"/>
        <pc:sldMkLst>
          <pc:docMk/>
          <pc:sldMk cId="2064141739" sldId="2134"/>
        </pc:sldMkLst>
      </pc:sldChg>
      <pc:sldChg chg="del mod modShow">
        <pc:chgData name="Asvan, Maruli" userId="a61e8f42-f8cf-43fc-a39c-7d8b8303566c" providerId="ADAL" clId="{F1D73086-F37D-41F2-AE8C-81A38DF2CEBC}" dt="2021-10-26T11:27:00.827" v="5650" actId="47"/>
        <pc:sldMkLst>
          <pc:docMk/>
          <pc:sldMk cId="1733202247" sldId="2135"/>
        </pc:sldMkLst>
      </pc:sldChg>
      <pc:sldChg chg="del mod modShow">
        <pc:chgData name="Asvan, Maruli" userId="a61e8f42-f8cf-43fc-a39c-7d8b8303566c" providerId="ADAL" clId="{F1D73086-F37D-41F2-AE8C-81A38DF2CEBC}" dt="2021-10-26T11:27:01.682" v="5652" actId="47"/>
        <pc:sldMkLst>
          <pc:docMk/>
          <pc:sldMk cId="3164885818" sldId="2136"/>
        </pc:sldMkLst>
      </pc:sldChg>
      <pc:sldChg chg="del mod modShow">
        <pc:chgData name="Asvan, Maruli" userId="a61e8f42-f8cf-43fc-a39c-7d8b8303566c" providerId="ADAL" clId="{F1D73086-F37D-41F2-AE8C-81A38DF2CEBC}" dt="2021-10-26T11:27:02.078" v="5653" actId="47"/>
        <pc:sldMkLst>
          <pc:docMk/>
          <pc:sldMk cId="1428212808" sldId="2137"/>
        </pc:sldMkLst>
      </pc:sldChg>
      <pc:sldChg chg="del mod modShow">
        <pc:chgData name="Asvan, Maruli" userId="a61e8f42-f8cf-43fc-a39c-7d8b8303566c" providerId="ADAL" clId="{F1D73086-F37D-41F2-AE8C-81A38DF2CEBC}" dt="2021-10-26T11:27:02.457" v="5654" actId="47"/>
        <pc:sldMkLst>
          <pc:docMk/>
          <pc:sldMk cId="2260805533" sldId="2138"/>
        </pc:sldMkLst>
      </pc:sldChg>
      <pc:sldChg chg="del mod modShow">
        <pc:chgData name="Asvan, Maruli" userId="a61e8f42-f8cf-43fc-a39c-7d8b8303566c" providerId="ADAL" clId="{F1D73086-F37D-41F2-AE8C-81A38DF2CEBC}" dt="2021-10-26T11:27:02.893" v="5655" actId="47"/>
        <pc:sldMkLst>
          <pc:docMk/>
          <pc:sldMk cId="3049844674" sldId="2139"/>
        </pc:sldMkLst>
      </pc:sldChg>
      <pc:sldChg chg="del mod modShow">
        <pc:chgData name="Asvan, Maruli" userId="a61e8f42-f8cf-43fc-a39c-7d8b8303566c" providerId="ADAL" clId="{F1D73086-F37D-41F2-AE8C-81A38DF2CEBC}" dt="2021-10-26T11:27:03.176" v="5656" actId="47"/>
        <pc:sldMkLst>
          <pc:docMk/>
          <pc:sldMk cId="2519003303" sldId="2140"/>
        </pc:sldMkLst>
      </pc:sldChg>
      <pc:sldChg chg="del mod modShow">
        <pc:chgData name="Asvan, Maruli" userId="a61e8f42-f8cf-43fc-a39c-7d8b8303566c" providerId="ADAL" clId="{F1D73086-F37D-41F2-AE8C-81A38DF2CEBC}" dt="2021-10-26T11:27:04.608" v="5657" actId="47"/>
        <pc:sldMkLst>
          <pc:docMk/>
          <pc:sldMk cId="1004326366" sldId="2141"/>
        </pc:sldMkLst>
      </pc:sldChg>
      <pc:sldChg chg="del mod modShow">
        <pc:chgData name="Asvan, Maruli" userId="a61e8f42-f8cf-43fc-a39c-7d8b8303566c" providerId="ADAL" clId="{F1D73086-F37D-41F2-AE8C-81A38DF2CEBC}" dt="2021-10-26T11:27:05.286" v="5658" actId="47"/>
        <pc:sldMkLst>
          <pc:docMk/>
          <pc:sldMk cId="4024436861" sldId="2142"/>
        </pc:sldMkLst>
      </pc:sldChg>
      <pc:sldChg chg="del mod modShow">
        <pc:chgData name="Asvan, Maruli" userId="a61e8f42-f8cf-43fc-a39c-7d8b8303566c" providerId="ADAL" clId="{F1D73086-F37D-41F2-AE8C-81A38DF2CEBC}" dt="2021-10-26T11:27:05.845" v="5659" actId="47"/>
        <pc:sldMkLst>
          <pc:docMk/>
          <pc:sldMk cId="1917773664" sldId="2143"/>
        </pc:sldMkLst>
      </pc:sldChg>
      <pc:sldChg chg="del mod modShow">
        <pc:chgData name="Asvan, Maruli" userId="a61e8f42-f8cf-43fc-a39c-7d8b8303566c" providerId="ADAL" clId="{F1D73086-F37D-41F2-AE8C-81A38DF2CEBC}" dt="2021-10-26T11:27:06.261" v="5660" actId="47"/>
        <pc:sldMkLst>
          <pc:docMk/>
          <pc:sldMk cId="1296142940" sldId="2144"/>
        </pc:sldMkLst>
      </pc:sldChg>
      <pc:sldChg chg="del mod modShow">
        <pc:chgData name="Asvan, Maruli" userId="a61e8f42-f8cf-43fc-a39c-7d8b8303566c" providerId="ADAL" clId="{F1D73086-F37D-41F2-AE8C-81A38DF2CEBC}" dt="2021-10-26T11:27:06.808" v="5661" actId="47"/>
        <pc:sldMkLst>
          <pc:docMk/>
          <pc:sldMk cId="23947493" sldId="2145"/>
        </pc:sldMkLst>
      </pc:sldChg>
      <pc:sldChg chg="del mod modShow">
        <pc:chgData name="Asvan, Maruli" userId="a61e8f42-f8cf-43fc-a39c-7d8b8303566c" providerId="ADAL" clId="{F1D73086-F37D-41F2-AE8C-81A38DF2CEBC}" dt="2021-10-26T11:27:07.120" v="5662" actId="47"/>
        <pc:sldMkLst>
          <pc:docMk/>
          <pc:sldMk cId="1965840102" sldId="2146"/>
        </pc:sldMkLst>
      </pc:sldChg>
      <pc:sldChg chg="del mod modShow">
        <pc:chgData name="Asvan, Maruli" userId="a61e8f42-f8cf-43fc-a39c-7d8b8303566c" providerId="ADAL" clId="{F1D73086-F37D-41F2-AE8C-81A38DF2CEBC}" dt="2021-10-26T11:27:09.284" v="5663" actId="47"/>
        <pc:sldMkLst>
          <pc:docMk/>
          <pc:sldMk cId="2951537997" sldId="2147"/>
        </pc:sldMkLst>
      </pc:sldChg>
      <pc:sldChg chg="del mod modShow">
        <pc:chgData name="Asvan, Maruli" userId="a61e8f42-f8cf-43fc-a39c-7d8b8303566c" providerId="ADAL" clId="{F1D73086-F37D-41F2-AE8C-81A38DF2CEBC}" dt="2021-10-26T11:27:10.195" v="5664" actId="47"/>
        <pc:sldMkLst>
          <pc:docMk/>
          <pc:sldMk cId="2138043444" sldId="2148"/>
        </pc:sldMkLst>
      </pc:sldChg>
      <pc:sldChg chg="del mod modShow">
        <pc:chgData name="Asvan, Maruli" userId="a61e8f42-f8cf-43fc-a39c-7d8b8303566c" providerId="ADAL" clId="{F1D73086-F37D-41F2-AE8C-81A38DF2CEBC}" dt="2021-10-26T11:27:10.850" v="5665" actId="47"/>
        <pc:sldMkLst>
          <pc:docMk/>
          <pc:sldMk cId="3131767615" sldId="2149"/>
        </pc:sldMkLst>
      </pc:sldChg>
      <pc:sldChg chg="del mod modShow">
        <pc:chgData name="Asvan, Maruli" userId="a61e8f42-f8cf-43fc-a39c-7d8b8303566c" providerId="ADAL" clId="{F1D73086-F37D-41F2-AE8C-81A38DF2CEBC}" dt="2021-10-26T11:27:18.313" v="5668" actId="47"/>
        <pc:sldMkLst>
          <pc:docMk/>
          <pc:sldMk cId="479918680" sldId="2150"/>
        </pc:sldMkLst>
      </pc:sldChg>
      <pc:sldChg chg="del mod modShow">
        <pc:chgData name="Asvan, Maruli" userId="a61e8f42-f8cf-43fc-a39c-7d8b8303566c" providerId="ADAL" clId="{F1D73086-F37D-41F2-AE8C-81A38DF2CEBC}" dt="2021-10-26T11:27:19.406" v="5669" actId="47"/>
        <pc:sldMkLst>
          <pc:docMk/>
          <pc:sldMk cId="2795816017" sldId="2151"/>
        </pc:sldMkLst>
      </pc:sldChg>
      <pc:sldChg chg="del mod modShow">
        <pc:chgData name="Asvan, Maruli" userId="a61e8f42-f8cf-43fc-a39c-7d8b8303566c" providerId="ADAL" clId="{F1D73086-F37D-41F2-AE8C-81A38DF2CEBC}" dt="2021-10-26T11:27:20.135" v="5670" actId="47"/>
        <pc:sldMkLst>
          <pc:docMk/>
          <pc:sldMk cId="2833038815" sldId="2152"/>
        </pc:sldMkLst>
      </pc:sldChg>
      <pc:sldChg chg="del mod modShow">
        <pc:chgData name="Asvan, Maruli" userId="a61e8f42-f8cf-43fc-a39c-7d8b8303566c" providerId="ADAL" clId="{F1D73086-F37D-41F2-AE8C-81A38DF2CEBC}" dt="2021-10-26T11:27:20.657" v="5671" actId="47"/>
        <pc:sldMkLst>
          <pc:docMk/>
          <pc:sldMk cId="531535685" sldId="2153"/>
        </pc:sldMkLst>
      </pc:sldChg>
      <pc:sldChg chg="del mod modShow">
        <pc:chgData name="Asvan, Maruli" userId="a61e8f42-f8cf-43fc-a39c-7d8b8303566c" providerId="ADAL" clId="{F1D73086-F37D-41F2-AE8C-81A38DF2CEBC}" dt="2021-10-26T11:27:12.124" v="5666" actId="47"/>
        <pc:sldMkLst>
          <pc:docMk/>
          <pc:sldMk cId="2482178656" sldId="2154"/>
        </pc:sldMkLst>
      </pc:sldChg>
      <pc:sldChg chg="del mod modShow">
        <pc:chgData name="Asvan, Maruli" userId="a61e8f42-f8cf-43fc-a39c-7d8b8303566c" providerId="ADAL" clId="{F1D73086-F37D-41F2-AE8C-81A38DF2CEBC}" dt="2021-10-26T11:27:16.463" v="5667" actId="47"/>
        <pc:sldMkLst>
          <pc:docMk/>
          <pc:sldMk cId="450672056" sldId="2155"/>
        </pc:sldMkLst>
      </pc:sldChg>
      <pc:sldChg chg="del mod modShow">
        <pc:chgData name="Asvan, Maruli" userId="a61e8f42-f8cf-43fc-a39c-7d8b8303566c" providerId="ADAL" clId="{F1D73086-F37D-41F2-AE8C-81A38DF2CEBC}" dt="2021-10-26T11:26:57.125" v="5641" actId="47"/>
        <pc:sldMkLst>
          <pc:docMk/>
          <pc:sldMk cId="2195546055" sldId="2157"/>
        </pc:sldMkLst>
      </pc:sldChg>
      <pc:sldChg chg="del mod modShow">
        <pc:chgData name="Asvan, Maruli" userId="a61e8f42-f8cf-43fc-a39c-7d8b8303566c" providerId="ADAL" clId="{F1D73086-F37D-41F2-AE8C-81A38DF2CEBC}" dt="2021-10-26T11:26:53.221" v="5636" actId="47"/>
        <pc:sldMkLst>
          <pc:docMk/>
          <pc:sldMk cId="3336531127" sldId="2158"/>
        </pc:sldMkLst>
      </pc:sldChg>
      <pc:sldChg chg="del mod modShow">
        <pc:chgData name="Asvan, Maruli" userId="a61e8f42-f8cf-43fc-a39c-7d8b8303566c" providerId="ADAL" clId="{F1D73086-F37D-41F2-AE8C-81A38DF2CEBC}" dt="2021-10-26T11:27:28.654" v="5673" actId="47"/>
        <pc:sldMkLst>
          <pc:docMk/>
          <pc:sldMk cId="2759446476" sldId="2160"/>
        </pc:sldMkLst>
      </pc:sldChg>
      <pc:sldChg chg="del mod modShow">
        <pc:chgData name="Asvan, Maruli" userId="a61e8f42-f8cf-43fc-a39c-7d8b8303566c" providerId="ADAL" clId="{F1D73086-F37D-41F2-AE8C-81A38DF2CEBC}" dt="2021-10-26T11:27:23.404" v="5672" actId="47"/>
        <pc:sldMkLst>
          <pc:docMk/>
          <pc:sldMk cId="3129013316" sldId="2161"/>
        </pc:sldMkLst>
      </pc:sldChg>
      <pc:sldChg chg="add del mod modShow">
        <pc:chgData name="Asvan, Maruli" userId="a61e8f42-f8cf-43fc-a39c-7d8b8303566c" providerId="ADAL" clId="{F1D73086-F37D-41F2-AE8C-81A38DF2CEBC}" dt="2021-10-26T11:12:52.305" v="5095" actId="47"/>
        <pc:sldMkLst>
          <pc:docMk/>
          <pc:sldMk cId="569138091" sldId="2162"/>
        </pc:sldMkLst>
      </pc:sldChg>
      <pc:sldChg chg="addSp delSp modSp add mod">
        <pc:chgData name="Asvan, Maruli" userId="a61e8f42-f8cf-43fc-a39c-7d8b8303566c" providerId="ADAL" clId="{F1D73086-F37D-41F2-AE8C-81A38DF2CEBC}" dt="2021-10-26T10:34:05.959" v="2591" actId="1036"/>
        <pc:sldMkLst>
          <pc:docMk/>
          <pc:sldMk cId="2182235315" sldId="2163"/>
        </pc:sldMkLst>
        <pc:spChg chg="add mod">
          <ac:chgData name="Asvan, Maruli" userId="a61e8f42-f8cf-43fc-a39c-7d8b8303566c" providerId="ADAL" clId="{F1D73086-F37D-41F2-AE8C-81A38DF2CEBC}" dt="2021-10-26T10:34:05.959" v="2591" actId="1036"/>
          <ac:spMkLst>
            <pc:docMk/>
            <pc:sldMk cId="2182235315" sldId="2163"/>
            <ac:spMk id="2" creationId="{8C95F12A-E3AC-4513-A7AF-596F25BCC117}"/>
          </ac:spMkLst>
        </pc:spChg>
        <pc:spChg chg="del">
          <ac:chgData name="Asvan, Maruli" userId="a61e8f42-f8cf-43fc-a39c-7d8b8303566c" providerId="ADAL" clId="{F1D73086-F37D-41F2-AE8C-81A38DF2CEBC}" dt="2021-10-25T14:14:42.082" v="1161" actId="478"/>
          <ac:spMkLst>
            <pc:docMk/>
            <pc:sldMk cId="2182235315" sldId="2163"/>
            <ac:spMk id="2" creationId="{921B065E-DB92-43DA-B559-77EC89F2EAE9}"/>
          </ac:spMkLst>
        </pc:spChg>
        <pc:spChg chg="add mod">
          <ac:chgData name="Asvan, Maruli" userId="a61e8f42-f8cf-43fc-a39c-7d8b8303566c" providerId="ADAL" clId="{F1D73086-F37D-41F2-AE8C-81A38DF2CEBC}" dt="2021-10-26T10:34:05.959" v="2591" actId="1036"/>
          <ac:spMkLst>
            <pc:docMk/>
            <pc:sldMk cId="2182235315" sldId="2163"/>
            <ac:spMk id="3" creationId="{3C94829D-4171-43FA-A5FE-E6C46DF6CB18}"/>
          </ac:spMkLst>
        </pc:spChg>
        <pc:spChg chg="add mod">
          <ac:chgData name="Asvan, Maruli" userId="a61e8f42-f8cf-43fc-a39c-7d8b8303566c" providerId="ADAL" clId="{F1D73086-F37D-41F2-AE8C-81A38DF2CEBC}" dt="2021-10-26T10:34:05.959" v="2591" actId="1036"/>
          <ac:spMkLst>
            <pc:docMk/>
            <pc:sldMk cId="2182235315" sldId="2163"/>
            <ac:spMk id="6" creationId="{00BDBF1D-3D7D-4142-9F75-5356C4C72F39}"/>
          </ac:spMkLst>
        </pc:spChg>
        <pc:spChg chg="add mod">
          <ac:chgData name="Asvan, Maruli" userId="a61e8f42-f8cf-43fc-a39c-7d8b8303566c" providerId="ADAL" clId="{F1D73086-F37D-41F2-AE8C-81A38DF2CEBC}" dt="2021-10-26T10:34:05.959" v="2591" actId="1036"/>
          <ac:spMkLst>
            <pc:docMk/>
            <pc:sldMk cId="2182235315" sldId="2163"/>
            <ac:spMk id="7" creationId="{EEE90453-8CC7-45B9-867D-976652A4F7A7}"/>
          </ac:spMkLst>
        </pc:spChg>
        <pc:spChg chg="add mod">
          <ac:chgData name="Asvan, Maruli" userId="a61e8f42-f8cf-43fc-a39c-7d8b8303566c" providerId="ADAL" clId="{F1D73086-F37D-41F2-AE8C-81A38DF2CEBC}" dt="2021-10-26T10:34:05.959" v="2591" actId="1036"/>
          <ac:spMkLst>
            <pc:docMk/>
            <pc:sldMk cId="2182235315" sldId="2163"/>
            <ac:spMk id="8" creationId="{E4FA4D49-1365-4F03-A400-2F3E237E7AD9}"/>
          </ac:spMkLst>
        </pc:spChg>
        <pc:spChg chg="add mod">
          <ac:chgData name="Asvan, Maruli" userId="a61e8f42-f8cf-43fc-a39c-7d8b8303566c" providerId="ADAL" clId="{F1D73086-F37D-41F2-AE8C-81A38DF2CEBC}" dt="2021-10-26T10:34:05.959" v="2591" actId="1036"/>
          <ac:spMkLst>
            <pc:docMk/>
            <pc:sldMk cId="2182235315" sldId="2163"/>
            <ac:spMk id="9" creationId="{051CFCFE-5215-4041-87F5-1EFC957CDA80}"/>
          </ac:spMkLst>
        </pc:spChg>
        <pc:spChg chg="add mod">
          <ac:chgData name="Asvan, Maruli" userId="a61e8f42-f8cf-43fc-a39c-7d8b8303566c" providerId="ADAL" clId="{F1D73086-F37D-41F2-AE8C-81A38DF2CEBC}" dt="2021-10-26T10:34:05.959" v="2591" actId="1036"/>
          <ac:spMkLst>
            <pc:docMk/>
            <pc:sldMk cId="2182235315" sldId="2163"/>
            <ac:spMk id="10" creationId="{16619177-85EE-4C9E-A218-A4FC9ABCE7F6}"/>
          </ac:spMkLst>
        </pc:spChg>
        <pc:spChg chg="add mod">
          <ac:chgData name="Asvan, Maruli" userId="a61e8f42-f8cf-43fc-a39c-7d8b8303566c" providerId="ADAL" clId="{F1D73086-F37D-41F2-AE8C-81A38DF2CEBC}" dt="2021-10-26T10:34:05.959" v="2591" actId="1036"/>
          <ac:spMkLst>
            <pc:docMk/>
            <pc:sldMk cId="2182235315" sldId="2163"/>
            <ac:spMk id="11" creationId="{E3D3F398-E574-438B-9E62-CFCBDE995A06}"/>
          </ac:spMkLst>
        </pc:spChg>
        <pc:spChg chg="add mod">
          <ac:chgData name="Asvan, Maruli" userId="a61e8f42-f8cf-43fc-a39c-7d8b8303566c" providerId="ADAL" clId="{F1D73086-F37D-41F2-AE8C-81A38DF2CEBC}" dt="2021-10-26T10:34:05.959" v="2591" actId="1036"/>
          <ac:spMkLst>
            <pc:docMk/>
            <pc:sldMk cId="2182235315" sldId="2163"/>
            <ac:spMk id="12" creationId="{9F7C20F7-92F0-4F49-A888-74397CBA1E3E}"/>
          </ac:spMkLst>
        </pc:spChg>
        <pc:spChg chg="add mod">
          <ac:chgData name="Asvan, Maruli" userId="a61e8f42-f8cf-43fc-a39c-7d8b8303566c" providerId="ADAL" clId="{F1D73086-F37D-41F2-AE8C-81A38DF2CEBC}" dt="2021-10-26T10:34:05.959" v="2591" actId="1036"/>
          <ac:spMkLst>
            <pc:docMk/>
            <pc:sldMk cId="2182235315" sldId="2163"/>
            <ac:spMk id="13" creationId="{B17420E6-DD28-4BBE-9C1B-BFC253F82465}"/>
          </ac:spMkLst>
        </pc:spChg>
        <pc:spChg chg="add mod">
          <ac:chgData name="Asvan, Maruli" userId="a61e8f42-f8cf-43fc-a39c-7d8b8303566c" providerId="ADAL" clId="{F1D73086-F37D-41F2-AE8C-81A38DF2CEBC}" dt="2021-10-26T10:34:05.959" v="2591" actId="1036"/>
          <ac:spMkLst>
            <pc:docMk/>
            <pc:sldMk cId="2182235315" sldId="2163"/>
            <ac:spMk id="14" creationId="{E1192E3B-7B38-4FFC-8254-B446941F8B59}"/>
          </ac:spMkLst>
        </pc:spChg>
        <pc:spChg chg="add mod">
          <ac:chgData name="Asvan, Maruli" userId="a61e8f42-f8cf-43fc-a39c-7d8b8303566c" providerId="ADAL" clId="{F1D73086-F37D-41F2-AE8C-81A38DF2CEBC}" dt="2021-10-26T10:34:05.959" v="2591" actId="1036"/>
          <ac:spMkLst>
            <pc:docMk/>
            <pc:sldMk cId="2182235315" sldId="2163"/>
            <ac:spMk id="15" creationId="{D257EBF2-CD30-4489-B6D6-23A95D8B09E5}"/>
          </ac:spMkLst>
        </pc:spChg>
        <pc:spChg chg="add mod">
          <ac:chgData name="Asvan, Maruli" userId="a61e8f42-f8cf-43fc-a39c-7d8b8303566c" providerId="ADAL" clId="{F1D73086-F37D-41F2-AE8C-81A38DF2CEBC}" dt="2021-10-26T10:34:05.959" v="2591" actId="1036"/>
          <ac:spMkLst>
            <pc:docMk/>
            <pc:sldMk cId="2182235315" sldId="2163"/>
            <ac:spMk id="16" creationId="{514AA8FB-BC9B-4CAF-BC82-6C9B3289911C}"/>
          </ac:spMkLst>
        </pc:spChg>
        <pc:spChg chg="add mod">
          <ac:chgData name="Asvan, Maruli" userId="a61e8f42-f8cf-43fc-a39c-7d8b8303566c" providerId="ADAL" clId="{F1D73086-F37D-41F2-AE8C-81A38DF2CEBC}" dt="2021-10-26T10:34:05.959" v="2591" actId="1036"/>
          <ac:spMkLst>
            <pc:docMk/>
            <pc:sldMk cId="2182235315" sldId="2163"/>
            <ac:spMk id="17" creationId="{650E7D27-41CC-445C-8581-79C51095835B}"/>
          </ac:spMkLst>
        </pc:spChg>
        <pc:spChg chg="add mod">
          <ac:chgData name="Asvan, Maruli" userId="a61e8f42-f8cf-43fc-a39c-7d8b8303566c" providerId="ADAL" clId="{F1D73086-F37D-41F2-AE8C-81A38DF2CEBC}" dt="2021-10-26T10:34:05.959" v="2591" actId="1036"/>
          <ac:spMkLst>
            <pc:docMk/>
            <pc:sldMk cId="2182235315" sldId="2163"/>
            <ac:spMk id="18" creationId="{E0EF07A4-B5FE-407C-97A9-7CCEA5C451B1}"/>
          </ac:spMkLst>
        </pc:spChg>
        <pc:spChg chg="add mod">
          <ac:chgData name="Asvan, Maruli" userId="a61e8f42-f8cf-43fc-a39c-7d8b8303566c" providerId="ADAL" clId="{F1D73086-F37D-41F2-AE8C-81A38DF2CEBC}" dt="2021-10-26T10:34:05.959" v="2591" actId="1036"/>
          <ac:spMkLst>
            <pc:docMk/>
            <pc:sldMk cId="2182235315" sldId="2163"/>
            <ac:spMk id="19" creationId="{F0C6C2C1-F746-482E-97D8-186581980188}"/>
          </ac:spMkLst>
        </pc:spChg>
        <pc:spChg chg="add mod">
          <ac:chgData name="Asvan, Maruli" userId="a61e8f42-f8cf-43fc-a39c-7d8b8303566c" providerId="ADAL" clId="{F1D73086-F37D-41F2-AE8C-81A38DF2CEBC}" dt="2021-10-26T10:34:05.959" v="2591" actId="1036"/>
          <ac:spMkLst>
            <pc:docMk/>
            <pc:sldMk cId="2182235315" sldId="2163"/>
            <ac:spMk id="21" creationId="{2B4277A1-B6F8-444C-A32E-83CE2E63DD03}"/>
          </ac:spMkLst>
        </pc:spChg>
        <pc:spChg chg="add mod">
          <ac:chgData name="Asvan, Maruli" userId="a61e8f42-f8cf-43fc-a39c-7d8b8303566c" providerId="ADAL" clId="{F1D73086-F37D-41F2-AE8C-81A38DF2CEBC}" dt="2021-10-26T10:34:05.959" v="2591" actId="1036"/>
          <ac:spMkLst>
            <pc:docMk/>
            <pc:sldMk cId="2182235315" sldId="2163"/>
            <ac:spMk id="22" creationId="{F502B0E9-4B35-45F9-A4A8-70CA394B1180}"/>
          </ac:spMkLst>
        </pc:spChg>
        <pc:spChg chg="add mod">
          <ac:chgData name="Asvan, Maruli" userId="a61e8f42-f8cf-43fc-a39c-7d8b8303566c" providerId="ADAL" clId="{F1D73086-F37D-41F2-AE8C-81A38DF2CEBC}" dt="2021-10-26T10:34:05.959" v="2591" actId="1036"/>
          <ac:spMkLst>
            <pc:docMk/>
            <pc:sldMk cId="2182235315" sldId="2163"/>
            <ac:spMk id="23" creationId="{F3C89B70-A1D3-4521-B5A8-7E2F4B33B56B}"/>
          </ac:spMkLst>
        </pc:spChg>
        <pc:spChg chg="add mod">
          <ac:chgData name="Asvan, Maruli" userId="a61e8f42-f8cf-43fc-a39c-7d8b8303566c" providerId="ADAL" clId="{F1D73086-F37D-41F2-AE8C-81A38DF2CEBC}" dt="2021-10-26T10:34:05.959" v="2591" actId="1036"/>
          <ac:spMkLst>
            <pc:docMk/>
            <pc:sldMk cId="2182235315" sldId="2163"/>
            <ac:spMk id="24" creationId="{31BB26BC-B9CB-4FA6-813C-CA37779C36B8}"/>
          </ac:spMkLst>
        </pc:spChg>
        <pc:spChg chg="add mod">
          <ac:chgData name="Asvan, Maruli" userId="a61e8f42-f8cf-43fc-a39c-7d8b8303566c" providerId="ADAL" clId="{F1D73086-F37D-41F2-AE8C-81A38DF2CEBC}" dt="2021-10-26T10:34:05.959" v="2591" actId="1036"/>
          <ac:spMkLst>
            <pc:docMk/>
            <pc:sldMk cId="2182235315" sldId="2163"/>
            <ac:spMk id="25" creationId="{E8B3F428-BBD0-44F3-B6AB-61F92CAC6832}"/>
          </ac:spMkLst>
        </pc:spChg>
        <pc:spChg chg="add mod">
          <ac:chgData name="Asvan, Maruli" userId="a61e8f42-f8cf-43fc-a39c-7d8b8303566c" providerId="ADAL" clId="{F1D73086-F37D-41F2-AE8C-81A38DF2CEBC}" dt="2021-10-26T10:34:05.959" v="2591" actId="1036"/>
          <ac:spMkLst>
            <pc:docMk/>
            <pc:sldMk cId="2182235315" sldId="2163"/>
            <ac:spMk id="26" creationId="{DB44EE82-66ED-4AF9-8D92-CFAF235D87BF}"/>
          </ac:spMkLst>
        </pc:spChg>
        <pc:spChg chg="add mod">
          <ac:chgData name="Asvan, Maruli" userId="a61e8f42-f8cf-43fc-a39c-7d8b8303566c" providerId="ADAL" clId="{F1D73086-F37D-41F2-AE8C-81A38DF2CEBC}" dt="2021-10-26T10:34:05.959" v="2591" actId="1036"/>
          <ac:spMkLst>
            <pc:docMk/>
            <pc:sldMk cId="2182235315" sldId="2163"/>
            <ac:spMk id="27" creationId="{1EB675CC-D30F-4045-BCF7-FF09100B5C74}"/>
          </ac:spMkLst>
        </pc:spChg>
        <pc:spChg chg="add mod">
          <ac:chgData name="Asvan, Maruli" userId="a61e8f42-f8cf-43fc-a39c-7d8b8303566c" providerId="ADAL" clId="{F1D73086-F37D-41F2-AE8C-81A38DF2CEBC}" dt="2021-10-26T10:34:05.959" v="2591" actId="1036"/>
          <ac:spMkLst>
            <pc:docMk/>
            <pc:sldMk cId="2182235315" sldId="2163"/>
            <ac:spMk id="28" creationId="{3917DC80-1DB0-4A16-922C-37672FE11238}"/>
          </ac:spMkLst>
        </pc:spChg>
        <pc:spChg chg="add mod">
          <ac:chgData name="Asvan, Maruli" userId="a61e8f42-f8cf-43fc-a39c-7d8b8303566c" providerId="ADAL" clId="{F1D73086-F37D-41F2-AE8C-81A38DF2CEBC}" dt="2021-10-26T10:34:05.959" v="2591" actId="1036"/>
          <ac:spMkLst>
            <pc:docMk/>
            <pc:sldMk cId="2182235315" sldId="2163"/>
            <ac:spMk id="29" creationId="{33872E2A-FA95-4CE8-973C-2A755F179708}"/>
          </ac:spMkLst>
        </pc:spChg>
        <pc:spChg chg="add mod">
          <ac:chgData name="Asvan, Maruli" userId="a61e8f42-f8cf-43fc-a39c-7d8b8303566c" providerId="ADAL" clId="{F1D73086-F37D-41F2-AE8C-81A38DF2CEBC}" dt="2021-10-26T10:34:05.959" v="2591" actId="1036"/>
          <ac:spMkLst>
            <pc:docMk/>
            <pc:sldMk cId="2182235315" sldId="2163"/>
            <ac:spMk id="30" creationId="{0EE2A400-F5F8-4846-8648-D88BD69C01D6}"/>
          </ac:spMkLst>
        </pc:spChg>
        <pc:spChg chg="add mod">
          <ac:chgData name="Asvan, Maruli" userId="a61e8f42-f8cf-43fc-a39c-7d8b8303566c" providerId="ADAL" clId="{F1D73086-F37D-41F2-AE8C-81A38DF2CEBC}" dt="2021-10-26T10:34:05.959" v="2591" actId="1036"/>
          <ac:spMkLst>
            <pc:docMk/>
            <pc:sldMk cId="2182235315" sldId="2163"/>
            <ac:spMk id="31" creationId="{FF310F15-FA3B-4691-9189-01E05C66433F}"/>
          </ac:spMkLst>
        </pc:spChg>
        <pc:spChg chg="add mod">
          <ac:chgData name="Asvan, Maruli" userId="a61e8f42-f8cf-43fc-a39c-7d8b8303566c" providerId="ADAL" clId="{F1D73086-F37D-41F2-AE8C-81A38DF2CEBC}" dt="2021-10-26T10:34:05.959" v="2591" actId="1036"/>
          <ac:spMkLst>
            <pc:docMk/>
            <pc:sldMk cId="2182235315" sldId="2163"/>
            <ac:spMk id="32" creationId="{1267898D-2AF1-491F-9B41-81550E41B989}"/>
          </ac:spMkLst>
        </pc:spChg>
        <pc:spChg chg="add mod">
          <ac:chgData name="Asvan, Maruli" userId="a61e8f42-f8cf-43fc-a39c-7d8b8303566c" providerId="ADAL" clId="{F1D73086-F37D-41F2-AE8C-81A38DF2CEBC}" dt="2021-10-26T10:34:05.959" v="2591" actId="1036"/>
          <ac:spMkLst>
            <pc:docMk/>
            <pc:sldMk cId="2182235315" sldId="2163"/>
            <ac:spMk id="33" creationId="{7AD271C1-DCB0-48A8-8BCD-0082A4060447}"/>
          </ac:spMkLst>
        </pc:spChg>
        <pc:spChg chg="add mod">
          <ac:chgData name="Asvan, Maruli" userId="a61e8f42-f8cf-43fc-a39c-7d8b8303566c" providerId="ADAL" clId="{F1D73086-F37D-41F2-AE8C-81A38DF2CEBC}" dt="2021-10-26T10:34:05.959" v="2591" actId="1036"/>
          <ac:spMkLst>
            <pc:docMk/>
            <pc:sldMk cId="2182235315" sldId="2163"/>
            <ac:spMk id="34" creationId="{E8A9B681-FCF5-4A09-B302-38528CE55408}"/>
          </ac:spMkLst>
        </pc:spChg>
        <pc:spChg chg="mod">
          <ac:chgData name="Asvan, Maruli" userId="a61e8f42-f8cf-43fc-a39c-7d8b8303566c" providerId="ADAL" clId="{F1D73086-F37D-41F2-AE8C-81A38DF2CEBC}" dt="2021-10-26T10:18:38.351" v="1833" actId="555"/>
          <ac:spMkLst>
            <pc:docMk/>
            <pc:sldMk cId="2182235315" sldId="2163"/>
            <ac:spMk id="90" creationId="{00000000-0000-0000-0000-000000000000}"/>
          </ac:spMkLst>
        </pc:spChg>
        <pc:picChg chg="add mod modCrop">
          <ac:chgData name="Asvan, Maruli" userId="a61e8f42-f8cf-43fc-a39c-7d8b8303566c" providerId="ADAL" clId="{F1D73086-F37D-41F2-AE8C-81A38DF2CEBC}" dt="2021-10-26T10:34:05.959" v="2591" actId="1036"/>
          <ac:picMkLst>
            <pc:docMk/>
            <pc:sldMk cId="2182235315" sldId="2163"/>
            <ac:picMk id="4" creationId="{7E446387-B1EF-4C11-A83D-256F64422CF9}"/>
          </ac:picMkLst>
        </pc:picChg>
        <pc:picChg chg="add mod">
          <ac:chgData name="Asvan, Maruli" userId="a61e8f42-f8cf-43fc-a39c-7d8b8303566c" providerId="ADAL" clId="{F1D73086-F37D-41F2-AE8C-81A38DF2CEBC}" dt="2021-10-26T10:08:39.475" v="1693"/>
          <ac:picMkLst>
            <pc:docMk/>
            <pc:sldMk cId="2182235315" sldId="2163"/>
            <ac:picMk id="5" creationId="{8CC50A63-52E2-4125-9DBC-AD76A955A8DB}"/>
          </ac:picMkLst>
        </pc:picChg>
        <pc:cxnChg chg="add del">
          <ac:chgData name="Asvan, Maruli" userId="a61e8f42-f8cf-43fc-a39c-7d8b8303566c" providerId="ADAL" clId="{F1D73086-F37D-41F2-AE8C-81A38DF2CEBC}" dt="2021-10-26T10:29:19.284" v="2499" actId="11529"/>
          <ac:cxnSpMkLst>
            <pc:docMk/>
            <pc:sldMk cId="2182235315" sldId="2163"/>
            <ac:cxnSpMk id="35" creationId="{AA454E8C-6EAB-42CD-8A36-4C546734520A}"/>
          </ac:cxnSpMkLst>
        </pc:cxnChg>
        <pc:cxnChg chg="add mod">
          <ac:chgData name="Asvan, Maruli" userId="a61e8f42-f8cf-43fc-a39c-7d8b8303566c" providerId="ADAL" clId="{F1D73086-F37D-41F2-AE8C-81A38DF2CEBC}" dt="2021-10-26T10:34:05.959" v="2591" actId="1036"/>
          <ac:cxnSpMkLst>
            <pc:docMk/>
            <pc:sldMk cId="2182235315" sldId="2163"/>
            <ac:cxnSpMk id="37" creationId="{9900B8B8-E030-45E8-8EDB-C476BC8EE540}"/>
          </ac:cxnSpMkLst>
        </pc:cxnChg>
        <pc:cxnChg chg="add mod">
          <ac:chgData name="Asvan, Maruli" userId="a61e8f42-f8cf-43fc-a39c-7d8b8303566c" providerId="ADAL" clId="{F1D73086-F37D-41F2-AE8C-81A38DF2CEBC}" dt="2021-10-26T10:34:05.959" v="2591" actId="1036"/>
          <ac:cxnSpMkLst>
            <pc:docMk/>
            <pc:sldMk cId="2182235315" sldId="2163"/>
            <ac:cxnSpMk id="41" creationId="{47F45FF1-87E7-48C3-9246-694E17A1FC27}"/>
          </ac:cxnSpMkLst>
        </pc:cxnChg>
        <pc:cxnChg chg="add mod">
          <ac:chgData name="Asvan, Maruli" userId="a61e8f42-f8cf-43fc-a39c-7d8b8303566c" providerId="ADAL" clId="{F1D73086-F37D-41F2-AE8C-81A38DF2CEBC}" dt="2021-10-26T10:34:05.959" v="2591" actId="1036"/>
          <ac:cxnSpMkLst>
            <pc:docMk/>
            <pc:sldMk cId="2182235315" sldId="2163"/>
            <ac:cxnSpMk id="44" creationId="{1AB0C1A4-D49B-496D-B4B2-375FDD1CE261}"/>
          </ac:cxnSpMkLst>
        </pc:cxnChg>
        <pc:cxnChg chg="add mod">
          <ac:chgData name="Asvan, Maruli" userId="a61e8f42-f8cf-43fc-a39c-7d8b8303566c" providerId="ADAL" clId="{F1D73086-F37D-41F2-AE8C-81A38DF2CEBC}" dt="2021-10-26T10:34:05.959" v="2591" actId="1036"/>
          <ac:cxnSpMkLst>
            <pc:docMk/>
            <pc:sldMk cId="2182235315" sldId="2163"/>
            <ac:cxnSpMk id="47" creationId="{D4FB25EE-4706-4FE0-8441-8FA364ED0F36}"/>
          </ac:cxnSpMkLst>
        </pc:cxnChg>
        <pc:cxnChg chg="add mod">
          <ac:chgData name="Asvan, Maruli" userId="a61e8f42-f8cf-43fc-a39c-7d8b8303566c" providerId="ADAL" clId="{F1D73086-F37D-41F2-AE8C-81A38DF2CEBC}" dt="2021-10-26T10:34:05.959" v="2591" actId="1036"/>
          <ac:cxnSpMkLst>
            <pc:docMk/>
            <pc:sldMk cId="2182235315" sldId="2163"/>
            <ac:cxnSpMk id="50" creationId="{7A5A3FD9-4116-4D9D-BD3E-27D150F575AF}"/>
          </ac:cxnSpMkLst>
        </pc:cxnChg>
        <pc:cxnChg chg="add mod">
          <ac:chgData name="Asvan, Maruli" userId="a61e8f42-f8cf-43fc-a39c-7d8b8303566c" providerId="ADAL" clId="{F1D73086-F37D-41F2-AE8C-81A38DF2CEBC}" dt="2021-10-26T10:34:05.959" v="2591" actId="1036"/>
          <ac:cxnSpMkLst>
            <pc:docMk/>
            <pc:sldMk cId="2182235315" sldId="2163"/>
            <ac:cxnSpMk id="53" creationId="{556702D1-BE8E-444C-987C-95C5BEA0792E}"/>
          </ac:cxnSpMkLst>
        </pc:cxnChg>
        <pc:cxnChg chg="add mod">
          <ac:chgData name="Asvan, Maruli" userId="a61e8f42-f8cf-43fc-a39c-7d8b8303566c" providerId="ADAL" clId="{F1D73086-F37D-41F2-AE8C-81A38DF2CEBC}" dt="2021-10-26T10:34:05.959" v="2591" actId="1036"/>
          <ac:cxnSpMkLst>
            <pc:docMk/>
            <pc:sldMk cId="2182235315" sldId="2163"/>
            <ac:cxnSpMk id="56" creationId="{B4D63BB0-370F-481E-9B13-E646F65B30BF}"/>
          </ac:cxnSpMkLst>
        </pc:cxnChg>
        <pc:cxnChg chg="add mod">
          <ac:chgData name="Asvan, Maruli" userId="a61e8f42-f8cf-43fc-a39c-7d8b8303566c" providerId="ADAL" clId="{F1D73086-F37D-41F2-AE8C-81A38DF2CEBC}" dt="2021-10-26T10:34:05.959" v="2591" actId="1036"/>
          <ac:cxnSpMkLst>
            <pc:docMk/>
            <pc:sldMk cId="2182235315" sldId="2163"/>
            <ac:cxnSpMk id="59" creationId="{B314D5FF-CDC9-4163-ADCE-7235905A3EBE}"/>
          </ac:cxnSpMkLst>
        </pc:cxnChg>
        <pc:cxnChg chg="add mod">
          <ac:chgData name="Asvan, Maruli" userId="a61e8f42-f8cf-43fc-a39c-7d8b8303566c" providerId="ADAL" clId="{F1D73086-F37D-41F2-AE8C-81A38DF2CEBC}" dt="2021-10-26T10:34:05.959" v="2591" actId="1036"/>
          <ac:cxnSpMkLst>
            <pc:docMk/>
            <pc:sldMk cId="2182235315" sldId="2163"/>
            <ac:cxnSpMk id="62" creationId="{D58101C9-2F36-4C87-BECB-AAAB8EF13585}"/>
          </ac:cxnSpMkLst>
        </pc:cxnChg>
        <pc:cxnChg chg="add mod">
          <ac:chgData name="Asvan, Maruli" userId="a61e8f42-f8cf-43fc-a39c-7d8b8303566c" providerId="ADAL" clId="{F1D73086-F37D-41F2-AE8C-81A38DF2CEBC}" dt="2021-10-26T10:34:05.959" v="2591" actId="1036"/>
          <ac:cxnSpMkLst>
            <pc:docMk/>
            <pc:sldMk cId="2182235315" sldId="2163"/>
            <ac:cxnSpMk id="65" creationId="{0359001A-7DDD-45D9-AA0B-56D2A5D284A3}"/>
          </ac:cxnSpMkLst>
        </pc:cxnChg>
        <pc:cxnChg chg="add mod">
          <ac:chgData name="Asvan, Maruli" userId="a61e8f42-f8cf-43fc-a39c-7d8b8303566c" providerId="ADAL" clId="{F1D73086-F37D-41F2-AE8C-81A38DF2CEBC}" dt="2021-10-26T10:34:05.959" v="2591" actId="1036"/>
          <ac:cxnSpMkLst>
            <pc:docMk/>
            <pc:sldMk cId="2182235315" sldId="2163"/>
            <ac:cxnSpMk id="68" creationId="{D008F0C5-1E76-47ED-9F1B-D83C20835971}"/>
          </ac:cxnSpMkLst>
        </pc:cxnChg>
        <pc:cxnChg chg="add mod">
          <ac:chgData name="Asvan, Maruli" userId="a61e8f42-f8cf-43fc-a39c-7d8b8303566c" providerId="ADAL" clId="{F1D73086-F37D-41F2-AE8C-81A38DF2CEBC}" dt="2021-10-26T10:34:05.959" v="2591" actId="1036"/>
          <ac:cxnSpMkLst>
            <pc:docMk/>
            <pc:sldMk cId="2182235315" sldId="2163"/>
            <ac:cxnSpMk id="71" creationId="{8DC23D14-7C48-4089-9226-21A2B5128CAA}"/>
          </ac:cxnSpMkLst>
        </pc:cxnChg>
        <pc:cxnChg chg="add mod">
          <ac:chgData name="Asvan, Maruli" userId="a61e8f42-f8cf-43fc-a39c-7d8b8303566c" providerId="ADAL" clId="{F1D73086-F37D-41F2-AE8C-81A38DF2CEBC}" dt="2021-10-26T10:34:05.959" v="2591" actId="1036"/>
          <ac:cxnSpMkLst>
            <pc:docMk/>
            <pc:sldMk cId="2182235315" sldId="2163"/>
            <ac:cxnSpMk id="74" creationId="{D22545D1-8AA9-44B8-AAB6-009171B649E2}"/>
          </ac:cxnSpMkLst>
        </pc:cxnChg>
        <pc:cxnChg chg="add mod">
          <ac:chgData name="Asvan, Maruli" userId="a61e8f42-f8cf-43fc-a39c-7d8b8303566c" providerId="ADAL" clId="{F1D73086-F37D-41F2-AE8C-81A38DF2CEBC}" dt="2021-10-26T10:34:05.959" v="2591" actId="1036"/>
          <ac:cxnSpMkLst>
            <pc:docMk/>
            <pc:sldMk cId="2182235315" sldId="2163"/>
            <ac:cxnSpMk id="77" creationId="{41431016-5274-4FC4-8B74-A98EA29C9333}"/>
          </ac:cxnSpMkLst>
        </pc:cxnChg>
        <pc:cxnChg chg="add mod">
          <ac:chgData name="Asvan, Maruli" userId="a61e8f42-f8cf-43fc-a39c-7d8b8303566c" providerId="ADAL" clId="{F1D73086-F37D-41F2-AE8C-81A38DF2CEBC}" dt="2021-10-26T10:34:05.959" v="2591" actId="1036"/>
          <ac:cxnSpMkLst>
            <pc:docMk/>
            <pc:sldMk cId="2182235315" sldId="2163"/>
            <ac:cxnSpMk id="78" creationId="{DD8025DD-0E5F-402B-913B-58FA6CC01EEA}"/>
          </ac:cxnSpMkLst>
        </pc:cxnChg>
      </pc:sldChg>
      <pc:sldChg chg="addSp modSp add mod">
        <pc:chgData name="Asvan, Maruli" userId="a61e8f42-f8cf-43fc-a39c-7d8b8303566c" providerId="ADAL" clId="{F1D73086-F37D-41F2-AE8C-81A38DF2CEBC}" dt="2021-10-26T11:09:32.188" v="5066" actId="207"/>
        <pc:sldMkLst>
          <pc:docMk/>
          <pc:sldMk cId="1243947978" sldId="2164"/>
        </pc:sldMkLst>
        <pc:spChg chg="add mod">
          <ac:chgData name="Asvan, Maruli" userId="a61e8f42-f8cf-43fc-a39c-7d8b8303566c" providerId="ADAL" clId="{F1D73086-F37D-41F2-AE8C-81A38DF2CEBC}" dt="2021-10-26T11:09:32.188" v="5066" actId="207"/>
          <ac:spMkLst>
            <pc:docMk/>
            <pc:sldMk cId="1243947978" sldId="2164"/>
            <ac:spMk id="2" creationId="{85D7C592-2210-47F8-803D-4F82DB82ED9D}"/>
          </ac:spMkLst>
        </pc:spChg>
        <pc:spChg chg="add mod">
          <ac:chgData name="Asvan, Maruli" userId="a61e8f42-f8cf-43fc-a39c-7d8b8303566c" providerId="ADAL" clId="{F1D73086-F37D-41F2-AE8C-81A38DF2CEBC}" dt="2021-10-26T11:07:46.443" v="4972" actId="11530"/>
          <ac:spMkLst>
            <pc:docMk/>
            <pc:sldMk cId="1243947978" sldId="2164"/>
            <ac:spMk id="5" creationId="{3134A47F-C877-4436-93EC-5FE70C03DDC7}"/>
          </ac:spMkLst>
        </pc:spChg>
        <pc:spChg chg="add mod">
          <ac:chgData name="Asvan, Maruli" userId="a61e8f42-f8cf-43fc-a39c-7d8b8303566c" providerId="ADAL" clId="{F1D73086-F37D-41F2-AE8C-81A38DF2CEBC}" dt="2021-10-26T11:07:39.964" v="4971" actId="11530"/>
          <ac:spMkLst>
            <pc:docMk/>
            <pc:sldMk cId="1243947978" sldId="2164"/>
            <ac:spMk id="6" creationId="{C8C2BEB4-88A2-4769-B8E5-C64FEA72FF8B}"/>
          </ac:spMkLst>
        </pc:spChg>
        <pc:spChg chg="mod">
          <ac:chgData name="Asvan, Maruli" userId="a61e8f42-f8cf-43fc-a39c-7d8b8303566c" providerId="ADAL" clId="{F1D73086-F37D-41F2-AE8C-81A38DF2CEBC}" dt="2021-10-25T14:16:01.875" v="1214" actId="20577"/>
          <ac:spMkLst>
            <pc:docMk/>
            <pc:sldMk cId="1243947978" sldId="2164"/>
            <ac:spMk id="90" creationId="{00000000-0000-0000-0000-000000000000}"/>
          </ac:spMkLst>
        </pc:spChg>
        <pc:picChg chg="add mod modCrop">
          <ac:chgData name="Asvan, Maruli" userId="a61e8f42-f8cf-43fc-a39c-7d8b8303566c" providerId="ADAL" clId="{F1D73086-F37D-41F2-AE8C-81A38DF2CEBC}" dt="2021-10-26T11:08:31.697" v="5011" actId="692"/>
          <ac:picMkLst>
            <pc:docMk/>
            <pc:sldMk cId="1243947978" sldId="2164"/>
            <ac:picMk id="3" creationId="{225BAD57-CD65-4FFA-86E9-7BC193C89EEE}"/>
          </ac:picMkLst>
        </pc:picChg>
        <pc:picChg chg="add mod modCrop">
          <ac:chgData name="Asvan, Maruli" userId="a61e8f42-f8cf-43fc-a39c-7d8b8303566c" providerId="ADAL" clId="{F1D73086-F37D-41F2-AE8C-81A38DF2CEBC}" dt="2021-10-26T11:08:26.552" v="5010" actId="692"/>
          <ac:picMkLst>
            <pc:docMk/>
            <pc:sldMk cId="1243947978" sldId="2164"/>
            <ac:picMk id="4" creationId="{48AF1F4C-7260-4B15-A574-B80221F744E0}"/>
          </ac:picMkLst>
        </pc:picChg>
      </pc:sldChg>
      <pc:sldChg chg="addSp delSp modSp add mod ord">
        <pc:chgData name="Asvan, Maruli" userId="a61e8f42-f8cf-43fc-a39c-7d8b8303566c" providerId="ADAL" clId="{F1D73086-F37D-41F2-AE8C-81A38DF2CEBC}" dt="2021-10-26T10:43:12.880" v="3429" actId="313"/>
        <pc:sldMkLst>
          <pc:docMk/>
          <pc:sldMk cId="4002948477" sldId="2165"/>
        </pc:sldMkLst>
        <pc:spChg chg="add mod">
          <ac:chgData name="Asvan, Maruli" userId="a61e8f42-f8cf-43fc-a39c-7d8b8303566c" providerId="ADAL" clId="{F1D73086-F37D-41F2-AE8C-81A38DF2CEBC}" dt="2021-10-26T10:38:09.630" v="2708" actId="21"/>
          <ac:spMkLst>
            <pc:docMk/>
            <pc:sldMk cId="4002948477" sldId="2165"/>
            <ac:spMk id="2" creationId="{A9CE6777-EB0C-48DC-BBD2-F3D9FE9075E2}"/>
          </ac:spMkLst>
        </pc:spChg>
        <pc:spChg chg="add mod">
          <ac:chgData name="Asvan, Maruli" userId="a61e8f42-f8cf-43fc-a39c-7d8b8303566c" providerId="ADAL" clId="{F1D73086-F37D-41F2-AE8C-81A38DF2CEBC}" dt="2021-10-26T10:41:46.229" v="3199" actId="33524"/>
          <ac:spMkLst>
            <pc:docMk/>
            <pc:sldMk cId="4002948477" sldId="2165"/>
            <ac:spMk id="3" creationId="{098CC9B7-9309-4261-94FC-CD8736C78609}"/>
          </ac:spMkLst>
        </pc:spChg>
        <pc:spChg chg="add del mod">
          <ac:chgData name="Asvan, Maruli" userId="a61e8f42-f8cf-43fc-a39c-7d8b8303566c" providerId="ADAL" clId="{F1D73086-F37D-41F2-AE8C-81A38DF2CEBC}" dt="2021-10-26T10:37:19.300" v="2672" actId="478"/>
          <ac:spMkLst>
            <pc:docMk/>
            <pc:sldMk cId="4002948477" sldId="2165"/>
            <ac:spMk id="6" creationId="{00778C78-77C1-474E-85B7-ADEA395C3142}"/>
          </ac:spMkLst>
        </pc:spChg>
        <pc:spChg chg="add mod">
          <ac:chgData name="Asvan, Maruli" userId="a61e8f42-f8cf-43fc-a39c-7d8b8303566c" providerId="ADAL" clId="{F1D73086-F37D-41F2-AE8C-81A38DF2CEBC}" dt="2021-10-26T10:37:06.851" v="2670" actId="207"/>
          <ac:spMkLst>
            <pc:docMk/>
            <pc:sldMk cId="4002948477" sldId="2165"/>
            <ac:spMk id="7" creationId="{9284ED4F-A454-491C-BE0A-7F4FBA1B87F8}"/>
          </ac:spMkLst>
        </pc:spChg>
        <pc:spChg chg="add mod">
          <ac:chgData name="Asvan, Maruli" userId="a61e8f42-f8cf-43fc-a39c-7d8b8303566c" providerId="ADAL" clId="{F1D73086-F37D-41F2-AE8C-81A38DF2CEBC}" dt="2021-10-26T10:37:11.487" v="2671" actId="207"/>
          <ac:spMkLst>
            <pc:docMk/>
            <pc:sldMk cId="4002948477" sldId="2165"/>
            <ac:spMk id="8" creationId="{6420E1B2-03C4-4F9D-9748-37B4E9D9400D}"/>
          </ac:spMkLst>
        </pc:spChg>
        <pc:spChg chg="add mod">
          <ac:chgData name="Asvan, Maruli" userId="a61e8f42-f8cf-43fc-a39c-7d8b8303566c" providerId="ADAL" clId="{F1D73086-F37D-41F2-AE8C-81A38DF2CEBC}" dt="2021-10-26T10:41:56.651" v="3235" actId="20577"/>
          <ac:spMkLst>
            <pc:docMk/>
            <pc:sldMk cId="4002948477" sldId="2165"/>
            <ac:spMk id="9" creationId="{6FB77472-8B71-4BB5-B9E1-52BA7C31AB41}"/>
          </ac:spMkLst>
        </pc:spChg>
        <pc:spChg chg="add mod">
          <ac:chgData name="Asvan, Maruli" userId="a61e8f42-f8cf-43fc-a39c-7d8b8303566c" providerId="ADAL" clId="{F1D73086-F37D-41F2-AE8C-81A38DF2CEBC}" dt="2021-10-26T10:43:12.880" v="3429" actId="313"/>
          <ac:spMkLst>
            <pc:docMk/>
            <pc:sldMk cId="4002948477" sldId="2165"/>
            <ac:spMk id="10" creationId="{7D104A13-CB77-4789-A0EB-32960E573B79}"/>
          </ac:spMkLst>
        </pc:spChg>
        <pc:spChg chg="mod">
          <ac:chgData name="Asvan, Maruli" userId="a61e8f42-f8cf-43fc-a39c-7d8b8303566c" providerId="ADAL" clId="{F1D73086-F37D-41F2-AE8C-81A38DF2CEBC}" dt="2021-10-25T16:34:28.339" v="1408" actId="20577"/>
          <ac:spMkLst>
            <pc:docMk/>
            <pc:sldMk cId="4002948477" sldId="2165"/>
            <ac:spMk id="90" creationId="{00000000-0000-0000-0000-000000000000}"/>
          </ac:spMkLst>
        </pc:spChg>
        <pc:picChg chg="add del">
          <ac:chgData name="Asvan, Maruli" userId="a61e8f42-f8cf-43fc-a39c-7d8b8303566c" providerId="ADAL" clId="{F1D73086-F37D-41F2-AE8C-81A38DF2CEBC}" dt="2021-10-25T14:49:09.736" v="1304" actId="22"/>
          <ac:picMkLst>
            <pc:docMk/>
            <pc:sldMk cId="4002948477" sldId="2165"/>
            <ac:picMk id="3" creationId="{73FC7F40-FE0E-46C5-8DB6-16664E281675}"/>
          </ac:picMkLst>
        </pc:picChg>
        <pc:picChg chg="add mod">
          <ac:chgData name="Asvan, Maruli" userId="a61e8f42-f8cf-43fc-a39c-7d8b8303566c" providerId="ADAL" clId="{F1D73086-F37D-41F2-AE8C-81A38DF2CEBC}" dt="2021-10-26T10:34:36.682" v="2594" actId="12788"/>
          <ac:picMkLst>
            <pc:docMk/>
            <pc:sldMk cId="4002948477" sldId="2165"/>
            <ac:picMk id="5" creationId="{E1DDC11E-346F-4968-A328-14605530D253}"/>
          </ac:picMkLst>
        </pc:picChg>
      </pc:sldChg>
      <pc:sldChg chg="add del">
        <pc:chgData name="Asvan, Maruli" userId="a61e8f42-f8cf-43fc-a39c-7d8b8303566c" providerId="ADAL" clId="{F1D73086-F37D-41F2-AE8C-81A38DF2CEBC}" dt="2021-10-25T14:15:53.545" v="1196" actId="47"/>
        <pc:sldMkLst>
          <pc:docMk/>
          <pc:sldMk cId="101201739" sldId="2166"/>
        </pc:sldMkLst>
      </pc:sldChg>
      <pc:sldChg chg="addSp delSp modSp add mod setBg">
        <pc:chgData name="Asvan, Maruli" userId="a61e8f42-f8cf-43fc-a39c-7d8b8303566c" providerId="ADAL" clId="{F1D73086-F37D-41F2-AE8C-81A38DF2CEBC}" dt="2021-10-26T15:48:01.158" v="6451" actId="14100"/>
        <pc:sldMkLst>
          <pc:docMk/>
          <pc:sldMk cId="172060940" sldId="2166"/>
        </pc:sldMkLst>
        <pc:spChg chg="add mod ord">
          <ac:chgData name="Asvan, Maruli" userId="a61e8f42-f8cf-43fc-a39c-7d8b8303566c" providerId="ADAL" clId="{F1D73086-F37D-41F2-AE8C-81A38DF2CEBC}" dt="2021-10-26T14:32:45.483" v="5701" actId="1076"/>
          <ac:spMkLst>
            <pc:docMk/>
            <pc:sldMk cId="172060940" sldId="2166"/>
            <ac:spMk id="90" creationId="{00000000-0000-0000-0000-000000000000}"/>
          </ac:spMkLst>
        </pc:spChg>
        <pc:spChg chg="add">
          <ac:chgData name="Asvan, Maruli" userId="a61e8f42-f8cf-43fc-a39c-7d8b8303566c" providerId="ADAL" clId="{F1D73086-F37D-41F2-AE8C-81A38DF2CEBC}" dt="2021-10-25T15:32:10.078" v="1380" actId="26606"/>
          <ac:spMkLst>
            <pc:docMk/>
            <pc:sldMk cId="172060940" sldId="2166"/>
            <ac:spMk id="95" creationId="{87CC2527-562A-4F69-B487-4371E5B243E7}"/>
          </ac:spMkLst>
        </pc:spChg>
        <pc:picChg chg="add del mod">
          <ac:chgData name="Asvan, Maruli" userId="a61e8f42-f8cf-43fc-a39c-7d8b8303566c" providerId="ADAL" clId="{F1D73086-F37D-41F2-AE8C-81A38DF2CEBC}" dt="2021-10-26T14:32:39.186" v="5698" actId="478"/>
          <ac:picMkLst>
            <pc:docMk/>
            <pc:sldMk cId="172060940" sldId="2166"/>
            <ac:picMk id="3" creationId="{6A434E4F-5667-4FFD-BFA0-449F4569283E}"/>
          </ac:picMkLst>
        </pc:picChg>
        <pc:picChg chg="add del mod modCrop">
          <ac:chgData name="Asvan, Maruli" userId="a61e8f42-f8cf-43fc-a39c-7d8b8303566c" providerId="ADAL" clId="{F1D73086-F37D-41F2-AE8C-81A38DF2CEBC}" dt="2021-10-25T15:32:01.915" v="1375" actId="478"/>
          <ac:picMkLst>
            <pc:docMk/>
            <pc:sldMk cId="172060940" sldId="2166"/>
            <ac:picMk id="3" creationId="{9AF97D19-A89B-46D2-A269-7B5992C6A672}"/>
          </ac:picMkLst>
        </pc:picChg>
        <pc:picChg chg="add del mod">
          <ac:chgData name="Asvan, Maruli" userId="a61e8f42-f8cf-43fc-a39c-7d8b8303566c" providerId="ADAL" clId="{F1D73086-F37D-41F2-AE8C-81A38DF2CEBC}" dt="2021-10-26T14:31:14.986" v="5690" actId="478"/>
          <ac:picMkLst>
            <pc:docMk/>
            <pc:sldMk cId="172060940" sldId="2166"/>
            <ac:picMk id="5" creationId="{F8B2FA5E-CECC-457D-A58A-FD09AFEDF0F1}"/>
          </ac:picMkLst>
        </pc:picChg>
        <pc:picChg chg="add del mod ord">
          <ac:chgData name="Asvan, Maruli" userId="a61e8f42-f8cf-43fc-a39c-7d8b8303566c" providerId="ADAL" clId="{F1D73086-F37D-41F2-AE8C-81A38DF2CEBC}" dt="2021-10-26T14:33:34.940" v="5708" actId="478"/>
          <ac:picMkLst>
            <pc:docMk/>
            <pc:sldMk cId="172060940" sldId="2166"/>
            <ac:picMk id="6" creationId="{4E23FEA0-A44F-44DD-9679-E7995483E8AE}"/>
          </ac:picMkLst>
        </pc:picChg>
        <pc:picChg chg="add mod">
          <ac:chgData name="Asvan, Maruli" userId="a61e8f42-f8cf-43fc-a39c-7d8b8303566c" providerId="ADAL" clId="{F1D73086-F37D-41F2-AE8C-81A38DF2CEBC}" dt="2021-10-26T15:48:01.158" v="6451" actId="14100"/>
          <ac:picMkLst>
            <pc:docMk/>
            <pc:sldMk cId="172060940" sldId="2166"/>
            <ac:picMk id="6" creationId="{DFF4C912-788E-4E96-B12E-709FC06A32EB}"/>
          </ac:picMkLst>
        </pc:picChg>
        <pc:picChg chg="add del mod">
          <ac:chgData name="Asvan, Maruli" userId="a61e8f42-f8cf-43fc-a39c-7d8b8303566c" providerId="ADAL" clId="{F1D73086-F37D-41F2-AE8C-81A38DF2CEBC}" dt="2021-10-26T14:33:56.406" v="5712" actId="478"/>
          <ac:picMkLst>
            <pc:docMk/>
            <pc:sldMk cId="172060940" sldId="2166"/>
            <ac:picMk id="1026" creationId="{991205CE-6D98-4F57-9A2C-C5AA4610ACB7}"/>
          </ac:picMkLst>
        </pc:picChg>
        <pc:picChg chg="add del mod">
          <ac:chgData name="Asvan, Maruli" userId="a61e8f42-f8cf-43fc-a39c-7d8b8303566c" providerId="ADAL" clId="{F1D73086-F37D-41F2-AE8C-81A38DF2CEBC}" dt="2021-10-26T15:47:39.866" v="6444" actId="478"/>
          <ac:picMkLst>
            <pc:docMk/>
            <pc:sldMk cId="172060940" sldId="2166"/>
            <ac:picMk id="1028" creationId="{86559CC0-AD3C-4D4A-921D-1D4E3B630EFD}"/>
          </ac:picMkLst>
        </pc:picChg>
        <pc:cxnChg chg="add">
          <ac:chgData name="Asvan, Maruli" userId="a61e8f42-f8cf-43fc-a39c-7d8b8303566c" providerId="ADAL" clId="{F1D73086-F37D-41F2-AE8C-81A38DF2CEBC}" dt="2021-10-25T15:32:10.078" v="1380" actId="26606"/>
          <ac:cxnSpMkLst>
            <pc:docMk/>
            <pc:sldMk cId="172060940" sldId="2166"/>
            <ac:cxnSpMk id="97" creationId="{BCDAEC91-5BCE-4B55-9CC0-43EF94CB734B}"/>
          </ac:cxnSpMkLst>
        </pc:cxnChg>
      </pc:sldChg>
      <pc:sldChg chg="addSp modSp add mod setBg">
        <pc:chgData name="Asvan, Maruli" userId="a61e8f42-f8cf-43fc-a39c-7d8b8303566c" providerId="ADAL" clId="{F1D73086-F37D-41F2-AE8C-81A38DF2CEBC}" dt="2021-10-26T15:15:46.912" v="6359" actId="14100"/>
        <pc:sldMkLst>
          <pc:docMk/>
          <pc:sldMk cId="2279693155" sldId="2167"/>
        </pc:sldMkLst>
        <pc:spChg chg="add mod">
          <ac:chgData name="Asvan, Maruli" userId="a61e8f42-f8cf-43fc-a39c-7d8b8303566c" providerId="ADAL" clId="{F1D73086-F37D-41F2-AE8C-81A38DF2CEBC}" dt="2021-10-26T15:15:46.912" v="6359" actId="14100"/>
          <ac:spMkLst>
            <pc:docMk/>
            <pc:sldMk cId="2279693155" sldId="2167"/>
            <ac:spMk id="10" creationId="{9AD9348D-5693-49EF-9C23-2959A79DBB23}"/>
          </ac:spMkLst>
        </pc:spChg>
        <pc:spChg chg="add mod">
          <ac:chgData name="Asvan, Maruli" userId="a61e8f42-f8cf-43fc-a39c-7d8b8303566c" providerId="ADAL" clId="{F1D73086-F37D-41F2-AE8C-81A38DF2CEBC}" dt="2021-10-26T15:15:43.776" v="6358" actId="14100"/>
          <ac:spMkLst>
            <pc:docMk/>
            <pc:sldMk cId="2279693155" sldId="2167"/>
            <ac:spMk id="11" creationId="{29837532-B38F-4A35-BD1A-87C2BFE9DDD9}"/>
          </ac:spMkLst>
        </pc:spChg>
        <pc:spChg chg="add mod">
          <ac:chgData name="Asvan, Maruli" userId="a61e8f42-f8cf-43fc-a39c-7d8b8303566c" providerId="ADAL" clId="{F1D73086-F37D-41F2-AE8C-81A38DF2CEBC}" dt="2021-10-26T14:36:10.572" v="5764" actId="26606"/>
          <ac:spMkLst>
            <pc:docMk/>
            <pc:sldMk cId="2279693155" sldId="2167"/>
            <ac:spMk id="90" creationId="{00000000-0000-0000-0000-000000000000}"/>
          </ac:spMkLst>
        </pc:spChg>
        <pc:spChg chg="add">
          <ac:chgData name="Asvan, Maruli" userId="a61e8f42-f8cf-43fc-a39c-7d8b8303566c" providerId="ADAL" clId="{F1D73086-F37D-41F2-AE8C-81A38DF2CEBC}" dt="2021-10-26T14:36:10.572" v="5764" actId="26606"/>
          <ac:spMkLst>
            <pc:docMk/>
            <pc:sldMk cId="2279693155" sldId="2167"/>
            <ac:spMk id="95" creationId="{70BDD0CE-06A4-404B-8A13-580229C1C923}"/>
          </ac:spMkLst>
        </pc:spChg>
        <pc:spChg chg="add">
          <ac:chgData name="Asvan, Maruli" userId="a61e8f42-f8cf-43fc-a39c-7d8b8303566c" providerId="ADAL" clId="{F1D73086-F37D-41F2-AE8C-81A38DF2CEBC}" dt="2021-10-26T14:36:10.572" v="5764" actId="26606"/>
          <ac:spMkLst>
            <pc:docMk/>
            <pc:sldMk cId="2279693155" sldId="2167"/>
            <ac:spMk id="97" creationId="{EE9899FA-8881-472C-AA59-D08A89CA8AEF}"/>
          </ac:spMkLst>
        </pc:spChg>
        <pc:spChg chg="add">
          <ac:chgData name="Asvan, Maruli" userId="a61e8f42-f8cf-43fc-a39c-7d8b8303566c" providerId="ADAL" clId="{F1D73086-F37D-41F2-AE8C-81A38DF2CEBC}" dt="2021-10-26T14:36:10.572" v="5764" actId="26606"/>
          <ac:spMkLst>
            <pc:docMk/>
            <pc:sldMk cId="2279693155" sldId="2167"/>
            <ac:spMk id="99" creationId="{080B7D90-3DF1-4514-B26D-616BE35553C9}"/>
          </ac:spMkLst>
        </pc:spChg>
        <pc:picChg chg="add mod modCrop">
          <ac:chgData name="Asvan, Maruli" userId="a61e8f42-f8cf-43fc-a39c-7d8b8303566c" providerId="ADAL" clId="{F1D73086-F37D-41F2-AE8C-81A38DF2CEBC}" dt="2021-10-26T14:36:17.458" v="5766" actId="27614"/>
          <ac:picMkLst>
            <pc:docMk/>
            <pc:sldMk cId="2279693155" sldId="2167"/>
            <ac:picMk id="3" creationId="{3390E8EA-E3BD-4FDE-8217-EE7A873C3AF7}"/>
          </ac:picMkLst>
        </pc:picChg>
        <pc:picChg chg="add mod modCrop">
          <ac:chgData name="Asvan, Maruli" userId="a61e8f42-f8cf-43fc-a39c-7d8b8303566c" providerId="ADAL" clId="{F1D73086-F37D-41F2-AE8C-81A38DF2CEBC}" dt="2021-10-26T14:36:17.164" v="5765" actId="27614"/>
          <ac:picMkLst>
            <pc:docMk/>
            <pc:sldMk cId="2279693155" sldId="2167"/>
            <ac:picMk id="5" creationId="{1F3FE8B0-64B1-490B-8601-517EDA7727C6}"/>
          </ac:picMkLst>
        </pc:picChg>
      </pc:sldChg>
      <pc:sldChg chg="addSp delSp modSp add mod modShow">
        <pc:chgData name="Asvan, Maruli" userId="a61e8f42-f8cf-43fc-a39c-7d8b8303566c" providerId="ADAL" clId="{F1D73086-F37D-41F2-AE8C-81A38DF2CEBC}" dt="2021-10-26T15:14:37.285" v="6261" actId="21"/>
        <pc:sldMkLst>
          <pc:docMk/>
          <pc:sldMk cId="2149168928" sldId="2168"/>
        </pc:sldMkLst>
        <pc:spChg chg="add mod">
          <ac:chgData name="Asvan, Maruli" userId="a61e8f42-f8cf-43fc-a39c-7d8b8303566c" providerId="ADAL" clId="{F1D73086-F37D-41F2-AE8C-81A38DF2CEBC}" dt="2021-10-26T15:13:53.607" v="6257" actId="313"/>
          <ac:spMkLst>
            <pc:docMk/>
            <pc:sldMk cId="2149168928" sldId="2168"/>
            <ac:spMk id="3" creationId="{4CA5A081-1027-4A0F-BC6E-ADBD89B691C0}"/>
          </ac:spMkLst>
        </pc:spChg>
        <pc:spChg chg="add del mod">
          <ac:chgData name="Asvan, Maruli" userId="a61e8f42-f8cf-43fc-a39c-7d8b8303566c" providerId="ADAL" clId="{F1D73086-F37D-41F2-AE8C-81A38DF2CEBC}" dt="2021-10-26T15:14:37.285" v="6261" actId="21"/>
          <ac:spMkLst>
            <pc:docMk/>
            <pc:sldMk cId="2149168928" sldId="2168"/>
            <ac:spMk id="4" creationId="{A2FCB9E4-85D7-4B6D-84BF-5F2396BCA1C4}"/>
          </ac:spMkLst>
        </pc:spChg>
        <pc:spChg chg="mod">
          <ac:chgData name="Asvan, Maruli" userId="a61e8f42-f8cf-43fc-a39c-7d8b8303566c" providerId="ADAL" clId="{F1D73086-F37D-41F2-AE8C-81A38DF2CEBC}" dt="2021-10-25T14:16:51.786" v="1274" actId="20577"/>
          <ac:spMkLst>
            <pc:docMk/>
            <pc:sldMk cId="2149168928" sldId="2168"/>
            <ac:spMk id="90" creationId="{00000000-0000-0000-0000-000000000000}"/>
          </ac:spMkLst>
        </pc:spChg>
      </pc:sldChg>
      <pc:sldChg chg="modSp add del mod modShow">
        <pc:chgData name="Asvan, Maruli" userId="a61e8f42-f8cf-43fc-a39c-7d8b8303566c" providerId="ADAL" clId="{F1D73086-F37D-41F2-AE8C-81A38DF2CEBC}" dt="2021-10-26T14:37:15.463" v="5767" actId="47"/>
        <pc:sldMkLst>
          <pc:docMk/>
          <pc:sldMk cId="2742849347" sldId="2169"/>
        </pc:sldMkLst>
        <pc:spChg chg="mod">
          <ac:chgData name="Asvan, Maruli" userId="a61e8f42-f8cf-43fc-a39c-7d8b8303566c" providerId="ADAL" clId="{F1D73086-F37D-41F2-AE8C-81A38DF2CEBC}" dt="2021-10-25T14:16:58.676" v="1286" actId="20577"/>
          <ac:spMkLst>
            <pc:docMk/>
            <pc:sldMk cId="2742849347" sldId="2169"/>
            <ac:spMk id="90" creationId="{00000000-0000-0000-0000-000000000000}"/>
          </ac:spMkLst>
        </pc:spChg>
      </pc:sldChg>
      <pc:sldChg chg="addSp delSp modSp add del mod">
        <pc:chgData name="Asvan, Maruli" userId="a61e8f42-f8cf-43fc-a39c-7d8b8303566c" providerId="ADAL" clId="{F1D73086-F37D-41F2-AE8C-81A38DF2CEBC}" dt="2021-10-26T11:05:37.514" v="4950" actId="47"/>
        <pc:sldMkLst>
          <pc:docMk/>
          <pc:sldMk cId="131239859" sldId="2170"/>
        </pc:sldMkLst>
        <pc:spChg chg="add del mod">
          <ac:chgData name="Asvan, Maruli" userId="a61e8f42-f8cf-43fc-a39c-7d8b8303566c" providerId="ADAL" clId="{F1D73086-F37D-41F2-AE8C-81A38DF2CEBC}" dt="2021-10-26T11:02:58.369" v="4796"/>
          <ac:spMkLst>
            <pc:docMk/>
            <pc:sldMk cId="131239859" sldId="2170"/>
            <ac:spMk id="5" creationId="{3B3904D5-2C1A-4D0C-9F5B-1F89719CCFFF}"/>
          </ac:spMkLst>
        </pc:spChg>
        <pc:picChg chg="del">
          <ac:chgData name="Asvan, Maruli" userId="a61e8f42-f8cf-43fc-a39c-7d8b8303566c" providerId="ADAL" clId="{F1D73086-F37D-41F2-AE8C-81A38DF2CEBC}" dt="2021-10-25T14:47:40.644" v="1302" actId="478"/>
          <ac:picMkLst>
            <pc:docMk/>
            <pc:sldMk cId="131239859" sldId="2170"/>
            <ac:picMk id="3" creationId="{225BAD57-CD65-4FFA-86E9-7BC193C89EEE}"/>
          </ac:picMkLst>
        </pc:picChg>
        <pc:picChg chg="add mod modCrop">
          <ac:chgData name="Asvan, Maruli" userId="a61e8f42-f8cf-43fc-a39c-7d8b8303566c" providerId="ADAL" clId="{F1D73086-F37D-41F2-AE8C-81A38DF2CEBC}" dt="2021-10-26T11:02:34.173" v="4794" actId="732"/>
          <ac:picMkLst>
            <pc:docMk/>
            <pc:sldMk cId="131239859" sldId="2170"/>
            <ac:picMk id="4" creationId="{4156A609-995E-4FFE-91AC-252742AFC539}"/>
          </ac:picMkLst>
        </pc:picChg>
      </pc:sldChg>
      <pc:sldChg chg="addSp delSp modSp add mod">
        <pc:chgData name="Asvan, Maruli" userId="a61e8f42-f8cf-43fc-a39c-7d8b8303566c" providerId="ADAL" clId="{F1D73086-F37D-41F2-AE8C-81A38DF2CEBC}" dt="2021-10-26T11:02:13.704" v="4793" actId="12788"/>
        <pc:sldMkLst>
          <pc:docMk/>
          <pc:sldMk cId="266882883" sldId="2171"/>
        </pc:sldMkLst>
        <pc:picChg chg="add mod">
          <ac:chgData name="Asvan, Maruli" userId="a61e8f42-f8cf-43fc-a39c-7d8b8303566c" providerId="ADAL" clId="{F1D73086-F37D-41F2-AE8C-81A38DF2CEBC}" dt="2021-10-26T11:02:13.704" v="4793" actId="12788"/>
          <ac:picMkLst>
            <pc:docMk/>
            <pc:sldMk cId="266882883" sldId="2171"/>
            <ac:picMk id="3" creationId="{DF1774F2-4BCF-444F-A0F8-A0E7BE7EF595}"/>
          </ac:picMkLst>
        </pc:picChg>
        <pc:picChg chg="del">
          <ac:chgData name="Asvan, Maruli" userId="a61e8f42-f8cf-43fc-a39c-7d8b8303566c" providerId="ADAL" clId="{F1D73086-F37D-41F2-AE8C-81A38DF2CEBC}" dt="2021-10-25T14:49:30.688" v="1306" actId="478"/>
          <ac:picMkLst>
            <pc:docMk/>
            <pc:sldMk cId="266882883" sldId="2171"/>
            <ac:picMk id="4" creationId="{4156A609-995E-4FFE-91AC-252742AFC539}"/>
          </ac:picMkLst>
        </pc:picChg>
      </pc:sldChg>
      <pc:sldChg chg="addSp delSp modSp add mod">
        <pc:chgData name="Asvan, Maruli" userId="a61e8f42-f8cf-43fc-a39c-7d8b8303566c" providerId="ADAL" clId="{F1D73086-F37D-41F2-AE8C-81A38DF2CEBC}" dt="2021-10-26T11:02:01.560" v="4792" actId="12788"/>
        <pc:sldMkLst>
          <pc:docMk/>
          <pc:sldMk cId="3746258529" sldId="2172"/>
        </pc:sldMkLst>
        <pc:picChg chg="del">
          <ac:chgData name="Asvan, Maruli" userId="a61e8f42-f8cf-43fc-a39c-7d8b8303566c" providerId="ADAL" clId="{F1D73086-F37D-41F2-AE8C-81A38DF2CEBC}" dt="2021-10-25T14:50:14.835" v="1311" actId="478"/>
          <ac:picMkLst>
            <pc:docMk/>
            <pc:sldMk cId="3746258529" sldId="2172"/>
            <ac:picMk id="3" creationId="{DF1774F2-4BCF-444F-A0F8-A0E7BE7EF595}"/>
          </ac:picMkLst>
        </pc:picChg>
        <pc:picChg chg="add mod">
          <ac:chgData name="Asvan, Maruli" userId="a61e8f42-f8cf-43fc-a39c-7d8b8303566c" providerId="ADAL" clId="{F1D73086-F37D-41F2-AE8C-81A38DF2CEBC}" dt="2021-10-26T11:02:01.560" v="4792" actId="12788"/>
          <ac:picMkLst>
            <pc:docMk/>
            <pc:sldMk cId="3746258529" sldId="2172"/>
            <ac:picMk id="4" creationId="{968D4E16-4427-49B7-BDB8-08ECA88640C0}"/>
          </ac:picMkLst>
        </pc:picChg>
      </pc:sldChg>
      <pc:sldChg chg="addSp modSp add del mod ord setBg modShow">
        <pc:chgData name="Asvan, Maruli" userId="a61e8f42-f8cf-43fc-a39c-7d8b8303566c" providerId="ADAL" clId="{F1D73086-F37D-41F2-AE8C-81A38DF2CEBC}" dt="2021-10-26T14:30:38.053" v="5686" actId="47"/>
        <pc:sldMkLst>
          <pc:docMk/>
          <pc:sldMk cId="1842911449" sldId="2173"/>
        </pc:sldMkLst>
        <pc:spChg chg="add mod">
          <ac:chgData name="Asvan, Maruli" userId="a61e8f42-f8cf-43fc-a39c-7d8b8303566c" providerId="ADAL" clId="{F1D73086-F37D-41F2-AE8C-81A38DF2CEBC}" dt="2021-10-26T11:23:47.335" v="5478" actId="20577"/>
          <ac:spMkLst>
            <pc:docMk/>
            <pc:sldMk cId="1842911449" sldId="2173"/>
            <ac:spMk id="4" creationId="{CC3F4FB1-5E1C-4077-A3EF-00A43FCEE4B7}"/>
          </ac:spMkLst>
        </pc:spChg>
        <pc:spChg chg="add mod">
          <ac:chgData name="Asvan, Maruli" userId="a61e8f42-f8cf-43fc-a39c-7d8b8303566c" providerId="ADAL" clId="{F1D73086-F37D-41F2-AE8C-81A38DF2CEBC}" dt="2021-10-26T10:54:42.920" v="4472" actId="26606"/>
          <ac:spMkLst>
            <pc:docMk/>
            <pc:sldMk cId="1842911449" sldId="2173"/>
            <ac:spMk id="90" creationId="{00000000-0000-0000-0000-000000000000}"/>
          </ac:spMkLst>
        </pc:spChg>
        <pc:spChg chg="add">
          <ac:chgData name="Asvan, Maruli" userId="a61e8f42-f8cf-43fc-a39c-7d8b8303566c" providerId="ADAL" clId="{F1D73086-F37D-41F2-AE8C-81A38DF2CEBC}" dt="2021-10-26T10:54:42.920" v="4472" actId="26606"/>
          <ac:spMkLst>
            <pc:docMk/>
            <pc:sldMk cId="1842911449" sldId="2173"/>
            <ac:spMk id="95" creationId="{C232B152-3720-4D3B-97ED-45CE5483F16F}"/>
          </ac:spMkLst>
        </pc:spChg>
        <pc:spChg chg="add">
          <ac:chgData name="Asvan, Maruli" userId="a61e8f42-f8cf-43fc-a39c-7d8b8303566c" providerId="ADAL" clId="{F1D73086-F37D-41F2-AE8C-81A38DF2CEBC}" dt="2021-10-26T10:54:42.920" v="4472" actId="26606"/>
          <ac:spMkLst>
            <pc:docMk/>
            <pc:sldMk cId="1842911449" sldId="2173"/>
            <ac:spMk id="97" creationId="{11BAB570-FF10-4E96-8A3F-FA9804702B89}"/>
          </ac:spMkLst>
        </pc:spChg>
        <pc:spChg chg="add">
          <ac:chgData name="Asvan, Maruli" userId="a61e8f42-f8cf-43fc-a39c-7d8b8303566c" providerId="ADAL" clId="{F1D73086-F37D-41F2-AE8C-81A38DF2CEBC}" dt="2021-10-26T10:54:42.920" v="4472" actId="26606"/>
          <ac:spMkLst>
            <pc:docMk/>
            <pc:sldMk cId="1842911449" sldId="2173"/>
            <ac:spMk id="99" creationId="{4B9FAFB2-BEB5-4848-8018-BCAD99E2E1AA}"/>
          </ac:spMkLst>
        </pc:spChg>
        <pc:picChg chg="add mod ord modCrop">
          <ac:chgData name="Asvan, Maruli" userId="a61e8f42-f8cf-43fc-a39c-7d8b8303566c" providerId="ADAL" clId="{F1D73086-F37D-41F2-AE8C-81A38DF2CEBC}" dt="2021-10-26T10:55:16.787" v="4479" actId="732"/>
          <ac:picMkLst>
            <pc:docMk/>
            <pc:sldMk cId="1842911449" sldId="2173"/>
            <ac:picMk id="3" creationId="{DADEEB91-8DED-4E10-8C31-8AB980B11E6E}"/>
          </ac:picMkLst>
        </pc:picChg>
      </pc:sldChg>
      <pc:sldChg chg="addSp modSp add del mod">
        <pc:chgData name="Asvan, Maruli" userId="a61e8f42-f8cf-43fc-a39c-7d8b8303566c" providerId="ADAL" clId="{F1D73086-F37D-41F2-AE8C-81A38DF2CEBC}" dt="2021-10-26T10:58:20.806" v="4767" actId="47"/>
        <pc:sldMkLst>
          <pc:docMk/>
          <pc:sldMk cId="3791656543" sldId="2174"/>
        </pc:sldMkLst>
        <pc:picChg chg="add mod">
          <ac:chgData name="Asvan, Maruli" userId="a61e8f42-f8cf-43fc-a39c-7d8b8303566c" providerId="ADAL" clId="{F1D73086-F37D-41F2-AE8C-81A38DF2CEBC}" dt="2021-10-26T10:56:08.707" v="4489" actId="1076"/>
          <ac:picMkLst>
            <pc:docMk/>
            <pc:sldMk cId="3791656543" sldId="2174"/>
            <ac:picMk id="3" creationId="{7F810332-207C-42F1-A673-323FFF77FB08}"/>
          </ac:picMkLst>
        </pc:picChg>
      </pc:sldChg>
      <pc:sldChg chg="addSp delSp modSp add mod setBg">
        <pc:chgData name="Asvan, Maruli" userId="a61e8f42-f8cf-43fc-a39c-7d8b8303566c" providerId="ADAL" clId="{F1D73086-F37D-41F2-AE8C-81A38DF2CEBC}" dt="2021-10-26T11:24:59.119" v="5630" actId="20577"/>
        <pc:sldMkLst>
          <pc:docMk/>
          <pc:sldMk cId="3171391647" sldId="2175"/>
        </pc:sldMkLst>
        <pc:spChg chg="add mod">
          <ac:chgData name="Asvan, Maruli" userId="a61e8f42-f8cf-43fc-a39c-7d8b8303566c" providerId="ADAL" clId="{F1D73086-F37D-41F2-AE8C-81A38DF2CEBC}" dt="2021-10-26T11:24:59.119" v="5630" actId="20577"/>
          <ac:spMkLst>
            <pc:docMk/>
            <pc:sldMk cId="3171391647" sldId="2175"/>
            <ac:spMk id="5" creationId="{01A3D407-ECCD-4132-A238-ABC2825F7021}"/>
          </ac:spMkLst>
        </pc:spChg>
        <pc:spChg chg="add mod">
          <ac:chgData name="Asvan, Maruli" userId="a61e8f42-f8cf-43fc-a39c-7d8b8303566c" providerId="ADAL" clId="{F1D73086-F37D-41F2-AE8C-81A38DF2CEBC}" dt="2021-10-26T11:00:46.499" v="4787" actId="26606"/>
          <ac:spMkLst>
            <pc:docMk/>
            <pc:sldMk cId="3171391647" sldId="2175"/>
            <ac:spMk id="90" creationId="{00000000-0000-0000-0000-000000000000}"/>
          </ac:spMkLst>
        </pc:spChg>
        <pc:spChg chg="add del">
          <ac:chgData name="Asvan, Maruli" userId="a61e8f42-f8cf-43fc-a39c-7d8b8303566c" providerId="ADAL" clId="{F1D73086-F37D-41F2-AE8C-81A38DF2CEBC}" dt="2021-10-26T10:59:14.840" v="4774" actId="26606"/>
          <ac:spMkLst>
            <pc:docMk/>
            <pc:sldMk cId="3171391647" sldId="2175"/>
            <ac:spMk id="95" creationId="{33CD251C-A887-4D2F-925B-FC097198538B}"/>
          </ac:spMkLst>
        </pc:spChg>
        <pc:spChg chg="add del">
          <ac:chgData name="Asvan, Maruli" userId="a61e8f42-f8cf-43fc-a39c-7d8b8303566c" providerId="ADAL" clId="{F1D73086-F37D-41F2-AE8C-81A38DF2CEBC}" dt="2021-10-26T10:59:14.840" v="4774" actId="26606"/>
          <ac:spMkLst>
            <pc:docMk/>
            <pc:sldMk cId="3171391647" sldId="2175"/>
            <ac:spMk id="97" creationId="{B19D093C-27FB-4032-B282-42C4563F257C}"/>
          </ac:spMkLst>
        </pc:spChg>
        <pc:spChg chg="add del">
          <ac:chgData name="Asvan, Maruli" userId="a61e8f42-f8cf-43fc-a39c-7d8b8303566c" providerId="ADAL" clId="{F1D73086-F37D-41F2-AE8C-81A38DF2CEBC}" dt="2021-10-26T10:59:27.681" v="4776" actId="26606"/>
          <ac:spMkLst>
            <pc:docMk/>
            <pc:sldMk cId="3171391647" sldId="2175"/>
            <ac:spMk id="103" creationId="{33CD251C-A887-4D2F-925B-FC097198538B}"/>
          </ac:spMkLst>
        </pc:spChg>
        <pc:spChg chg="add del">
          <ac:chgData name="Asvan, Maruli" userId="a61e8f42-f8cf-43fc-a39c-7d8b8303566c" providerId="ADAL" clId="{F1D73086-F37D-41F2-AE8C-81A38DF2CEBC}" dt="2021-10-26T10:59:27.681" v="4776" actId="26606"/>
          <ac:spMkLst>
            <pc:docMk/>
            <pc:sldMk cId="3171391647" sldId="2175"/>
            <ac:spMk id="104" creationId="{3B2069EE-A08E-44F0-B3F9-3CF8CC2DCAD5}"/>
          </ac:spMkLst>
        </pc:spChg>
        <pc:spChg chg="add del">
          <ac:chgData name="Asvan, Maruli" userId="a61e8f42-f8cf-43fc-a39c-7d8b8303566c" providerId="ADAL" clId="{F1D73086-F37D-41F2-AE8C-81A38DF2CEBC}" dt="2021-10-26T11:00:46.499" v="4787" actId="26606"/>
          <ac:spMkLst>
            <pc:docMk/>
            <pc:sldMk cId="3171391647" sldId="2175"/>
            <ac:spMk id="109" creationId="{1557A916-FDD1-44A1-A7A1-70009FD6BE46}"/>
          </ac:spMkLst>
        </pc:spChg>
        <pc:spChg chg="add del">
          <ac:chgData name="Asvan, Maruli" userId="a61e8f42-f8cf-43fc-a39c-7d8b8303566c" providerId="ADAL" clId="{F1D73086-F37D-41F2-AE8C-81A38DF2CEBC}" dt="2021-10-26T11:00:46.499" v="4787" actId="26606"/>
          <ac:spMkLst>
            <pc:docMk/>
            <pc:sldMk cId="3171391647" sldId="2175"/>
            <ac:spMk id="110" creationId="{4B874C19-9B23-4B12-823E-D67615A9B3AC}"/>
          </ac:spMkLst>
        </pc:spChg>
        <pc:spChg chg="add">
          <ac:chgData name="Asvan, Maruli" userId="a61e8f42-f8cf-43fc-a39c-7d8b8303566c" providerId="ADAL" clId="{F1D73086-F37D-41F2-AE8C-81A38DF2CEBC}" dt="2021-10-26T11:00:46.499" v="4787" actId="26606"/>
          <ac:spMkLst>
            <pc:docMk/>
            <pc:sldMk cId="3171391647" sldId="2175"/>
            <ac:spMk id="115" creationId="{33CD251C-A887-4D2F-925B-FC097198538B}"/>
          </ac:spMkLst>
        </pc:spChg>
        <pc:spChg chg="add">
          <ac:chgData name="Asvan, Maruli" userId="a61e8f42-f8cf-43fc-a39c-7d8b8303566c" providerId="ADAL" clId="{F1D73086-F37D-41F2-AE8C-81A38DF2CEBC}" dt="2021-10-26T11:00:46.499" v="4787" actId="26606"/>
          <ac:spMkLst>
            <pc:docMk/>
            <pc:sldMk cId="3171391647" sldId="2175"/>
            <ac:spMk id="117" creationId="{B19D093C-27FB-4032-B282-42C4563F257C}"/>
          </ac:spMkLst>
        </pc:spChg>
        <pc:grpChg chg="add del">
          <ac:chgData name="Asvan, Maruli" userId="a61e8f42-f8cf-43fc-a39c-7d8b8303566c" providerId="ADAL" clId="{F1D73086-F37D-41F2-AE8C-81A38DF2CEBC}" dt="2021-10-26T10:59:14.840" v="4774" actId="26606"/>
          <ac:grpSpMkLst>
            <pc:docMk/>
            <pc:sldMk cId="3171391647" sldId="2175"/>
            <ac:grpSpMk id="99" creationId="{35EE815E-1BD3-4777-B652-6D98825BF66B}"/>
          </ac:grpSpMkLst>
        </pc:grpChg>
        <pc:grpChg chg="add del">
          <ac:chgData name="Asvan, Maruli" userId="a61e8f42-f8cf-43fc-a39c-7d8b8303566c" providerId="ADAL" clId="{F1D73086-F37D-41F2-AE8C-81A38DF2CEBC}" dt="2021-10-26T10:59:27.681" v="4776" actId="26606"/>
          <ac:grpSpMkLst>
            <pc:docMk/>
            <pc:sldMk cId="3171391647" sldId="2175"/>
            <ac:grpSpMk id="105" creationId="{C9888C69-11CC-40BA-BABF-F9B7E11C9156}"/>
          </ac:grpSpMkLst>
        </pc:grpChg>
        <pc:grpChg chg="add">
          <ac:chgData name="Asvan, Maruli" userId="a61e8f42-f8cf-43fc-a39c-7d8b8303566c" providerId="ADAL" clId="{F1D73086-F37D-41F2-AE8C-81A38DF2CEBC}" dt="2021-10-26T11:00:46.499" v="4787" actId="26606"/>
          <ac:grpSpMkLst>
            <pc:docMk/>
            <pc:sldMk cId="3171391647" sldId="2175"/>
            <ac:grpSpMk id="119" creationId="{35EE815E-1BD3-4777-B652-6D98825BF66B}"/>
          </ac:grpSpMkLst>
        </pc:grpChg>
        <pc:picChg chg="add mod ord modCrop">
          <ac:chgData name="Asvan, Maruli" userId="a61e8f42-f8cf-43fc-a39c-7d8b8303566c" providerId="ADAL" clId="{F1D73086-F37D-41F2-AE8C-81A38DF2CEBC}" dt="2021-10-26T11:00:59.524" v="4789" actId="14100"/>
          <ac:picMkLst>
            <pc:docMk/>
            <pc:sldMk cId="3171391647" sldId="2175"/>
            <ac:picMk id="3" creationId="{EAD8074D-ACBA-485D-BE0B-C74B2BCF01E6}"/>
          </ac:picMkLst>
        </pc:picChg>
        <pc:picChg chg="add del mod">
          <ac:chgData name="Asvan, Maruli" userId="a61e8f42-f8cf-43fc-a39c-7d8b8303566c" providerId="ADAL" clId="{F1D73086-F37D-41F2-AE8C-81A38DF2CEBC}" dt="2021-10-26T10:59:01.268" v="4771"/>
          <ac:picMkLst>
            <pc:docMk/>
            <pc:sldMk cId="3171391647" sldId="2175"/>
            <ac:picMk id="4" creationId="{73B290FA-420B-4A4E-B57B-CD503562A30A}"/>
          </ac:picMkLst>
        </pc:picChg>
      </pc:sldChg>
      <pc:sldChg chg="addSp modSp add del mod">
        <pc:chgData name="Asvan, Maruli" userId="a61e8f42-f8cf-43fc-a39c-7d8b8303566c" providerId="ADAL" clId="{F1D73086-F37D-41F2-AE8C-81A38DF2CEBC}" dt="2021-10-26T11:11:02.168" v="5083" actId="47"/>
        <pc:sldMkLst>
          <pc:docMk/>
          <pc:sldMk cId="1650806729" sldId="2176"/>
        </pc:sldMkLst>
        <pc:picChg chg="add mod">
          <ac:chgData name="Asvan, Maruli" userId="a61e8f42-f8cf-43fc-a39c-7d8b8303566c" providerId="ADAL" clId="{F1D73086-F37D-41F2-AE8C-81A38DF2CEBC}" dt="2021-10-25T16:39:45.028" v="1459" actId="1076"/>
          <ac:picMkLst>
            <pc:docMk/>
            <pc:sldMk cId="1650806729" sldId="2176"/>
            <ac:picMk id="3" creationId="{7AE5E1B2-1B6F-46CE-A977-FDFCBFB8E838}"/>
          </ac:picMkLst>
        </pc:picChg>
      </pc:sldChg>
      <pc:sldChg chg="addSp modSp add mod setBg">
        <pc:chgData name="Asvan, Maruli" userId="a61e8f42-f8cf-43fc-a39c-7d8b8303566c" providerId="ADAL" clId="{F1D73086-F37D-41F2-AE8C-81A38DF2CEBC}" dt="2021-10-26T11:20:50.256" v="5342" actId="1036"/>
        <pc:sldMkLst>
          <pc:docMk/>
          <pc:sldMk cId="521912184" sldId="2177"/>
        </pc:sldMkLst>
        <pc:spChg chg="add mod">
          <ac:chgData name="Asvan, Maruli" userId="a61e8f42-f8cf-43fc-a39c-7d8b8303566c" providerId="ADAL" clId="{F1D73086-F37D-41F2-AE8C-81A38DF2CEBC}" dt="2021-10-26T11:20:01.065" v="5332" actId="20577"/>
          <ac:spMkLst>
            <pc:docMk/>
            <pc:sldMk cId="521912184" sldId="2177"/>
            <ac:spMk id="4" creationId="{9820CEFF-742C-4C9E-8754-38ADCFE864AA}"/>
          </ac:spMkLst>
        </pc:spChg>
        <pc:spChg chg="add mod">
          <ac:chgData name="Asvan, Maruli" userId="a61e8f42-f8cf-43fc-a39c-7d8b8303566c" providerId="ADAL" clId="{F1D73086-F37D-41F2-AE8C-81A38DF2CEBC}" dt="2021-10-26T11:19:47.555" v="5328" actId="26606"/>
          <ac:spMkLst>
            <pc:docMk/>
            <pc:sldMk cId="521912184" sldId="2177"/>
            <ac:spMk id="90" creationId="{00000000-0000-0000-0000-000000000000}"/>
          </ac:spMkLst>
        </pc:spChg>
        <pc:spChg chg="add">
          <ac:chgData name="Asvan, Maruli" userId="a61e8f42-f8cf-43fc-a39c-7d8b8303566c" providerId="ADAL" clId="{F1D73086-F37D-41F2-AE8C-81A38DF2CEBC}" dt="2021-10-26T11:19:47.555" v="5328" actId="26606"/>
          <ac:spMkLst>
            <pc:docMk/>
            <pc:sldMk cId="521912184" sldId="2177"/>
            <ac:spMk id="95" creationId="{9A724DBA-D2D9-471E-8ED7-2015DDD950DF}"/>
          </ac:spMkLst>
        </pc:spChg>
        <pc:spChg chg="add">
          <ac:chgData name="Asvan, Maruli" userId="a61e8f42-f8cf-43fc-a39c-7d8b8303566c" providerId="ADAL" clId="{F1D73086-F37D-41F2-AE8C-81A38DF2CEBC}" dt="2021-10-26T11:19:47.555" v="5328" actId="26606"/>
          <ac:spMkLst>
            <pc:docMk/>
            <pc:sldMk cId="521912184" sldId="2177"/>
            <ac:spMk id="97" creationId="{08980754-6F4B-43C9-B9BE-127B6BED6586}"/>
          </ac:spMkLst>
        </pc:spChg>
        <pc:spChg chg="add">
          <ac:chgData name="Asvan, Maruli" userId="a61e8f42-f8cf-43fc-a39c-7d8b8303566c" providerId="ADAL" clId="{F1D73086-F37D-41F2-AE8C-81A38DF2CEBC}" dt="2021-10-26T11:19:47.555" v="5328" actId="26606"/>
          <ac:spMkLst>
            <pc:docMk/>
            <pc:sldMk cId="521912184" sldId="2177"/>
            <ac:spMk id="99" creationId="{2C1BBA94-3F40-40AA-8BB9-E69E25E537C1}"/>
          </ac:spMkLst>
        </pc:spChg>
        <pc:spChg chg="add">
          <ac:chgData name="Asvan, Maruli" userId="a61e8f42-f8cf-43fc-a39c-7d8b8303566c" providerId="ADAL" clId="{F1D73086-F37D-41F2-AE8C-81A38DF2CEBC}" dt="2021-10-26T11:19:47.555" v="5328" actId="26606"/>
          <ac:spMkLst>
            <pc:docMk/>
            <pc:sldMk cId="521912184" sldId="2177"/>
            <ac:spMk id="101" creationId="{169CC832-2974-4E8D-90ED-3E2941BA7336}"/>
          </ac:spMkLst>
        </pc:spChg>
        <pc:spChg chg="add">
          <ac:chgData name="Asvan, Maruli" userId="a61e8f42-f8cf-43fc-a39c-7d8b8303566c" providerId="ADAL" clId="{F1D73086-F37D-41F2-AE8C-81A38DF2CEBC}" dt="2021-10-26T11:19:47.555" v="5328" actId="26606"/>
          <ac:spMkLst>
            <pc:docMk/>
            <pc:sldMk cId="521912184" sldId="2177"/>
            <ac:spMk id="103" creationId="{55222F96-971A-4F90-B841-6BAB416C7AC1}"/>
          </ac:spMkLst>
        </pc:spChg>
        <pc:picChg chg="add mod modCrop">
          <ac:chgData name="Asvan, Maruli" userId="a61e8f42-f8cf-43fc-a39c-7d8b8303566c" providerId="ADAL" clId="{F1D73086-F37D-41F2-AE8C-81A38DF2CEBC}" dt="2021-10-26T11:20:50.256" v="5342" actId="1036"/>
          <ac:picMkLst>
            <pc:docMk/>
            <pc:sldMk cId="521912184" sldId="2177"/>
            <ac:picMk id="3" creationId="{3336634F-138A-40A3-926E-CCC93B97E995}"/>
          </ac:picMkLst>
        </pc:picChg>
      </pc:sldChg>
      <pc:sldChg chg="addSp modSp add del mod">
        <pc:chgData name="Asvan, Maruli" userId="a61e8f42-f8cf-43fc-a39c-7d8b8303566c" providerId="ADAL" clId="{F1D73086-F37D-41F2-AE8C-81A38DF2CEBC}" dt="2021-10-26T11:22:13.954" v="5392" actId="47"/>
        <pc:sldMkLst>
          <pc:docMk/>
          <pc:sldMk cId="3089691511" sldId="2178"/>
        </pc:sldMkLst>
        <pc:picChg chg="add mod modCrop">
          <ac:chgData name="Asvan, Maruli" userId="a61e8f42-f8cf-43fc-a39c-7d8b8303566c" providerId="ADAL" clId="{F1D73086-F37D-41F2-AE8C-81A38DF2CEBC}" dt="2021-10-26T11:12:20.644" v="5094" actId="732"/>
          <ac:picMkLst>
            <pc:docMk/>
            <pc:sldMk cId="3089691511" sldId="2178"/>
            <ac:picMk id="3" creationId="{9BD1787D-C0B2-466E-B5E5-B235C7EDEC49}"/>
          </ac:picMkLst>
        </pc:picChg>
      </pc:sldChg>
      <pc:sldChg chg="addSp delSp modSp add mod">
        <pc:chgData name="Asvan, Maruli" userId="a61e8f42-f8cf-43fc-a39c-7d8b8303566c" providerId="ADAL" clId="{F1D73086-F37D-41F2-AE8C-81A38DF2CEBC}" dt="2021-10-26T10:47:19.613" v="3647" actId="20577"/>
        <pc:sldMkLst>
          <pc:docMk/>
          <pc:sldMk cId="4285305858" sldId="2179"/>
        </pc:sldMkLst>
        <pc:spChg chg="add mod">
          <ac:chgData name="Asvan, Maruli" userId="a61e8f42-f8cf-43fc-a39c-7d8b8303566c" providerId="ADAL" clId="{F1D73086-F37D-41F2-AE8C-81A38DF2CEBC}" dt="2021-10-26T10:45:23.816" v="3511" actId="207"/>
          <ac:spMkLst>
            <pc:docMk/>
            <pc:sldMk cId="4285305858" sldId="2179"/>
            <ac:spMk id="4" creationId="{B630CEBD-F060-45DC-BBB9-937962986CF3}"/>
          </ac:spMkLst>
        </pc:spChg>
        <pc:spChg chg="add mod">
          <ac:chgData name="Asvan, Maruli" userId="a61e8f42-f8cf-43fc-a39c-7d8b8303566c" providerId="ADAL" clId="{F1D73086-F37D-41F2-AE8C-81A38DF2CEBC}" dt="2021-10-26T10:47:19.613" v="3647" actId="20577"/>
          <ac:spMkLst>
            <pc:docMk/>
            <pc:sldMk cId="4285305858" sldId="2179"/>
            <ac:spMk id="7" creationId="{D48784EE-E3F8-4BA9-AD6D-A6D3177FE760}"/>
          </ac:spMkLst>
        </pc:spChg>
        <pc:spChg chg="add mod">
          <ac:chgData name="Asvan, Maruli" userId="a61e8f42-f8cf-43fc-a39c-7d8b8303566c" providerId="ADAL" clId="{F1D73086-F37D-41F2-AE8C-81A38DF2CEBC}" dt="2021-10-26T10:45:16.005" v="3509" actId="207"/>
          <ac:spMkLst>
            <pc:docMk/>
            <pc:sldMk cId="4285305858" sldId="2179"/>
            <ac:spMk id="8" creationId="{DFAF2FB2-05F4-41AB-B2A2-6366A1DB480D}"/>
          </ac:spMkLst>
        </pc:spChg>
        <pc:picChg chg="add mod">
          <ac:chgData name="Asvan, Maruli" userId="a61e8f42-f8cf-43fc-a39c-7d8b8303566c" providerId="ADAL" clId="{F1D73086-F37D-41F2-AE8C-81A38DF2CEBC}" dt="2021-10-26T10:44:42.377" v="3499" actId="408"/>
          <ac:picMkLst>
            <pc:docMk/>
            <pc:sldMk cId="4285305858" sldId="2179"/>
            <ac:picMk id="3" creationId="{D283C180-DCE1-40FD-A10B-27FFB66304A0}"/>
          </ac:picMkLst>
        </pc:picChg>
        <pc:picChg chg="del">
          <ac:chgData name="Asvan, Maruli" userId="a61e8f42-f8cf-43fc-a39c-7d8b8303566c" providerId="ADAL" clId="{F1D73086-F37D-41F2-AE8C-81A38DF2CEBC}" dt="2021-10-25T16:34:54.558" v="1413" actId="478"/>
          <ac:picMkLst>
            <pc:docMk/>
            <pc:sldMk cId="4285305858" sldId="2179"/>
            <ac:picMk id="5" creationId="{E1DDC11E-346F-4968-A328-14605530D253}"/>
          </ac:picMkLst>
        </pc:picChg>
        <pc:picChg chg="add mod">
          <ac:chgData name="Asvan, Maruli" userId="a61e8f42-f8cf-43fc-a39c-7d8b8303566c" providerId="ADAL" clId="{F1D73086-F37D-41F2-AE8C-81A38DF2CEBC}" dt="2021-10-26T10:44:42.377" v="3499" actId="408"/>
          <ac:picMkLst>
            <pc:docMk/>
            <pc:sldMk cId="4285305858" sldId="2179"/>
            <ac:picMk id="6" creationId="{CF4C9389-C13A-4650-89E2-1852B1DE62C7}"/>
          </ac:picMkLst>
        </pc:picChg>
      </pc:sldChg>
      <pc:sldChg chg="addSp delSp modSp add del mod">
        <pc:chgData name="Asvan, Maruli" userId="a61e8f42-f8cf-43fc-a39c-7d8b8303566c" providerId="ADAL" clId="{F1D73086-F37D-41F2-AE8C-81A38DF2CEBC}" dt="2021-10-25T16:36:47.058" v="1433" actId="47"/>
        <pc:sldMkLst>
          <pc:docMk/>
          <pc:sldMk cId="167807035" sldId="2180"/>
        </pc:sldMkLst>
        <pc:picChg chg="del">
          <ac:chgData name="Asvan, Maruli" userId="a61e8f42-f8cf-43fc-a39c-7d8b8303566c" providerId="ADAL" clId="{F1D73086-F37D-41F2-AE8C-81A38DF2CEBC}" dt="2021-10-25T16:35:27.174" v="1419" actId="478"/>
          <ac:picMkLst>
            <pc:docMk/>
            <pc:sldMk cId="167807035" sldId="2180"/>
            <ac:picMk id="3" creationId="{D283C180-DCE1-40FD-A10B-27FFB66304A0}"/>
          </ac:picMkLst>
        </pc:picChg>
        <pc:picChg chg="add mod">
          <ac:chgData name="Asvan, Maruli" userId="a61e8f42-f8cf-43fc-a39c-7d8b8303566c" providerId="ADAL" clId="{F1D73086-F37D-41F2-AE8C-81A38DF2CEBC}" dt="2021-10-25T16:35:54.818" v="1422" actId="14100"/>
          <ac:picMkLst>
            <pc:docMk/>
            <pc:sldMk cId="167807035" sldId="2180"/>
            <ac:picMk id="4" creationId="{A220DC30-EB22-448B-92D4-B056325EE587}"/>
          </ac:picMkLst>
        </pc:picChg>
      </pc:sldChg>
      <pc:sldChg chg="modSp add mod">
        <pc:chgData name="Asvan, Maruli" userId="a61e8f42-f8cf-43fc-a39c-7d8b8303566c" providerId="ADAL" clId="{F1D73086-F37D-41F2-AE8C-81A38DF2CEBC}" dt="2021-10-26T10:53:30.233" v="4425" actId="14100"/>
        <pc:sldMkLst>
          <pc:docMk/>
          <pc:sldMk cId="3411038897" sldId="2180"/>
        </pc:sldMkLst>
        <pc:spChg chg="mod">
          <ac:chgData name="Asvan, Maruli" userId="a61e8f42-f8cf-43fc-a39c-7d8b8303566c" providerId="ADAL" clId="{F1D73086-F37D-41F2-AE8C-81A38DF2CEBC}" dt="2021-10-26T10:53:30.233" v="4425" actId="14100"/>
          <ac:spMkLst>
            <pc:docMk/>
            <pc:sldMk cId="3411038897" sldId="2180"/>
            <ac:spMk id="2" creationId="{921B065E-DB92-43DA-B559-77EC89F2EAE9}"/>
          </ac:spMkLst>
        </pc:spChg>
        <pc:spChg chg="mod">
          <ac:chgData name="Asvan, Maruli" userId="a61e8f42-f8cf-43fc-a39c-7d8b8303566c" providerId="ADAL" clId="{F1D73086-F37D-41F2-AE8C-81A38DF2CEBC}" dt="2021-10-26T10:47:10.257" v="3646" actId="20577"/>
          <ac:spMkLst>
            <pc:docMk/>
            <pc:sldMk cId="3411038897" sldId="2180"/>
            <ac:spMk id="90" creationId="{00000000-0000-0000-0000-000000000000}"/>
          </ac:spMkLst>
        </pc:spChg>
      </pc:sldChg>
      <pc:sldChg chg="addSp delSp modSp add mod ord">
        <pc:chgData name="Asvan, Maruli" userId="a61e8f42-f8cf-43fc-a39c-7d8b8303566c" providerId="ADAL" clId="{F1D73086-F37D-41F2-AE8C-81A38DF2CEBC}" dt="2021-10-26T11:23:28.295" v="5462" actId="20577"/>
        <pc:sldMkLst>
          <pc:docMk/>
          <pc:sldMk cId="2866148261" sldId="2181"/>
        </pc:sldMkLst>
        <pc:spChg chg="mod">
          <ac:chgData name="Asvan, Maruli" userId="a61e8f42-f8cf-43fc-a39c-7d8b8303566c" providerId="ADAL" clId="{F1D73086-F37D-41F2-AE8C-81A38DF2CEBC}" dt="2021-10-26T11:23:28.295" v="5462" actId="20577"/>
          <ac:spMkLst>
            <pc:docMk/>
            <pc:sldMk cId="2866148261" sldId="2181"/>
            <ac:spMk id="4" creationId="{CC3F4FB1-5E1C-4077-A3EF-00A43FCEE4B7}"/>
          </ac:spMkLst>
        </pc:spChg>
        <pc:picChg chg="del">
          <ac:chgData name="Asvan, Maruli" userId="a61e8f42-f8cf-43fc-a39c-7d8b8303566c" providerId="ADAL" clId="{F1D73086-F37D-41F2-AE8C-81A38DF2CEBC}" dt="2021-10-26T10:55:34.214" v="4481" actId="478"/>
          <ac:picMkLst>
            <pc:docMk/>
            <pc:sldMk cId="2866148261" sldId="2181"/>
            <ac:picMk id="3" creationId="{DADEEB91-8DED-4E10-8C31-8AB980B11E6E}"/>
          </ac:picMkLst>
        </pc:picChg>
        <pc:picChg chg="add del mod modCrop">
          <ac:chgData name="Asvan, Maruli" userId="a61e8f42-f8cf-43fc-a39c-7d8b8303566c" providerId="ADAL" clId="{F1D73086-F37D-41F2-AE8C-81A38DF2CEBC}" dt="2021-10-26T11:10:30.196" v="5078" actId="478"/>
          <ac:picMkLst>
            <pc:docMk/>
            <pc:sldMk cId="2866148261" sldId="2181"/>
            <ac:picMk id="8" creationId="{947A1336-7BFD-4617-BD49-4CB9DA554D2F}"/>
          </ac:picMkLst>
        </pc:picChg>
        <pc:picChg chg="add mod modCrop">
          <ac:chgData name="Asvan, Maruli" userId="a61e8f42-f8cf-43fc-a39c-7d8b8303566c" providerId="ADAL" clId="{F1D73086-F37D-41F2-AE8C-81A38DF2CEBC}" dt="2021-10-26T11:11:17.776" v="5085" actId="732"/>
          <ac:picMkLst>
            <pc:docMk/>
            <pc:sldMk cId="2866148261" sldId="2181"/>
            <ac:picMk id="9" creationId="{91F01BE2-C6DF-4730-9919-E725F001C7B1}"/>
          </ac:picMkLst>
        </pc:picChg>
      </pc:sldChg>
      <pc:sldChg chg="addSp delSp modSp add mod ord">
        <pc:chgData name="Asvan, Maruli" userId="a61e8f42-f8cf-43fc-a39c-7d8b8303566c" providerId="ADAL" clId="{F1D73086-F37D-41F2-AE8C-81A38DF2CEBC}" dt="2021-10-26T14:30:32.613" v="5685"/>
        <pc:sldMkLst>
          <pc:docMk/>
          <pc:sldMk cId="2160363548" sldId="2182"/>
        </pc:sldMkLst>
        <pc:spChg chg="mod">
          <ac:chgData name="Asvan, Maruli" userId="a61e8f42-f8cf-43fc-a39c-7d8b8303566c" providerId="ADAL" clId="{F1D73086-F37D-41F2-AE8C-81A38DF2CEBC}" dt="2021-10-26T11:10:11.055" v="5073" actId="313"/>
          <ac:spMkLst>
            <pc:docMk/>
            <pc:sldMk cId="2160363548" sldId="2182"/>
            <ac:spMk id="4" creationId="{CC3F4FB1-5E1C-4077-A3EF-00A43FCEE4B7}"/>
          </ac:spMkLst>
        </pc:spChg>
        <pc:picChg chg="del">
          <ac:chgData name="Asvan, Maruli" userId="a61e8f42-f8cf-43fc-a39c-7d8b8303566c" providerId="ADAL" clId="{F1D73086-F37D-41F2-AE8C-81A38DF2CEBC}" dt="2021-10-26T14:30:32.291" v="5684" actId="478"/>
          <ac:picMkLst>
            <pc:docMk/>
            <pc:sldMk cId="2160363548" sldId="2182"/>
            <ac:picMk id="8" creationId="{947A1336-7BFD-4617-BD49-4CB9DA554D2F}"/>
          </ac:picMkLst>
        </pc:picChg>
        <pc:picChg chg="add mod">
          <ac:chgData name="Asvan, Maruli" userId="a61e8f42-f8cf-43fc-a39c-7d8b8303566c" providerId="ADAL" clId="{F1D73086-F37D-41F2-AE8C-81A38DF2CEBC}" dt="2021-10-26T14:30:32.613" v="5685"/>
          <ac:picMkLst>
            <pc:docMk/>
            <pc:sldMk cId="2160363548" sldId="2182"/>
            <ac:picMk id="9" creationId="{95D7B97D-1A14-4D63-9BE1-CE612BB44B12}"/>
          </ac:picMkLst>
        </pc:picChg>
      </pc:sldChg>
      <pc:sldChg chg="addSp delSp modSp add mod">
        <pc:chgData name="Asvan, Maruli" userId="a61e8f42-f8cf-43fc-a39c-7d8b8303566c" providerId="ADAL" clId="{F1D73086-F37D-41F2-AE8C-81A38DF2CEBC}" dt="2021-10-26T11:22:03.381" v="5391" actId="20577"/>
        <pc:sldMkLst>
          <pc:docMk/>
          <pc:sldMk cId="255096922" sldId="2183"/>
        </pc:sldMkLst>
        <pc:spChg chg="mod">
          <ac:chgData name="Asvan, Maruli" userId="a61e8f42-f8cf-43fc-a39c-7d8b8303566c" providerId="ADAL" clId="{F1D73086-F37D-41F2-AE8C-81A38DF2CEBC}" dt="2021-10-26T11:22:03.381" v="5391" actId="20577"/>
          <ac:spMkLst>
            <pc:docMk/>
            <pc:sldMk cId="255096922" sldId="2183"/>
            <ac:spMk id="4" creationId="{9820CEFF-742C-4C9E-8754-38ADCFE864AA}"/>
          </ac:spMkLst>
        </pc:spChg>
        <pc:picChg chg="del">
          <ac:chgData name="Asvan, Maruli" userId="a61e8f42-f8cf-43fc-a39c-7d8b8303566c" providerId="ADAL" clId="{F1D73086-F37D-41F2-AE8C-81A38DF2CEBC}" dt="2021-10-26T11:21:19.142" v="5344" actId="478"/>
          <ac:picMkLst>
            <pc:docMk/>
            <pc:sldMk cId="255096922" sldId="2183"/>
            <ac:picMk id="3" creationId="{3336634F-138A-40A3-926E-CCC93B97E995}"/>
          </ac:picMkLst>
        </pc:picChg>
        <pc:picChg chg="add mod">
          <ac:chgData name="Asvan, Maruli" userId="a61e8f42-f8cf-43fc-a39c-7d8b8303566c" providerId="ADAL" clId="{F1D73086-F37D-41F2-AE8C-81A38DF2CEBC}" dt="2021-10-26T11:21:42.025" v="5349" actId="14100"/>
          <ac:picMkLst>
            <pc:docMk/>
            <pc:sldMk cId="255096922" sldId="2183"/>
            <ac:picMk id="10" creationId="{C20B1E4D-B82D-407D-9DAB-A29D0A30B976}"/>
          </ac:picMkLst>
        </pc:picChg>
      </pc:sldChg>
      <pc:sldChg chg="add mod modShow">
        <pc:chgData name="Asvan, Maruli" userId="a61e8f42-f8cf-43fc-a39c-7d8b8303566c" providerId="ADAL" clId="{F1D73086-F37D-41F2-AE8C-81A38DF2CEBC}" dt="2021-10-26T14:31:10.302" v="5688" actId="729"/>
        <pc:sldMkLst>
          <pc:docMk/>
          <pc:sldMk cId="800939390" sldId="2184"/>
        </pc:sldMkLst>
      </pc:sldChg>
      <pc:sldChg chg="addSp modSp new mod">
        <pc:chgData name="Asvan, Maruli" userId="a61e8f42-f8cf-43fc-a39c-7d8b8303566c" providerId="ADAL" clId="{F1D73086-F37D-41F2-AE8C-81A38DF2CEBC}" dt="2021-10-26T15:27:48.184" v="6440" actId="1035"/>
        <pc:sldMkLst>
          <pc:docMk/>
          <pc:sldMk cId="2478093788" sldId="2185"/>
        </pc:sldMkLst>
        <pc:spChg chg="add mod">
          <ac:chgData name="Asvan, Maruli" userId="a61e8f42-f8cf-43fc-a39c-7d8b8303566c" providerId="ADAL" clId="{F1D73086-F37D-41F2-AE8C-81A38DF2CEBC}" dt="2021-10-26T15:26:59.040" v="6397" actId="12788"/>
          <ac:spMkLst>
            <pc:docMk/>
            <pc:sldMk cId="2478093788" sldId="2185"/>
            <ac:spMk id="2" creationId="{358E3A42-9392-4613-91A8-694EC6C17729}"/>
          </ac:spMkLst>
        </pc:spChg>
        <pc:spChg chg="add mod">
          <ac:chgData name="Asvan, Maruli" userId="a61e8f42-f8cf-43fc-a39c-7d8b8303566c" providerId="ADAL" clId="{F1D73086-F37D-41F2-AE8C-81A38DF2CEBC}" dt="2021-10-26T15:26:50.912" v="6395" actId="122"/>
          <ac:spMkLst>
            <pc:docMk/>
            <pc:sldMk cId="2478093788" sldId="2185"/>
            <ac:spMk id="4" creationId="{AC3361F2-AECF-44E4-88A7-9F8E0878BE2E}"/>
          </ac:spMkLst>
        </pc:spChg>
        <pc:spChg chg="add mod">
          <ac:chgData name="Asvan, Maruli" userId="a61e8f42-f8cf-43fc-a39c-7d8b8303566c" providerId="ADAL" clId="{F1D73086-F37D-41F2-AE8C-81A38DF2CEBC}" dt="2021-10-26T15:27:48.184" v="6440" actId="1035"/>
          <ac:spMkLst>
            <pc:docMk/>
            <pc:sldMk cId="2478093788" sldId="2185"/>
            <ac:spMk id="5" creationId="{5955CEDD-967A-43A2-8BB6-4C4E79770270}"/>
          </ac:spMkLst>
        </pc:spChg>
      </pc:sldChg>
      <pc:sldChg chg="addSp modSp new del">
        <pc:chgData name="Asvan, Maruli" userId="a61e8f42-f8cf-43fc-a39c-7d8b8303566c" providerId="ADAL" clId="{F1D73086-F37D-41F2-AE8C-81A38DF2CEBC}" dt="2021-10-26T15:48:12.339" v="6452" actId="47"/>
        <pc:sldMkLst>
          <pc:docMk/>
          <pc:sldMk cId="2834535386" sldId="2186"/>
        </pc:sldMkLst>
        <pc:picChg chg="add mod">
          <ac:chgData name="Asvan, Maruli" userId="a61e8f42-f8cf-43fc-a39c-7d8b8303566c" providerId="ADAL" clId="{F1D73086-F37D-41F2-AE8C-81A38DF2CEBC}" dt="2021-10-26T15:47:32.853" v="6443" actId="14100"/>
          <ac:picMkLst>
            <pc:docMk/>
            <pc:sldMk cId="2834535386" sldId="2186"/>
            <ac:picMk id="1026" creationId="{9AFB0F1C-480C-4A36-AEAA-5F723D4EBEE3}"/>
          </ac:picMkLst>
        </pc:picChg>
      </pc:sldChg>
      <pc:sldMasterChg chg="delSp modSp mod delSldLayout">
        <pc:chgData name="Asvan, Maruli" userId="a61e8f42-f8cf-43fc-a39c-7d8b8303566c" providerId="ADAL" clId="{F1D73086-F37D-41F2-AE8C-81A38DF2CEBC}" dt="2021-10-26T11:27:28.654" v="5673" actId="47"/>
        <pc:sldMasterMkLst>
          <pc:docMk/>
          <pc:sldMasterMk cId="1422848046" sldId="2147483648"/>
        </pc:sldMasterMkLst>
        <pc:spChg chg="mod">
          <ac:chgData name="Asvan, Maruli" userId="a61e8f42-f8cf-43fc-a39c-7d8b8303566c" providerId="ADAL" clId="{F1D73086-F37D-41F2-AE8C-81A38DF2CEBC}" dt="2021-10-25T13:56:59.637" v="142" actId="20577"/>
          <ac:spMkLst>
            <pc:docMk/>
            <pc:sldMasterMk cId="1422848046" sldId="2147483648"/>
            <ac:spMk id="18" creationId="{00000000-0000-0000-0000-000000000000}"/>
          </ac:spMkLst>
        </pc:spChg>
        <pc:spChg chg="del">
          <ac:chgData name="Asvan, Maruli" userId="a61e8f42-f8cf-43fc-a39c-7d8b8303566c" providerId="ADAL" clId="{F1D73086-F37D-41F2-AE8C-81A38DF2CEBC}" dt="2021-10-25T13:56:53.323" v="124" actId="478"/>
          <ac:spMkLst>
            <pc:docMk/>
            <pc:sldMasterMk cId="1422848046" sldId="2147483648"/>
            <ac:spMk id="19" creationId="{00000000-0000-0000-0000-000000000000}"/>
          </ac:spMkLst>
        </pc:spChg>
        <pc:sldLayoutChg chg="del">
          <pc:chgData name="Asvan, Maruli" userId="a61e8f42-f8cf-43fc-a39c-7d8b8303566c" providerId="ADAL" clId="{F1D73086-F37D-41F2-AE8C-81A38DF2CEBC}" dt="2021-10-26T11:27:05.286" v="5658" actId="47"/>
          <pc:sldLayoutMkLst>
            <pc:docMk/>
            <pc:sldMasterMk cId="1422848046" sldId="2147483648"/>
            <pc:sldLayoutMk cId="3565363724" sldId="2147483912"/>
          </pc:sldLayoutMkLst>
        </pc:sldLayoutChg>
        <pc:sldLayoutChg chg="del">
          <pc:chgData name="Asvan, Maruli" userId="a61e8f42-f8cf-43fc-a39c-7d8b8303566c" providerId="ADAL" clId="{F1D73086-F37D-41F2-AE8C-81A38DF2CEBC}" dt="2021-10-26T11:27:05.845" v="5659" actId="47"/>
          <pc:sldLayoutMkLst>
            <pc:docMk/>
            <pc:sldMasterMk cId="1422848046" sldId="2147483648"/>
            <pc:sldLayoutMk cId="1119120709" sldId="2147483913"/>
          </pc:sldLayoutMkLst>
        </pc:sldLayoutChg>
        <pc:sldLayoutChg chg="del">
          <pc:chgData name="Asvan, Maruli" userId="a61e8f42-f8cf-43fc-a39c-7d8b8303566c" providerId="ADAL" clId="{F1D73086-F37D-41F2-AE8C-81A38DF2CEBC}" dt="2021-10-26T11:27:06.261" v="5660" actId="47"/>
          <pc:sldLayoutMkLst>
            <pc:docMk/>
            <pc:sldMasterMk cId="1422848046" sldId="2147483648"/>
            <pc:sldLayoutMk cId="3115635669" sldId="2147483914"/>
          </pc:sldLayoutMkLst>
        </pc:sldLayoutChg>
        <pc:sldLayoutChg chg="del">
          <pc:chgData name="Asvan, Maruli" userId="a61e8f42-f8cf-43fc-a39c-7d8b8303566c" providerId="ADAL" clId="{F1D73086-F37D-41F2-AE8C-81A38DF2CEBC}" dt="2021-10-26T11:27:06.808" v="5661" actId="47"/>
          <pc:sldLayoutMkLst>
            <pc:docMk/>
            <pc:sldMasterMk cId="1422848046" sldId="2147483648"/>
            <pc:sldLayoutMk cId="848787511" sldId="2147483915"/>
          </pc:sldLayoutMkLst>
        </pc:sldLayoutChg>
        <pc:sldLayoutChg chg="del">
          <pc:chgData name="Asvan, Maruli" userId="a61e8f42-f8cf-43fc-a39c-7d8b8303566c" providerId="ADAL" clId="{F1D73086-F37D-41F2-AE8C-81A38DF2CEBC}" dt="2021-10-26T11:27:07.120" v="5662" actId="47"/>
          <pc:sldLayoutMkLst>
            <pc:docMk/>
            <pc:sldMasterMk cId="1422848046" sldId="2147483648"/>
            <pc:sldLayoutMk cId="1938866117" sldId="2147483916"/>
          </pc:sldLayoutMkLst>
        </pc:sldLayoutChg>
        <pc:sldLayoutChg chg="del">
          <pc:chgData name="Asvan, Maruli" userId="a61e8f42-f8cf-43fc-a39c-7d8b8303566c" providerId="ADAL" clId="{F1D73086-F37D-41F2-AE8C-81A38DF2CEBC}" dt="2021-10-26T11:27:10.195" v="5664" actId="47"/>
          <pc:sldLayoutMkLst>
            <pc:docMk/>
            <pc:sldMasterMk cId="1422848046" sldId="2147483648"/>
            <pc:sldLayoutMk cId="1009072208" sldId="2147483917"/>
          </pc:sldLayoutMkLst>
        </pc:sldLayoutChg>
        <pc:sldLayoutChg chg="del">
          <pc:chgData name="Asvan, Maruli" userId="a61e8f42-f8cf-43fc-a39c-7d8b8303566c" providerId="ADAL" clId="{F1D73086-F37D-41F2-AE8C-81A38DF2CEBC}" dt="2021-10-26T11:27:10.850" v="5665" actId="47"/>
          <pc:sldLayoutMkLst>
            <pc:docMk/>
            <pc:sldMasterMk cId="1422848046" sldId="2147483648"/>
            <pc:sldLayoutMk cId="4178152135" sldId="2147483918"/>
          </pc:sldLayoutMkLst>
        </pc:sldLayoutChg>
        <pc:sldLayoutChg chg="del">
          <pc:chgData name="Asvan, Maruli" userId="a61e8f42-f8cf-43fc-a39c-7d8b8303566c" providerId="ADAL" clId="{F1D73086-F37D-41F2-AE8C-81A38DF2CEBC}" dt="2021-10-26T11:27:28.654" v="5673" actId="47"/>
          <pc:sldLayoutMkLst>
            <pc:docMk/>
            <pc:sldMasterMk cId="1422848046" sldId="2147483648"/>
            <pc:sldLayoutMk cId="1754177315" sldId="2147483920"/>
          </pc:sldLayoutMkLst>
        </pc:sldLayoutChg>
        <pc:sldLayoutChg chg="del">
          <pc:chgData name="Asvan, Maruli" userId="a61e8f42-f8cf-43fc-a39c-7d8b8303566c" providerId="ADAL" clId="{F1D73086-F37D-41F2-AE8C-81A38DF2CEBC}" dt="2021-10-26T11:27:23.404" v="5672" actId="47"/>
          <pc:sldLayoutMkLst>
            <pc:docMk/>
            <pc:sldMasterMk cId="1422848046" sldId="2147483648"/>
            <pc:sldLayoutMk cId="3432057307" sldId="214748392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10/26/2021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7365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Freeform 1"/>
          <p:cNvSpPr/>
          <p:nvPr userDrawn="1"/>
        </p:nvSpPr>
        <p:spPr>
          <a:xfrm>
            <a:off x="0" y="0"/>
            <a:ext cx="24377650" cy="13716000"/>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rgbClr val="041B31"/>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600" kern="1200" dirty="0">
              <a:solidFill>
                <a:srgbClr val="FFFFFF"/>
              </a:solidFill>
              <a:latin typeface="Lato Light"/>
              <a:cs typeface="Lato Light"/>
            </a:endParaRPr>
          </a:p>
        </p:txBody>
      </p:sp>
    </p:spTree>
    <p:extLst>
      <p:ext uri="{BB962C8B-B14F-4D97-AF65-F5344CB8AC3E}">
        <p14:creationId xmlns:p14="http://schemas.microsoft.com/office/powerpoint/2010/main" val="2702140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et the team 3">
    <p:spTree>
      <p:nvGrpSpPr>
        <p:cNvPr id="1" name=""/>
        <p:cNvGrpSpPr/>
        <p:nvPr/>
      </p:nvGrpSpPr>
      <p:grpSpPr>
        <a:xfrm>
          <a:off x="0" y="0"/>
          <a:ext cx="0" cy="0"/>
          <a:chOff x="0" y="0"/>
          <a:chExt cx="0" cy="0"/>
        </a:xfrm>
      </p:grpSpPr>
      <p:sp>
        <p:nvSpPr>
          <p:cNvPr id="34" name="Picture Placeholder 13"/>
          <p:cNvSpPr>
            <a:spLocks noGrp="1"/>
          </p:cNvSpPr>
          <p:nvPr>
            <p:ph type="pic" sz="quarter" idx="21"/>
          </p:nvPr>
        </p:nvSpPr>
        <p:spPr>
          <a:xfrm>
            <a:off x="16677483" y="4255439"/>
            <a:ext cx="3461551"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35" name="Picture Placeholder 13"/>
          <p:cNvSpPr>
            <a:spLocks noGrp="1"/>
          </p:cNvSpPr>
          <p:nvPr>
            <p:ph type="pic" sz="quarter" idx="22"/>
          </p:nvPr>
        </p:nvSpPr>
        <p:spPr>
          <a:xfrm>
            <a:off x="4235772" y="4255439"/>
            <a:ext cx="3461551"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36" name="Picture Placeholder 13"/>
          <p:cNvSpPr>
            <a:spLocks noGrp="1"/>
          </p:cNvSpPr>
          <p:nvPr>
            <p:ph type="pic" sz="quarter" idx="23"/>
          </p:nvPr>
        </p:nvSpPr>
        <p:spPr>
          <a:xfrm>
            <a:off x="10461224" y="4255439"/>
            <a:ext cx="3461551"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50015813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Meet the team 3">
    <p:spTree>
      <p:nvGrpSpPr>
        <p:cNvPr id="1" name=""/>
        <p:cNvGrpSpPr/>
        <p:nvPr/>
      </p:nvGrpSpPr>
      <p:grpSpPr>
        <a:xfrm>
          <a:off x="0" y="0"/>
          <a:ext cx="0" cy="0"/>
          <a:chOff x="0" y="0"/>
          <a:chExt cx="0" cy="0"/>
        </a:xfrm>
      </p:grpSpPr>
      <p:sp>
        <p:nvSpPr>
          <p:cNvPr id="13" name="Picture Placeholder 13"/>
          <p:cNvSpPr>
            <a:spLocks noGrp="1"/>
          </p:cNvSpPr>
          <p:nvPr>
            <p:ph type="pic" sz="quarter" idx="22"/>
          </p:nvPr>
        </p:nvSpPr>
        <p:spPr>
          <a:xfrm>
            <a:off x="18252671" y="4077201"/>
            <a:ext cx="3461551"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14" name="Picture Placeholder 13"/>
          <p:cNvSpPr>
            <a:spLocks noGrp="1"/>
          </p:cNvSpPr>
          <p:nvPr>
            <p:ph type="pic" sz="quarter" idx="23"/>
          </p:nvPr>
        </p:nvSpPr>
        <p:spPr>
          <a:xfrm>
            <a:off x="13038901" y="4077201"/>
            <a:ext cx="3461551"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15" name="Picture Placeholder 13"/>
          <p:cNvSpPr>
            <a:spLocks noGrp="1"/>
          </p:cNvSpPr>
          <p:nvPr>
            <p:ph type="pic" sz="quarter" idx="24"/>
          </p:nvPr>
        </p:nvSpPr>
        <p:spPr>
          <a:xfrm>
            <a:off x="7957596" y="4077201"/>
            <a:ext cx="3461551"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16" name="Picture Placeholder 13"/>
          <p:cNvSpPr>
            <a:spLocks noGrp="1"/>
          </p:cNvSpPr>
          <p:nvPr>
            <p:ph type="pic" sz="quarter" idx="25"/>
          </p:nvPr>
        </p:nvSpPr>
        <p:spPr>
          <a:xfrm>
            <a:off x="2743826" y="4077201"/>
            <a:ext cx="3461551"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6711685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Meet the team 3">
    <p:spTree>
      <p:nvGrpSpPr>
        <p:cNvPr id="1" name=""/>
        <p:cNvGrpSpPr/>
        <p:nvPr/>
      </p:nvGrpSpPr>
      <p:grpSpPr>
        <a:xfrm>
          <a:off x="0" y="0"/>
          <a:ext cx="0" cy="0"/>
          <a:chOff x="0" y="0"/>
          <a:chExt cx="0" cy="0"/>
        </a:xfrm>
      </p:grpSpPr>
      <p:sp>
        <p:nvSpPr>
          <p:cNvPr id="8" name="Picture Placeholder 13"/>
          <p:cNvSpPr>
            <a:spLocks noGrp="1"/>
          </p:cNvSpPr>
          <p:nvPr>
            <p:ph type="pic" sz="quarter" idx="22"/>
          </p:nvPr>
        </p:nvSpPr>
        <p:spPr>
          <a:xfrm>
            <a:off x="2213594" y="3898957"/>
            <a:ext cx="3461551"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9" name="Picture Placeholder 13"/>
          <p:cNvSpPr>
            <a:spLocks noGrp="1"/>
          </p:cNvSpPr>
          <p:nvPr>
            <p:ph type="pic" sz="quarter" idx="23"/>
          </p:nvPr>
        </p:nvSpPr>
        <p:spPr>
          <a:xfrm>
            <a:off x="12747388" y="3898957"/>
            <a:ext cx="3461551"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6859774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layout 1">
    <p:spTree>
      <p:nvGrpSpPr>
        <p:cNvPr id="1" name=""/>
        <p:cNvGrpSpPr/>
        <p:nvPr/>
      </p:nvGrpSpPr>
      <p:grpSpPr>
        <a:xfrm>
          <a:off x="0" y="0"/>
          <a:ext cx="0" cy="0"/>
          <a:chOff x="0" y="0"/>
          <a:chExt cx="0" cy="0"/>
        </a:xfrm>
      </p:grpSpPr>
      <p:sp>
        <p:nvSpPr>
          <p:cNvPr id="4" name="Picture Placeholder 13"/>
          <p:cNvSpPr>
            <a:spLocks noGrp="1"/>
          </p:cNvSpPr>
          <p:nvPr>
            <p:ph type="pic" sz="quarter" idx="23"/>
          </p:nvPr>
        </p:nvSpPr>
        <p:spPr>
          <a:xfrm>
            <a:off x="12905155" y="3339703"/>
            <a:ext cx="9174820" cy="7777915"/>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72257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f Layout 2">
    <p:spTree>
      <p:nvGrpSpPr>
        <p:cNvPr id="1" name=""/>
        <p:cNvGrpSpPr/>
        <p:nvPr/>
      </p:nvGrpSpPr>
      <p:grpSpPr>
        <a:xfrm>
          <a:off x="0" y="0"/>
          <a:ext cx="0" cy="0"/>
          <a:chOff x="0" y="0"/>
          <a:chExt cx="0" cy="0"/>
        </a:xfrm>
      </p:grpSpPr>
      <p:sp>
        <p:nvSpPr>
          <p:cNvPr id="23" name="Picture Placeholder 13"/>
          <p:cNvSpPr>
            <a:spLocks noGrp="1"/>
          </p:cNvSpPr>
          <p:nvPr>
            <p:ph type="pic" sz="quarter" idx="43"/>
          </p:nvPr>
        </p:nvSpPr>
        <p:spPr>
          <a:xfrm>
            <a:off x="5246217" y="6126945"/>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27" name="Picture Placeholder 13"/>
          <p:cNvSpPr>
            <a:spLocks noGrp="1"/>
          </p:cNvSpPr>
          <p:nvPr>
            <p:ph type="pic" sz="quarter" idx="44"/>
          </p:nvPr>
        </p:nvSpPr>
        <p:spPr>
          <a:xfrm>
            <a:off x="8278293" y="6126945"/>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28" name="Picture Placeholder 13"/>
          <p:cNvSpPr>
            <a:spLocks noGrp="1"/>
          </p:cNvSpPr>
          <p:nvPr>
            <p:ph type="pic" sz="quarter" idx="45"/>
          </p:nvPr>
        </p:nvSpPr>
        <p:spPr>
          <a:xfrm>
            <a:off x="2214141" y="6126945"/>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29" name="Picture Placeholder 13"/>
          <p:cNvSpPr>
            <a:spLocks noGrp="1"/>
          </p:cNvSpPr>
          <p:nvPr>
            <p:ph type="pic" sz="quarter" idx="46"/>
          </p:nvPr>
        </p:nvSpPr>
        <p:spPr>
          <a:xfrm>
            <a:off x="5246217" y="8905351"/>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30" name="Picture Placeholder 13"/>
          <p:cNvSpPr>
            <a:spLocks noGrp="1"/>
          </p:cNvSpPr>
          <p:nvPr>
            <p:ph type="pic" sz="quarter" idx="47"/>
          </p:nvPr>
        </p:nvSpPr>
        <p:spPr>
          <a:xfrm>
            <a:off x="8278293" y="8905351"/>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31" name="Picture Placeholder 13"/>
          <p:cNvSpPr>
            <a:spLocks noGrp="1"/>
          </p:cNvSpPr>
          <p:nvPr>
            <p:ph type="pic" sz="quarter" idx="48"/>
          </p:nvPr>
        </p:nvSpPr>
        <p:spPr>
          <a:xfrm>
            <a:off x="2214141" y="8905351"/>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32" name="Picture Placeholder 13"/>
          <p:cNvSpPr>
            <a:spLocks noGrp="1"/>
          </p:cNvSpPr>
          <p:nvPr>
            <p:ph type="pic" sz="quarter" idx="49"/>
          </p:nvPr>
        </p:nvSpPr>
        <p:spPr>
          <a:xfrm>
            <a:off x="5246217" y="3348539"/>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33" name="Picture Placeholder 13"/>
          <p:cNvSpPr>
            <a:spLocks noGrp="1"/>
          </p:cNvSpPr>
          <p:nvPr>
            <p:ph type="pic" sz="quarter" idx="50"/>
          </p:nvPr>
        </p:nvSpPr>
        <p:spPr>
          <a:xfrm>
            <a:off x="8278293" y="3348539"/>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34" name="Picture Placeholder 13"/>
          <p:cNvSpPr>
            <a:spLocks noGrp="1"/>
          </p:cNvSpPr>
          <p:nvPr>
            <p:ph type="pic" sz="quarter" idx="51"/>
          </p:nvPr>
        </p:nvSpPr>
        <p:spPr>
          <a:xfrm>
            <a:off x="2214141" y="3348539"/>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0714144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1" name="Oval 20"/>
          <p:cNvSpPr/>
          <p:nvPr userDrawn="1"/>
        </p:nvSpPr>
        <p:spPr>
          <a:xfrm rot="10800000" flipH="1" flipV="1">
            <a:off x="21843763" y="773956"/>
            <a:ext cx="813092" cy="81330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
          <p:cNvSpPr>
            <a:spLocks/>
          </p:cNvSpPr>
          <p:nvPr userDrawn="1"/>
        </p:nvSpPr>
        <p:spPr bwMode="auto">
          <a:xfrm>
            <a:off x="21328127" y="12872548"/>
            <a:ext cx="130644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r"/>
            <a:r>
              <a:rPr lang="en-US" sz="1800" b="1" dirty="0">
                <a:solidFill>
                  <a:schemeClr val="tx1"/>
                </a:solidFill>
                <a:latin typeface="Source Sans Pro"/>
                <a:ea typeface="ＭＳ Ｐゴシック" charset="0"/>
                <a:cs typeface="Source Sans Pro"/>
                <a:sym typeface="Bebas Neue" charset="0"/>
              </a:rPr>
              <a:t>Maruli Asvan</a:t>
            </a:r>
            <a:endParaRPr lang="en-US" sz="2600" b="1" dirty="0">
              <a:solidFill>
                <a:schemeClr val="tx1"/>
              </a:solidFill>
              <a:latin typeface="Source Sans Pro"/>
              <a:ea typeface="ＭＳ Ｐゴシック" charset="0"/>
              <a:cs typeface="Source Sans Pro"/>
              <a:sym typeface="Bebas Neue" charset="0"/>
            </a:endParaRPr>
          </a:p>
        </p:txBody>
      </p:sp>
      <p:sp>
        <p:nvSpPr>
          <p:cNvPr id="10" name="TextBox 9"/>
          <p:cNvSpPr txBox="1"/>
          <p:nvPr userDrawn="1"/>
        </p:nvSpPr>
        <p:spPr>
          <a:xfrm>
            <a:off x="21871650" y="876523"/>
            <a:ext cx="738273" cy="553961"/>
          </a:xfrm>
          <a:prstGeom prst="rect">
            <a:avLst/>
          </a:prstGeom>
          <a:noFill/>
        </p:spPr>
        <p:txBody>
          <a:bodyPr wrap="none" lIns="182843" tIns="91422" rIns="182843" bIns="91422" rtlCol="0">
            <a:spAutoFit/>
          </a:bodyPr>
          <a:lstStyle/>
          <a:p>
            <a:pPr algn="ctr"/>
            <a:fld id="{260E2A6B-A809-4840-BF14-8648BC0BDF87}" type="slidenum">
              <a:rPr lang="id-ID" sz="2400" b="1" smtClean="0">
                <a:solidFill>
                  <a:schemeClr val="bg1"/>
                </a:solidFill>
                <a:latin typeface="Lato Light"/>
                <a:cs typeface="Lato Light"/>
              </a:rPr>
              <a:pPr algn="ctr"/>
              <a:t>‹#›</a:t>
            </a:fld>
            <a:endParaRPr lang="id-ID" sz="2400" dirty="0">
              <a:solidFill>
                <a:schemeClr val="bg1"/>
              </a:solidFill>
              <a:latin typeface="Lato Light"/>
              <a:cs typeface="Lato Light"/>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3911" r:id="rId2"/>
    <p:sldLayoutId id="2147483883" r:id="rId3"/>
    <p:sldLayoutId id="2147483901" r:id="rId4"/>
    <p:sldLayoutId id="2147483899" r:id="rId5"/>
    <p:sldLayoutId id="2147483897" r:id="rId6"/>
    <p:sldLayoutId id="2147483870" r:id="rId7"/>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Lato Regular"/>
          <a:ea typeface="+mj-ea"/>
          <a:cs typeface="Lato Regular"/>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Regular"/>
          <a:ea typeface="+mn-ea"/>
          <a:cs typeface="Lato Regular"/>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Regular"/>
          <a:ea typeface="+mn-ea"/>
          <a:cs typeface="Lato Regular"/>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Regular"/>
          <a:ea typeface="+mn-ea"/>
          <a:cs typeface="Lato Regular"/>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Regular"/>
          <a:ea typeface="+mn-ea"/>
          <a:cs typeface="Lato Regular"/>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Regular"/>
          <a:ea typeface="+mn-ea"/>
          <a:cs typeface="Lato Regular"/>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TOWVQseXYCRMuPKoAss49BueB2r4uXqw/edit?usp=sharing&amp;ouid=116991763625787020138&amp;rtpof=true&amp;sd=true" TargetMode="External"/><Relationship Id="rId2" Type="http://schemas.openxmlformats.org/officeDocument/2006/relationships/hyperlink" Target="https://colab.research.google.com/drive/1oNOzweFdJWUg1dbQLcbjKBWCnDj6lBJl#scrollTo=Ras8c1vX1Rk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2" name="Group 221"/>
          <p:cNvGrpSpPr/>
          <p:nvPr/>
        </p:nvGrpSpPr>
        <p:grpSpPr>
          <a:xfrm>
            <a:off x="2793014" y="2967043"/>
            <a:ext cx="8186411" cy="7775936"/>
            <a:chOff x="5941525" y="1159424"/>
            <a:chExt cx="11956812" cy="11357286"/>
          </a:xfrm>
        </p:grpSpPr>
        <p:sp>
          <p:nvSpPr>
            <p:cNvPr id="223" name="Freeform 1"/>
            <p:cNvSpPr>
              <a:spLocks noChangeArrowheads="1"/>
            </p:cNvSpPr>
            <p:nvPr/>
          </p:nvSpPr>
          <p:spPr bwMode="auto">
            <a:xfrm>
              <a:off x="10848607" y="10021284"/>
              <a:ext cx="2002672" cy="344568"/>
            </a:xfrm>
            <a:custGeom>
              <a:avLst/>
              <a:gdLst>
                <a:gd name="T0" fmla="*/ 3269 w 3282"/>
                <a:gd name="T1" fmla="*/ 6 h 563"/>
                <a:gd name="T2" fmla="*/ 3269 w 3282"/>
                <a:gd name="T3" fmla="*/ 6 h 563"/>
                <a:gd name="T4" fmla="*/ 6 w 3282"/>
                <a:gd name="T5" fmla="*/ 544 h 563"/>
                <a:gd name="T6" fmla="*/ 0 w 3282"/>
                <a:gd name="T7" fmla="*/ 550 h 563"/>
                <a:gd name="T8" fmla="*/ 12 w 3282"/>
                <a:gd name="T9" fmla="*/ 556 h 563"/>
                <a:gd name="T10" fmla="*/ 3275 w 3282"/>
                <a:gd name="T11" fmla="*/ 18 h 563"/>
                <a:gd name="T12" fmla="*/ 3281 w 3282"/>
                <a:gd name="T13" fmla="*/ 12 h 563"/>
                <a:gd name="T14" fmla="*/ 3269 w 3282"/>
                <a:gd name="T15" fmla="*/ 6 h 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2" h="563">
                  <a:moveTo>
                    <a:pt x="3269" y="6"/>
                  </a:moveTo>
                  <a:lnTo>
                    <a:pt x="3269" y="6"/>
                  </a:lnTo>
                  <a:cubicBezTo>
                    <a:pt x="6" y="544"/>
                    <a:pt x="6" y="544"/>
                    <a:pt x="6" y="544"/>
                  </a:cubicBezTo>
                  <a:lnTo>
                    <a:pt x="0" y="550"/>
                  </a:lnTo>
                  <a:cubicBezTo>
                    <a:pt x="0" y="556"/>
                    <a:pt x="6" y="562"/>
                    <a:pt x="12" y="556"/>
                  </a:cubicBezTo>
                  <a:cubicBezTo>
                    <a:pt x="3275" y="18"/>
                    <a:pt x="3275" y="18"/>
                    <a:pt x="3275" y="18"/>
                  </a:cubicBezTo>
                  <a:lnTo>
                    <a:pt x="3281" y="12"/>
                  </a:lnTo>
                  <a:cubicBezTo>
                    <a:pt x="3281" y="6"/>
                    <a:pt x="3275" y="0"/>
                    <a:pt x="3269" y="6"/>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4" name="Freeform 2"/>
            <p:cNvSpPr>
              <a:spLocks noChangeArrowheads="1"/>
            </p:cNvSpPr>
            <p:nvPr/>
          </p:nvSpPr>
          <p:spPr bwMode="auto">
            <a:xfrm>
              <a:off x="9298153" y="7805818"/>
              <a:ext cx="925966" cy="1453647"/>
            </a:xfrm>
            <a:custGeom>
              <a:avLst/>
              <a:gdLst>
                <a:gd name="T0" fmla="*/ 0 w 1519"/>
                <a:gd name="T1" fmla="*/ 12 h 2381"/>
                <a:gd name="T2" fmla="*/ 0 w 1519"/>
                <a:gd name="T3" fmla="*/ 12 h 2381"/>
                <a:gd name="T4" fmla="*/ 1500 w 1519"/>
                <a:gd name="T5" fmla="*/ 2380 h 2381"/>
                <a:gd name="T6" fmla="*/ 1512 w 1519"/>
                <a:gd name="T7" fmla="*/ 2380 h 2381"/>
                <a:gd name="T8" fmla="*/ 1512 w 1519"/>
                <a:gd name="T9" fmla="*/ 2368 h 2381"/>
                <a:gd name="T10" fmla="*/ 12 w 1519"/>
                <a:gd name="T11" fmla="*/ 0 h 2381"/>
                <a:gd name="T12" fmla="*/ 0 w 1519"/>
                <a:gd name="T13" fmla="*/ 0 h 2381"/>
                <a:gd name="T14" fmla="*/ 0 w 1519"/>
                <a:gd name="T15" fmla="*/ 12 h 2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9" h="2381">
                  <a:moveTo>
                    <a:pt x="0" y="12"/>
                  </a:moveTo>
                  <a:lnTo>
                    <a:pt x="0" y="12"/>
                  </a:lnTo>
                  <a:cubicBezTo>
                    <a:pt x="1500" y="2380"/>
                    <a:pt x="1500" y="2380"/>
                    <a:pt x="1500" y="2380"/>
                  </a:cubicBezTo>
                  <a:cubicBezTo>
                    <a:pt x="1500" y="2380"/>
                    <a:pt x="1506" y="2380"/>
                    <a:pt x="1512" y="2380"/>
                  </a:cubicBezTo>
                  <a:cubicBezTo>
                    <a:pt x="1512" y="2380"/>
                    <a:pt x="1518" y="2374"/>
                    <a:pt x="1512" y="2368"/>
                  </a:cubicBezTo>
                  <a:cubicBezTo>
                    <a:pt x="12" y="0"/>
                    <a:pt x="12" y="0"/>
                    <a:pt x="12" y="0"/>
                  </a:cubicBezTo>
                  <a:cubicBezTo>
                    <a:pt x="12" y="0"/>
                    <a:pt x="6" y="0"/>
                    <a:pt x="0" y="0"/>
                  </a:cubicBezTo>
                  <a:cubicBezTo>
                    <a:pt x="0" y="0"/>
                    <a:pt x="0" y="6"/>
                    <a:pt x="0" y="1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 name="Freeform 3"/>
            <p:cNvSpPr>
              <a:spLocks noChangeArrowheads="1"/>
            </p:cNvSpPr>
            <p:nvPr/>
          </p:nvSpPr>
          <p:spPr bwMode="auto">
            <a:xfrm>
              <a:off x="7209344" y="3522946"/>
              <a:ext cx="6629813" cy="7943908"/>
            </a:xfrm>
            <a:custGeom>
              <a:avLst/>
              <a:gdLst>
                <a:gd name="T0" fmla="*/ 6259 w 10862"/>
                <a:gd name="T1" fmla="*/ 4268 h 13013"/>
                <a:gd name="T2" fmla="*/ 3420 w 10862"/>
                <a:gd name="T3" fmla="*/ 7022 h 13013"/>
                <a:gd name="T4" fmla="*/ 4747 w 10862"/>
                <a:gd name="T5" fmla="*/ 7501 h 13013"/>
                <a:gd name="T6" fmla="*/ 7335 w 10862"/>
                <a:gd name="T7" fmla="*/ 8995 h 13013"/>
                <a:gd name="T8" fmla="*/ 7341 w 10862"/>
                <a:gd name="T9" fmla="*/ 6006 h 13013"/>
                <a:gd name="T10" fmla="*/ 7974 w 10862"/>
                <a:gd name="T11" fmla="*/ 5713 h 13013"/>
                <a:gd name="T12" fmla="*/ 9152 w 10862"/>
                <a:gd name="T13" fmla="*/ 3658 h 13013"/>
                <a:gd name="T14" fmla="*/ 7383 w 10862"/>
                <a:gd name="T15" fmla="*/ 2337 h 13013"/>
                <a:gd name="T16" fmla="*/ 4041 w 10862"/>
                <a:gd name="T17" fmla="*/ 412 h 13013"/>
                <a:gd name="T18" fmla="*/ 2194 w 10862"/>
                <a:gd name="T19" fmla="*/ 6 h 13013"/>
                <a:gd name="T20" fmla="*/ 0 w 10862"/>
                <a:gd name="T21" fmla="*/ 3484 h 13013"/>
                <a:gd name="T22" fmla="*/ 6 w 10862"/>
                <a:gd name="T23" fmla="*/ 3491 h 13013"/>
                <a:gd name="T24" fmla="*/ 3420 w 10862"/>
                <a:gd name="T25" fmla="*/ 7022 h 13013"/>
                <a:gd name="T26" fmla="*/ 2834 w 10862"/>
                <a:gd name="T27" fmla="*/ 9390 h 13013"/>
                <a:gd name="T28" fmla="*/ 2834 w 10862"/>
                <a:gd name="T29" fmla="*/ 13006 h 13013"/>
                <a:gd name="T30" fmla="*/ 5972 w 10862"/>
                <a:gd name="T31" fmla="*/ 11201 h 13013"/>
                <a:gd name="T32" fmla="*/ 7335 w 10862"/>
                <a:gd name="T33" fmla="*/ 9001 h 13013"/>
                <a:gd name="T34" fmla="*/ 8930 w 10862"/>
                <a:gd name="T35" fmla="*/ 12127 h 13013"/>
                <a:gd name="T36" fmla="*/ 10861 w 10862"/>
                <a:gd name="T37" fmla="*/ 11966 h 13013"/>
                <a:gd name="T38" fmla="*/ 10700 w 10862"/>
                <a:gd name="T39" fmla="*/ 10657 h 13013"/>
                <a:gd name="T40" fmla="*/ 10688 w 10862"/>
                <a:gd name="T41" fmla="*/ 10657 h 13013"/>
                <a:gd name="T42" fmla="*/ 8930 w 10862"/>
                <a:gd name="T43" fmla="*/ 12109 h 13013"/>
                <a:gd name="T44" fmla="*/ 7335 w 10862"/>
                <a:gd name="T45" fmla="*/ 8977 h 13013"/>
                <a:gd name="T46" fmla="*/ 5966 w 10862"/>
                <a:gd name="T47" fmla="*/ 11189 h 13013"/>
                <a:gd name="T48" fmla="*/ 2846 w 10862"/>
                <a:gd name="T49" fmla="*/ 9390 h 13013"/>
                <a:gd name="T50" fmla="*/ 3432 w 10862"/>
                <a:gd name="T51" fmla="*/ 7022 h 13013"/>
                <a:gd name="T52" fmla="*/ 2123 w 10862"/>
                <a:gd name="T53" fmla="*/ 4746 h 13013"/>
                <a:gd name="T54" fmla="*/ 1064 w 10862"/>
                <a:gd name="T55" fmla="*/ 1990 h 13013"/>
                <a:gd name="T56" fmla="*/ 2206 w 10862"/>
                <a:gd name="T57" fmla="*/ 17 h 13013"/>
                <a:gd name="T58" fmla="*/ 7371 w 10862"/>
                <a:gd name="T59" fmla="*/ 2349 h 13013"/>
                <a:gd name="T60" fmla="*/ 7962 w 10862"/>
                <a:gd name="T61" fmla="*/ 5701 h 13013"/>
                <a:gd name="T62" fmla="*/ 7323 w 10862"/>
                <a:gd name="T63" fmla="*/ 6000 h 13013"/>
                <a:gd name="T64" fmla="*/ 4753 w 10862"/>
                <a:gd name="T65" fmla="*/ 7489 h 13013"/>
                <a:gd name="T66" fmla="*/ 3444 w 10862"/>
                <a:gd name="T67" fmla="*/ 7022 h 13013"/>
                <a:gd name="T68" fmla="*/ 6271 w 10862"/>
                <a:gd name="T69" fmla="*/ 4268 h 1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62" h="13013">
                  <a:moveTo>
                    <a:pt x="6259" y="4268"/>
                  </a:moveTo>
                  <a:lnTo>
                    <a:pt x="6259" y="4268"/>
                  </a:lnTo>
                  <a:cubicBezTo>
                    <a:pt x="3420" y="7016"/>
                    <a:pt x="3420" y="7016"/>
                    <a:pt x="3420" y="7016"/>
                  </a:cubicBezTo>
                  <a:cubicBezTo>
                    <a:pt x="3420" y="7022"/>
                    <a:pt x="3420" y="7022"/>
                    <a:pt x="3420" y="7022"/>
                  </a:cubicBezTo>
                  <a:cubicBezTo>
                    <a:pt x="3420" y="7028"/>
                    <a:pt x="3420" y="7028"/>
                    <a:pt x="3426" y="7028"/>
                  </a:cubicBezTo>
                  <a:cubicBezTo>
                    <a:pt x="4747" y="7501"/>
                    <a:pt x="4747" y="7501"/>
                    <a:pt x="4747" y="7501"/>
                  </a:cubicBezTo>
                  <a:cubicBezTo>
                    <a:pt x="7329" y="8995"/>
                    <a:pt x="7329" y="8995"/>
                    <a:pt x="7329" y="8995"/>
                  </a:cubicBezTo>
                  <a:cubicBezTo>
                    <a:pt x="7335" y="8995"/>
                    <a:pt x="7335" y="8995"/>
                    <a:pt x="7335" y="8995"/>
                  </a:cubicBezTo>
                  <a:cubicBezTo>
                    <a:pt x="7341" y="8995"/>
                    <a:pt x="7341" y="8989"/>
                    <a:pt x="7341" y="8989"/>
                  </a:cubicBezTo>
                  <a:cubicBezTo>
                    <a:pt x="7341" y="6006"/>
                    <a:pt x="7341" y="6006"/>
                    <a:pt x="7341" y="6006"/>
                  </a:cubicBezTo>
                  <a:cubicBezTo>
                    <a:pt x="7968" y="5719"/>
                    <a:pt x="7968" y="5719"/>
                    <a:pt x="7968" y="5719"/>
                  </a:cubicBezTo>
                  <a:cubicBezTo>
                    <a:pt x="7974" y="5713"/>
                    <a:pt x="7974" y="5713"/>
                    <a:pt x="7974" y="5713"/>
                  </a:cubicBezTo>
                  <a:cubicBezTo>
                    <a:pt x="9152" y="3670"/>
                    <a:pt x="9152" y="3670"/>
                    <a:pt x="9152" y="3670"/>
                  </a:cubicBezTo>
                  <a:cubicBezTo>
                    <a:pt x="9158" y="3664"/>
                    <a:pt x="9158" y="3664"/>
                    <a:pt x="9152" y="3658"/>
                  </a:cubicBezTo>
                  <a:cubicBezTo>
                    <a:pt x="7383" y="2337"/>
                    <a:pt x="7383" y="2337"/>
                    <a:pt x="7383" y="2337"/>
                  </a:cubicBezTo>
                  <a:lnTo>
                    <a:pt x="7383" y="2337"/>
                  </a:lnTo>
                  <a:cubicBezTo>
                    <a:pt x="4047" y="412"/>
                    <a:pt x="4047" y="412"/>
                    <a:pt x="4047" y="412"/>
                  </a:cubicBezTo>
                  <a:cubicBezTo>
                    <a:pt x="4041" y="412"/>
                    <a:pt x="4041" y="412"/>
                    <a:pt x="4041" y="412"/>
                  </a:cubicBezTo>
                  <a:cubicBezTo>
                    <a:pt x="2200" y="6"/>
                    <a:pt x="2200" y="6"/>
                    <a:pt x="2200" y="6"/>
                  </a:cubicBezTo>
                  <a:cubicBezTo>
                    <a:pt x="2200" y="0"/>
                    <a:pt x="2194" y="6"/>
                    <a:pt x="2194" y="6"/>
                  </a:cubicBezTo>
                  <a:cubicBezTo>
                    <a:pt x="1052" y="1984"/>
                    <a:pt x="1052" y="1984"/>
                    <a:pt x="1052" y="1984"/>
                  </a:cubicBezTo>
                  <a:cubicBezTo>
                    <a:pt x="0" y="3484"/>
                    <a:pt x="0" y="3484"/>
                    <a:pt x="0" y="3484"/>
                  </a:cubicBezTo>
                  <a:cubicBezTo>
                    <a:pt x="0" y="3484"/>
                    <a:pt x="0" y="3484"/>
                    <a:pt x="0" y="3491"/>
                  </a:cubicBezTo>
                  <a:lnTo>
                    <a:pt x="6" y="3491"/>
                  </a:lnTo>
                  <a:cubicBezTo>
                    <a:pt x="2111" y="4764"/>
                    <a:pt x="2111" y="4764"/>
                    <a:pt x="2111" y="4764"/>
                  </a:cubicBezTo>
                  <a:cubicBezTo>
                    <a:pt x="3420" y="7022"/>
                    <a:pt x="3420" y="7022"/>
                    <a:pt x="3420" y="7022"/>
                  </a:cubicBezTo>
                  <a:cubicBezTo>
                    <a:pt x="2834" y="9390"/>
                    <a:pt x="2834" y="9390"/>
                    <a:pt x="2834" y="9390"/>
                  </a:cubicBezTo>
                  <a:lnTo>
                    <a:pt x="2834" y="9390"/>
                  </a:lnTo>
                  <a:cubicBezTo>
                    <a:pt x="2834" y="13000"/>
                    <a:pt x="2834" y="13000"/>
                    <a:pt x="2834" y="13000"/>
                  </a:cubicBezTo>
                  <a:cubicBezTo>
                    <a:pt x="2834" y="13006"/>
                    <a:pt x="2834" y="13006"/>
                    <a:pt x="2834" y="13006"/>
                  </a:cubicBezTo>
                  <a:cubicBezTo>
                    <a:pt x="2840" y="13012"/>
                    <a:pt x="2840" y="13012"/>
                    <a:pt x="2846" y="13006"/>
                  </a:cubicBezTo>
                  <a:cubicBezTo>
                    <a:pt x="5972" y="11201"/>
                    <a:pt x="5972" y="11201"/>
                    <a:pt x="5972" y="11201"/>
                  </a:cubicBezTo>
                  <a:lnTo>
                    <a:pt x="5978" y="11201"/>
                  </a:lnTo>
                  <a:cubicBezTo>
                    <a:pt x="7335" y="9001"/>
                    <a:pt x="7335" y="9001"/>
                    <a:pt x="7335" y="9001"/>
                  </a:cubicBezTo>
                  <a:cubicBezTo>
                    <a:pt x="8918" y="12122"/>
                    <a:pt x="8918" y="12122"/>
                    <a:pt x="8918" y="12122"/>
                  </a:cubicBezTo>
                  <a:cubicBezTo>
                    <a:pt x="8918" y="12127"/>
                    <a:pt x="8924" y="12127"/>
                    <a:pt x="8930" y="12127"/>
                  </a:cubicBezTo>
                  <a:cubicBezTo>
                    <a:pt x="10855" y="11972"/>
                    <a:pt x="10855" y="11972"/>
                    <a:pt x="10855" y="11972"/>
                  </a:cubicBezTo>
                  <a:cubicBezTo>
                    <a:pt x="10855" y="11972"/>
                    <a:pt x="10855" y="11972"/>
                    <a:pt x="10861" y="11966"/>
                  </a:cubicBezTo>
                  <a:cubicBezTo>
                    <a:pt x="10861" y="11966"/>
                    <a:pt x="10861" y="11966"/>
                    <a:pt x="10861" y="11960"/>
                  </a:cubicBezTo>
                  <a:cubicBezTo>
                    <a:pt x="10700" y="10657"/>
                    <a:pt x="10700" y="10657"/>
                    <a:pt x="10700" y="10657"/>
                  </a:cubicBezTo>
                  <a:cubicBezTo>
                    <a:pt x="10700" y="10651"/>
                    <a:pt x="10700" y="10645"/>
                    <a:pt x="10694" y="10651"/>
                  </a:cubicBezTo>
                  <a:cubicBezTo>
                    <a:pt x="10688" y="10651"/>
                    <a:pt x="10688" y="10651"/>
                    <a:pt x="10688" y="10657"/>
                  </a:cubicBezTo>
                  <a:cubicBezTo>
                    <a:pt x="10843" y="11954"/>
                    <a:pt x="10843" y="11954"/>
                    <a:pt x="10843" y="11954"/>
                  </a:cubicBezTo>
                  <a:cubicBezTo>
                    <a:pt x="8930" y="12109"/>
                    <a:pt x="8930" y="12109"/>
                    <a:pt x="8930" y="12109"/>
                  </a:cubicBezTo>
                  <a:cubicBezTo>
                    <a:pt x="7341" y="8983"/>
                    <a:pt x="7341" y="8983"/>
                    <a:pt x="7341" y="8983"/>
                  </a:cubicBezTo>
                  <a:lnTo>
                    <a:pt x="7335" y="8977"/>
                  </a:lnTo>
                  <a:cubicBezTo>
                    <a:pt x="7329" y="8977"/>
                    <a:pt x="7329" y="8983"/>
                    <a:pt x="7329" y="8983"/>
                  </a:cubicBezTo>
                  <a:cubicBezTo>
                    <a:pt x="5966" y="11189"/>
                    <a:pt x="5966" y="11189"/>
                    <a:pt x="5966" y="11189"/>
                  </a:cubicBezTo>
                  <a:cubicBezTo>
                    <a:pt x="2846" y="12988"/>
                    <a:pt x="2846" y="12988"/>
                    <a:pt x="2846" y="12988"/>
                  </a:cubicBezTo>
                  <a:cubicBezTo>
                    <a:pt x="2846" y="9390"/>
                    <a:pt x="2846" y="9390"/>
                    <a:pt x="2846" y="9390"/>
                  </a:cubicBezTo>
                  <a:cubicBezTo>
                    <a:pt x="3432" y="7028"/>
                    <a:pt x="3432" y="7028"/>
                    <a:pt x="3432" y="7028"/>
                  </a:cubicBezTo>
                  <a:cubicBezTo>
                    <a:pt x="3438" y="7022"/>
                    <a:pt x="3438" y="7022"/>
                    <a:pt x="3432" y="7022"/>
                  </a:cubicBezTo>
                  <a:cubicBezTo>
                    <a:pt x="2123" y="4752"/>
                    <a:pt x="2123" y="4752"/>
                    <a:pt x="2123" y="4752"/>
                  </a:cubicBezTo>
                  <a:cubicBezTo>
                    <a:pt x="2123" y="4752"/>
                    <a:pt x="2123" y="4752"/>
                    <a:pt x="2123" y="4746"/>
                  </a:cubicBezTo>
                  <a:cubicBezTo>
                    <a:pt x="18" y="3484"/>
                    <a:pt x="18" y="3484"/>
                    <a:pt x="18" y="3484"/>
                  </a:cubicBezTo>
                  <a:cubicBezTo>
                    <a:pt x="1064" y="1990"/>
                    <a:pt x="1064" y="1990"/>
                    <a:pt x="1064" y="1990"/>
                  </a:cubicBezTo>
                  <a:lnTo>
                    <a:pt x="1064" y="1990"/>
                  </a:lnTo>
                  <a:cubicBezTo>
                    <a:pt x="2206" y="17"/>
                    <a:pt x="2206" y="17"/>
                    <a:pt x="2206" y="17"/>
                  </a:cubicBezTo>
                  <a:cubicBezTo>
                    <a:pt x="4036" y="424"/>
                    <a:pt x="4036" y="424"/>
                    <a:pt x="4036" y="424"/>
                  </a:cubicBezTo>
                  <a:cubicBezTo>
                    <a:pt x="7371" y="2349"/>
                    <a:pt x="7371" y="2349"/>
                    <a:pt x="7371" y="2349"/>
                  </a:cubicBezTo>
                  <a:cubicBezTo>
                    <a:pt x="9140" y="3670"/>
                    <a:pt x="9140" y="3670"/>
                    <a:pt x="9140" y="3670"/>
                  </a:cubicBezTo>
                  <a:cubicBezTo>
                    <a:pt x="7962" y="5701"/>
                    <a:pt x="7962" y="5701"/>
                    <a:pt x="7962" y="5701"/>
                  </a:cubicBezTo>
                  <a:cubicBezTo>
                    <a:pt x="7329" y="5994"/>
                    <a:pt x="7329" y="5994"/>
                    <a:pt x="7329" y="5994"/>
                  </a:cubicBezTo>
                  <a:lnTo>
                    <a:pt x="7323" y="6000"/>
                  </a:lnTo>
                  <a:cubicBezTo>
                    <a:pt x="7323" y="8971"/>
                    <a:pt x="7323" y="8971"/>
                    <a:pt x="7323" y="8971"/>
                  </a:cubicBezTo>
                  <a:cubicBezTo>
                    <a:pt x="4753" y="7489"/>
                    <a:pt x="4753" y="7489"/>
                    <a:pt x="4753" y="7489"/>
                  </a:cubicBezTo>
                  <a:lnTo>
                    <a:pt x="4753" y="7489"/>
                  </a:lnTo>
                  <a:cubicBezTo>
                    <a:pt x="3444" y="7022"/>
                    <a:pt x="3444" y="7022"/>
                    <a:pt x="3444" y="7022"/>
                  </a:cubicBezTo>
                  <a:cubicBezTo>
                    <a:pt x="6271" y="4274"/>
                    <a:pt x="6271" y="4274"/>
                    <a:pt x="6271" y="4274"/>
                  </a:cubicBezTo>
                  <a:cubicBezTo>
                    <a:pt x="6277" y="4274"/>
                    <a:pt x="6277" y="4268"/>
                    <a:pt x="6271" y="4268"/>
                  </a:cubicBezTo>
                  <a:cubicBezTo>
                    <a:pt x="6271" y="4262"/>
                    <a:pt x="6265" y="4262"/>
                    <a:pt x="6259" y="4268"/>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6" name="Freeform 4"/>
            <p:cNvSpPr>
              <a:spLocks noChangeArrowheads="1"/>
            </p:cNvSpPr>
            <p:nvPr/>
          </p:nvSpPr>
          <p:spPr bwMode="auto">
            <a:xfrm>
              <a:off x="6364131" y="7113993"/>
              <a:ext cx="1878851" cy="993324"/>
            </a:xfrm>
            <a:custGeom>
              <a:avLst/>
              <a:gdLst>
                <a:gd name="T0" fmla="*/ 6 w 3080"/>
                <a:gd name="T1" fmla="*/ 18 h 1627"/>
                <a:gd name="T2" fmla="*/ 6 w 3080"/>
                <a:gd name="T3" fmla="*/ 18 h 1627"/>
                <a:gd name="T4" fmla="*/ 3067 w 3080"/>
                <a:gd name="T5" fmla="*/ 1620 h 1627"/>
                <a:gd name="T6" fmla="*/ 3079 w 3080"/>
                <a:gd name="T7" fmla="*/ 1620 h 1627"/>
                <a:gd name="T8" fmla="*/ 3073 w 3080"/>
                <a:gd name="T9" fmla="*/ 1608 h 1627"/>
                <a:gd name="T10" fmla="*/ 12 w 3080"/>
                <a:gd name="T11" fmla="*/ 0 h 1627"/>
                <a:gd name="T12" fmla="*/ 0 w 3080"/>
                <a:gd name="T13" fmla="*/ 6 h 1627"/>
                <a:gd name="T14" fmla="*/ 6 w 3080"/>
                <a:gd name="T15" fmla="*/ 18 h 16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0" h="1627">
                  <a:moveTo>
                    <a:pt x="6" y="18"/>
                  </a:moveTo>
                  <a:lnTo>
                    <a:pt x="6" y="18"/>
                  </a:lnTo>
                  <a:cubicBezTo>
                    <a:pt x="3067" y="1620"/>
                    <a:pt x="3067" y="1620"/>
                    <a:pt x="3067" y="1620"/>
                  </a:cubicBezTo>
                  <a:cubicBezTo>
                    <a:pt x="3073" y="1626"/>
                    <a:pt x="3079" y="1620"/>
                    <a:pt x="3079" y="1620"/>
                  </a:cubicBezTo>
                  <a:cubicBezTo>
                    <a:pt x="3079" y="1614"/>
                    <a:pt x="3079" y="1608"/>
                    <a:pt x="3073" y="1608"/>
                  </a:cubicBezTo>
                  <a:cubicBezTo>
                    <a:pt x="12" y="0"/>
                    <a:pt x="12" y="0"/>
                    <a:pt x="12" y="0"/>
                  </a:cubicBezTo>
                  <a:cubicBezTo>
                    <a:pt x="6" y="0"/>
                    <a:pt x="6" y="0"/>
                    <a:pt x="0" y="6"/>
                  </a:cubicBezTo>
                  <a:cubicBezTo>
                    <a:pt x="0" y="6"/>
                    <a:pt x="0" y="12"/>
                    <a:pt x="6" y="18"/>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7" name="Freeform 5"/>
            <p:cNvSpPr>
              <a:spLocks noChangeArrowheads="1"/>
            </p:cNvSpPr>
            <p:nvPr/>
          </p:nvSpPr>
          <p:spPr bwMode="auto">
            <a:xfrm>
              <a:off x="12205256" y="7113993"/>
              <a:ext cx="1313581" cy="993324"/>
            </a:xfrm>
            <a:custGeom>
              <a:avLst/>
              <a:gdLst>
                <a:gd name="T0" fmla="*/ 18 w 2153"/>
                <a:gd name="T1" fmla="*/ 1620 h 1627"/>
                <a:gd name="T2" fmla="*/ 18 w 2153"/>
                <a:gd name="T3" fmla="*/ 1620 h 1627"/>
                <a:gd name="T4" fmla="*/ 2146 w 2153"/>
                <a:gd name="T5" fmla="*/ 12 h 1627"/>
                <a:gd name="T6" fmla="*/ 2152 w 2153"/>
                <a:gd name="T7" fmla="*/ 6 h 1627"/>
                <a:gd name="T8" fmla="*/ 2140 w 2153"/>
                <a:gd name="T9" fmla="*/ 0 h 1627"/>
                <a:gd name="T10" fmla="*/ 6 w 2153"/>
                <a:gd name="T11" fmla="*/ 1608 h 1627"/>
                <a:gd name="T12" fmla="*/ 6 w 2153"/>
                <a:gd name="T13" fmla="*/ 1620 h 1627"/>
                <a:gd name="T14" fmla="*/ 18 w 2153"/>
                <a:gd name="T15" fmla="*/ 1620 h 16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3" h="1627">
                  <a:moveTo>
                    <a:pt x="18" y="1620"/>
                  </a:moveTo>
                  <a:lnTo>
                    <a:pt x="18" y="1620"/>
                  </a:lnTo>
                  <a:cubicBezTo>
                    <a:pt x="2146" y="12"/>
                    <a:pt x="2146" y="12"/>
                    <a:pt x="2146" y="12"/>
                  </a:cubicBezTo>
                  <a:cubicBezTo>
                    <a:pt x="2152" y="12"/>
                    <a:pt x="2152" y="6"/>
                    <a:pt x="2152" y="6"/>
                  </a:cubicBezTo>
                  <a:cubicBezTo>
                    <a:pt x="2146" y="0"/>
                    <a:pt x="2140" y="0"/>
                    <a:pt x="2140" y="0"/>
                  </a:cubicBezTo>
                  <a:cubicBezTo>
                    <a:pt x="6" y="1608"/>
                    <a:pt x="6" y="1608"/>
                    <a:pt x="6" y="1608"/>
                  </a:cubicBezTo>
                  <a:cubicBezTo>
                    <a:pt x="6" y="1608"/>
                    <a:pt x="0" y="1614"/>
                    <a:pt x="6" y="1620"/>
                  </a:cubicBezTo>
                  <a:cubicBezTo>
                    <a:pt x="6" y="1620"/>
                    <a:pt x="12" y="1626"/>
                    <a:pt x="18" y="162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8" name="Freeform 6"/>
            <p:cNvSpPr>
              <a:spLocks noChangeArrowheads="1"/>
            </p:cNvSpPr>
            <p:nvPr/>
          </p:nvSpPr>
          <p:spPr bwMode="auto">
            <a:xfrm>
              <a:off x="15109670" y="8174615"/>
              <a:ext cx="247641" cy="2656942"/>
            </a:xfrm>
            <a:custGeom>
              <a:avLst/>
              <a:gdLst>
                <a:gd name="T0" fmla="*/ 388 w 407"/>
                <a:gd name="T1" fmla="*/ 6 h 4353"/>
                <a:gd name="T2" fmla="*/ 388 w 407"/>
                <a:gd name="T3" fmla="*/ 6 h 4353"/>
                <a:gd name="T4" fmla="*/ 0 w 407"/>
                <a:gd name="T5" fmla="*/ 4340 h 4353"/>
                <a:gd name="T6" fmla="*/ 6 w 407"/>
                <a:gd name="T7" fmla="*/ 4352 h 4353"/>
                <a:gd name="T8" fmla="*/ 18 w 407"/>
                <a:gd name="T9" fmla="*/ 4346 h 4353"/>
                <a:gd name="T10" fmla="*/ 406 w 407"/>
                <a:gd name="T11" fmla="*/ 6 h 4353"/>
                <a:gd name="T12" fmla="*/ 394 w 407"/>
                <a:gd name="T13" fmla="*/ 0 h 4353"/>
                <a:gd name="T14" fmla="*/ 388 w 407"/>
                <a:gd name="T15" fmla="*/ 6 h 4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7" h="4353">
                  <a:moveTo>
                    <a:pt x="388" y="6"/>
                  </a:moveTo>
                  <a:lnTo>
                    <a:pt x="388" y="6"/>
                  </a:lnTo>
                  <a:cubicBezTo>
                    <a:pt x="0" y="4340"/>
                    <a:pt x="0" y="4340"/>
                    <a:pt x="0" y="4340"/>
                  </a:cubicBezTo>
                  <a:cubicBezTo>
                    <a:pt x="0" y="4346"/>
                    <a:pt x="6" y="4352"/>
                    <a:pt x="6" y="4352"/>
                  </a:cubicBezTo>
                  <a:cubicBezTo>
                    <a:pt x="12" y="4352"/>
                    <a:pt x="18" y="4346"/>
                    <a:pt x="18" y="4346"/>
                  </a:cubicBezTo>
                  <a:cubicBezTo>
                    <a:pt x="406" y="6"/>
                    <a:pt x="406" y="6"/>
                    <a:pt x="406" y="6"/>
                  </a:cubicBezTo>
                  <a:cubicBezTo>
                    <a:pt x="406" y="6"/>
                    <a:pt x="400" y="0"/>
                    <a:pt x="394" y="0"/>
                  </a:cubicBezTo>
                  <a:cubicBezTo>
                    <a:pt x="394" y="0"/>
                    <a:pt x="388" y="0"/>
                    <a:pt x="388" y="6"/>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9" name="Freeform 7"/>
            <p:cNvSpPr>
              <a:spLocks noChangeArrowheads="1"/>
            </p:cNvSpPr>
            <p:nvPr/>
          </p:nvSpPr>
          <p:spPr bwMode="auto">
            <a:xfrm>
              <a:off x="14121792" y="8174615"/>
              <a:ext cx="1394333" cy="882956"/>
            </a:xfrm>
            <a:custGeom>
              <a:avLst/>
              <a:gdLst>
                <a:gd name="T0" fmla="*/ 2283 w 2284"/>
                <a:gd name="T1" fmla="*/ 1435 h 1448"/>
                <a:gd name="T2" fmla="*/ 2283 w 2284"/>
                <a:gd name="T3" fmla="*/ 1435 h 1448"/>
                <a:gd name="T4" fmla="*/ 12 w 2284"/>
                <a:gd name="T5" fmla="*/ 0 h 1448"/>
                <a:gd name="T6" fmla="*/ 0 w 2284"/>
                <a:gd name="T7" fmla="*/ 6 h 1448"/>
                <a:gd name="T8" fmla="*/ 6 w 2284"/>
                <a:gd name="T9" fmla="*/ 12 h 1448"/>
                <a:gd name="T10" fmla="*/ 2271 w 2284"/>
                <a:gd name="T11" fmla="*/ 1447 h 1448"/>
                <a:gd name="T12" fmla="*/ 2283 w 2284"/>
                <a:gd name="T13" fmla="*/ 1447 h 1448"/>
                <a:gd name="T14" fmla="*/ 2283 w 2284"/>
                <a:gd name="T15" fmla="*/ 1435 h 1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4" h="1448">
                  <a:moveTo>
                    <a:pt x="2283" y="1435"/>
                  </a:moveTo>
                  <a:lnTo>
                    <a:pt x="2283" y="1435"/>
                  </a:lnTo>
                  <a:cubicBezTo>
                    <a:pt x="12" y="0"/>
                    <a:pt x="12" y="0"/>
                    <a:pt x="12" y="0"/>
                  </a:cubicBezTo>
                  <a:cubicBezTo>
                    <a:pt x="6" y="0"/>
                    <a:pt x="6" y="0"/>
                    <a:pt x="0" y="6"/>
                  </a:cubicBezTo>
                  <a:cubicBezTo>
                    <a:pt x="0" y="6"/>
                    <a:pt x="0" y="12"/>
                    <a:pt x="6" y="12"/>
                  </a:cubicBezTo>
                  <a:cubicBezTo>
                    <a:pt x="2271" y="1447"/>
                    <a:pt x="2271" y="1447"/>
                    <a:pt x="2271" y="1447"/>
                  </a:cubicBezTo>
                  <a:cubicBezTo>
                    <a:pt x="2277" y="1447"/>
                    <a:pt x="2283" y="1447"/>
                    <a:pt x="2283" y="1447"/>
                  </a:cubicBezTo>
                  <a:cubicBezTo>
                    <a:pt x="2283" y="1441"/>
                    <a:pt x="2283" y="1435"/>
                    <a:pt x="2283" y="1435"/>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0" name="Freeform 8"/>
            <p:cNvSpPr>
              <a:spLocks noChangeArrowheads="1"/>
            </p:cNvSpPr>
            <p:nvPr/>
          </p:nvSpPr>
          <p:spPr bwMode="auto">
            <a:xfrm>
              <a:off x="7634643" y="4949673"/>
              <a:ext cx="1370108" cy="2175086"/>
            </a:xfrm>
            <a:custGeom>
              <a:avLst/>
              <a:gdLst>
                <a:gd name="T0" fmla="*/ 777 w 2243"/>
                <a:gd name="T1" fmla="*/ 3550 h 3563"/>
                <a:gd name="T2" fmla="*/ 777 w 2243"/>
                <a:gd name="T3" fmla="*/ 3550 h 3563"/>
                <a:gd name="T4" fmla="*/ 18 w 2243"/>
                <a:gd name="T5" fmla="*/ 2355 h 3563"/>
                <a:gd name="T6" fmla="*/ 2242 w 2243"/>
                <a:gd name="T7" fmla="*/ 12 h 3563"/>
                <a:gd name="T8" fmla="*/ 2242 w 2243"/>
                <a:gd name="T9" fmla="*/ 0 h 3563"/>
                <a:gd name="T10" fmla="*/ 2230 w 2243"/>
                <a:gd name="T11" fmla="*/ 0 h 3563"/>
                <a:gd name="T12" fmla="*/ 6 w 2243"/>
                <a:gd name="T13" fmla="*/ 2343 h 3563"/>
                <a:gd name="T14" fmla="*/ 6 w 2243"/>
                <a:gd name="T15" fmla="*/ 2355 h 3563"/>
                <a:gd name="T16" fmla="*/ 759 w 2243"/>
                <a:gd name="T17" fmla="*/ 3556 h 3563"/>
                <a:gd name="T18" fmla="*/ 771 w 2243"/>
                <a:gd name="T19" fmla="*/ 3562 h 3563"/>
                <a:gd name="T20" fmla="*/ 777 w 2243"/>
                <a:gd name="T21" fmla="*/ 3550 h 3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3" h="3563">
                  <a:moveTo>
                    <a:pt x="777" y="3550"/>
                  </a:moveTo>
                  <a:lnTo>
                    <a:pt x="777" y="3550"/>
                  </a:lnTo>
                  <a:cubicBezTo>
                    <a:pt x="18" y="2355"/>
                    <a:pt x="18" y="2355"/>
                    <a:pt x="18" y="2355"/>
                  </a:cubicBezTo>
                  <a:cubicBezTo>
                    <a:pt x="2242" y="12"/>
                    <a:pt x="2242" y="12"/>
                    <a:pt x="2242" y="12"/>
                  </a:cubicBezTo>
                  <a:cubicBezTo>
                    <a:pt x="2242" y="12"/>
                    <a:pt x="2242" y="6"/>
                    <a:pt x="2242" y="0"/>
                  </a:cubicBezTo>
                  <a:cubicBezTo>
                    <a:pt x="2235" y="0"/>
                    <a:pt x="2230" y="0"/>
                    <a:pt x="2230" y="0"/>
                  </a:cubicBezTo>
                  <a:cubicBezTo>
                    <a:pt x="6" y="2343"/>
                    <a:pt x="6" y="2343"/>
                    <a:pt x="6" y="2343"/>
                  </a:cubicBezTo>
                  <a:cubicBezTo>
                    <a:pt x="0" y="2349"/>
                    <a:pt x="0" y="2355"/>
                    <a:pt x="6" y="2355"/>
                  </a:cubicBezTo>
                  <a:cubicBezTo>
                    <a:pt x="759" y="3556"/>
                    <a:pt x="759" y="3556"/>
                    <a:pt x="759" y="3556"/>
                  </a:cubicBezTo>
                  <a:cubicBezTo>
                    <a:pt x="765" y="3562"/>
                    <a:pt x="765" y="3562"/>
                    <a:pt x="771" y="3562"/>
                  </a:cubicBezTo>
                  <a:cubicBezTo>
                    <a:pt x="777" y="3556"/>
                    <a:pt x="777" y="3550"/>
                    <a:pt x="777" y="355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1" name="Freeform 9"/>
            <p:cNvSpPr>
              <a:spLocks noChangeArrowheads="1"/>
            </p:cNvSpPr>
            <p:nvPr/>
          </p:nvSpPr>
          <p:spPr bwMode="auto">
            <a:xfrm>
              <a:off x="13311571" y="3356045"/>
              <a:ext cx="1730804" cy="2708090"/>
            </a:xfrm>
            <a:custGeom>
              <a:avLst/>
              <a:gdLst>
                <a:gd name="T0" fmla="*/ 1524 w 2834"/>
                <a:gd name="T1" fmla="*/ 5 h 4436"/>
                <a:gd name="T2" fmla="*/ 1524 w 2834"/>
                <a:gd name="T3" fmla="*/ 5 h 4436"/>
                <a:gd name="T4" fmla="*/ 627 w 2834"/>
                <a:gd name="T5" fmla="*/ 1888 h 4436"/>
                <a:gd name="T6" fmla="*/ 627 w 2834"/>
                <a:gd name="T7" fmla="*/ 1894 h 4436"/>
                <a:gd name="T8" fmla="*/ 1327 w 2834"/>
                <a:gd name="T9" fmla="*/ 4429 h 4436"/>
                <a:gd name="T10" fmla="*/ 1333 w 2834"/>
                <a:gd name="T11" fmla="*/ 4435 h 4436"/>
                <a:gd name="T12" fmla="*/ 1339 w 2834"/>
                <a:gd name="T13" fmla="*/ 4435 h 4436"/>
                <a:gd name="T14" fmla="*/ 2827 w 2834"/>
                <a:gd name="T15" fmla="*/ 3616 h 4436"/>
                <a:gd name="T16" fmla="*/ 2833 w 2834"/>
                <a:gd name="T17" fmla="*/ 3610 h 4436"/>
                <a:gd name="T18" fmla="*/ 2833 w 2834"/>
                <a:gd name="T19" fmla="*/ 914 h 4436"/>
                <a:gd name="T20" fmla="*/ 2827 w 2834"/>
                <a:gd name="T21" fmla="*/ 908 h 4436"/>
                <a:gd name="T22" fmla="*/ 5 w 2834"/>
                <a:gd name="T23" fmla="*/ 795 h 4436"/>
                <a:gd name="T24" fmla="*/ 0 w 2834"/>
                <a:gd name="T25" fmla="*/ 801 h 4436"/>
                <a:gd name="T26" fmla="*/ 5 w 2834"/>
                <a:gd name="T27" fmla="*/ 812 h 4436"/>
                <a:gd name="T28" fmla="*/ 2815 w 2834"/>
                <a:gd name="T29" fmla="*/ 920 h 4436"/>
                <a:gd name="T30" fmla="*/ 2815 w 2834"/>
                <a:gd name="T31" fmla="*/ 3610 h 4436"/>
                <a:gd name="T32" fmla="*/ 1339 w 2834"/>
                <a:gd name="T33" fmla="*/ 4417 h 4436"/>
                <a:gd name="T34" fmla="*/ 645 w 2834"/>
                <a:gd name="T35" fmla="*/ 1894 h 4436"/>
                <a:gd name="T36" fmla="*/ 1536 w 2834"/>
                <a:gd name="T37" fmla="*/ 12 h 4436"/>
                <a:gd name="T38" fmla="*/ 1536 w 2834"/>
                <a:gd name="T39" fmla="*/ 5 h 4436"/>
                <a:gd name="T40" fmla="*/ 1524 w 2834"/>
                <a:gd name="T41" fmla="*/ 5 h 4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34" h="4436">
                  <a:moveTo>
                    <a:pt x="1524" y="5"/>
                  </a:moveTo>
                  <a:lnTo>
                    <a:pt x="1524" y="5"/>
                  </a:lnTo>
                  <a:cubicBezTo>
                    <a:pt x="627" y="1888"/>
                    <a:pt x="627" y="1888"/>
                    <a:pt x="627" y="1888"/>
                  </a:cubicBezTo>
                  <a:lnTo>
                    <a:pt x="627" y="1894"/>
                  </a:lnTo>
                  <a:cubicBezTo>
                    <a:pt x="1327" y="4429"/>
                    <a:pt x="1327" y="4429"/>
                    <a:pt x="1327" y="4429"/>
                  </a:cubicBezTo>
                  <a:cubicBezTo>
                    <a:pt x="1327" y="4429"/>
                    <a:pt x="1327" y="4435"/>
                    <a:pt x="1333" y="4435"/>
                  </a:cubicBezTo>
                  <a:lnTo>
                    <a:pt x="1339" y="4435"/>
                  </a:lnTo>
                  <a:cubicBezTo>
                    <a:pt x="2827" y="3616"/>
                    <a:pt x="2827" y="3616"/>
                    <a:pt x="2827" y="3616"/>
                  </a:cubicBezTo>
                  <a:cubicBezTo>
                    <a:pt x="2833" y="3616"/>
                    <a:pt x="2833" y="3616"/>
                    <a:pt x="2833" y="3610"/>
                  </a:cubicBezTo>
                  <a:cubicBezTo>
                    <a:pt x="2833" y="914"/>
                    <a:pt x="2833" y="914"/>
                    <a:pt x="2833" y="914"/>
                  </a:cubicBezTo>
                  <a:cubicBezTo>
                    <a:pt x="2833" y="908"/>
                    <a:pt x="2827" y="908"/>
                    <a:pt x="2827" y="908"/>
                  </a:cubicBezTo>
                  <a:cubicBezTo>
                    <a:pt x="5" y="795"/>
                    <a:pt x="5" y="795"/>
                    <a:pt x="5" y="795"/>
                  </a:cubicBezTo>
                  <a:lnTo>
                    <a:pt x="0" y="801"/>
                  </a:lnTo>
                  <a:cubicBezTo>
                    <a:pt x="0" y="807"/>
                    <a:pt x="5" y="812"/>
                    <a:pt x="5" y="812"/>
                  </a:cubicBezTo>
                  <a:cubicBezTo>
                    <a:pt x="2815" y="920"/>
                    <a:pt x="2815" y="920"/>
                    <a:pt x="2815" y="920"/>
                  </a:cubicBezTo>
                  <a:cubicBezTo>
                    <a:pt x="2815" y="3610"/>
                    <a:pt x="2815" y="3610"/>
                    <a:pt x="2815" y="3610"/>
                  </a:cubicBezTo>
                  <a:cubicBezTo>
                    <a:pt x="1339" y="4417"/>
                    <a:pt x="1339" y="4417"/>
                    <a:pt x="1339" y="4417"/>
                  </a:cubicBezTo>
                  <a:cubicBezTo>
                    <a:pt x="645" y="1894"/>
                    <a:pt x="645" y="1894"/>
                    <a:pt x="645" y="1894"/>
                  </a:cubicBezTo>
                  <a:cubicBezTo>
                    <a:pt x="1536" y="12"/>
                    <a:pt x="1536" y="12"/>
                    <a:pt x="1536" y="12"/>
                  </a:cubicBezTo>
                  <a:cubicBezTo>
                    <a:pt x="1542" y="12"/>
                    <a:pt x="1536" y="5"/>
                    <a:pt x="1536" y="5"/>
                  </a:cubicBezTo>
                  <a:cubicBezTo>
                    <a:pt x="1530" y="0"/>
                    <a:pt x="1524" y="5"/>
                    <a:pt x="1524" y="5"/>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2" name="Freeform 10"/>
            <p:cNvSpPr>
              <a:spLocks noChangeArrowheads="1"/>
            </p:cNvSpPr>
            <p:nvPr/>
          </p:nvSpPr>
          <p:spPr bwMode="auto">
            <a:xfrm>
              <a:off x="14151401" y="6965935"/>
              <a:ext cx="2734831" cy="3311084"/>
            </a:xfrm>
            <a:custGeom>
              <a:avLst/>
              <a:gdLst>
                <a:gd name="T0" fmla="*/ 4466 w 4479"/>
                <a:gd name="T1" fmla="*/ 7 h 5423"/>
                <a:gd name="T2" fmla="*/ 4466 w 4479"/>
                <a:gd name="T3" fmla="*/ 7 h 5423"/>
                <a:gd name="T4" fmla="*/ 1961 w 4479"/>
                <a:gd name="T5" fmla="*/ 1979 h 5423"/>
                <a:gd name="T6" fmla="*/ 1961 w 4479"/>
                <a:gd name="T7" fmla="*/ 1985 h 5423"/>
                <a:gd name="T8" fmla="*/ 0 w 4479"/>
                <a:gd name="T9" fmla="*/ 5410 h 5423"/>
                <a:gd name="T10" fmla="*/ 6 w 4479"/>
                <a:gd name="T11" fmla="*/ 5422 h 5423"/>
                <a:gd name="T12" fmla="*/ 12 w 4479"/>
                <a:gd name="T13" fmla="*/ 5416 h 5423"/>
                <a:gd name="T14" fmla="*/ 1973 w 4479"/>
                <a:gd name="T15" fmla="*/ 1991 h 5423"/>
                <a:gd name="T16" fmla="*/ 4478 w 4479"/>
                <a:gd name="T17" fmla="*/ 18 h 5423"/>
                <a:gd name="T18" fmla="*/ 4478 w 4479"/>
                <a:gd name="T19" fmla="*/ 7 h 5423"/>
                <a:gd name="T20" fmla="*/ 4466 w 4479"/>
                <a:gd name="T21" fmla="*/ 7 h 5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9" h="5423">
                  <a:moveTo>
                    <a:pt x="4466" y="7"/>
                  </a:moveTo>
                  <a:lnTo>
                    <a:pt x="4466" y="7"/>
                  </a:lnTo>
                  <a:cubicBezTo>
                    <a:pt x="1961" y="1979"/>
                    <a:pt x="1961" y="1979"/>
                    <a:pt x="1961" y="1979"/>
                  </a:cubicBezTo>
                  <a:cubicBezTo>
                    <a:pt x="1961" y="1979"/>
                    <a:pt x="1961" y="1979"/>
                    <a:pt x="1961" y="1985"/>
                  </a:cubicBezTo>
                  <a:cubicBezTo>
                    <a:pt x="0" y="5410"/>
                    <a:pt x="0" y="5410"/>
                    <a:pt x="0" y="5410"/>
                  </a:cubicBezTo>
                  <a:cubicBezTo>
                    <a:pt x="0" y="5410"/>
                    <a:pt x="0" y="5416"/>
                    <a:pt x="6" y="5422"/>
                  </a:cubicBezTo>
                  <a:cubicBezTo>
                    <a:pt x="6" y="5422"/>
                    <a:pt x="12" y="5422"/>
                    <a:pt x="12" y="5416"/>
                  </a:cubicBezTo>
                  <a:cubicBezTo>
                    <a:pt x="1973" y="1991"/>
                    <a:pt x="1973" y="1991"/>
                    <a:pt x="1973" y="1991"/>
                  </a:cubicBezTo>
                  <a:cubicBezTo>
                    <a:pt x="4478" y="18"/>
                    <a:pt x="4478" y="18"/>
                    <a:pt x="4478" y="18"/>
                  </a:cubicBezTo>
                  <a:cubicBezTo>
                    <a:pt x="4478" y="12"/>
                    <a:pt x="4478" y="7"/>
                    <a:pt x="4478" y="7"/>
                  </a:cubicBezTo>
                  <a:cubicBezTo>
                    <a:pt x="4472" y="0"/>
                    <a:pt x="4472" y="0"/>
                    <a:pt x="4466" y="7"/>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3" name="Freeform 11"/>
            <p:cNvSpPr>
              <a:spLocks noChangeArrowheads="1"/>
            </p:cNvSpPr>
            <p:nvPr/>
          </p:nvSpPr>
          <p:spPr bwMode="auto">
            <a:xfrm>
              <a:off x="10614425" y="2300806"/>
              <a:ext cx="427990" cy="1483257"/>
            </a:xfrm>
            <a:custGeom>
              <a:avLst/>
              <a:gdLst>
                <a:gd name="T0" fmla="*/ 0 w 700"/>
                <a:gd name="T1" fmla="*/ 12 h 2428"/>
                <a:gd name="T2" fmla="*/ 0 w 700"/>
                <a:gd name="T3" fmla="*/ 12 h 2428"/>
                <a:gd name="T4" fmla="*/ 681 w 700"/>
                <a:gd name="T5" fmla="*/ 2421 h 2428"/>
                <a:gd name="T6" fmla="*/ 687 w 700"/>
                <a:gd name="T7" fmla="*/ 2427 h 2428"/>
                <a:gd name="T8" fmla="*/ 693 w 700"/>
                <a:gd name="T9" fmla="*/ 2415 h 2428"/>
                <a:gd name="T10" fmla="*/ 12 w 700"/>
                <a:gd name="T11" fmla="*/ 6 h 2428"/>
                <a:gd name="T12" fmla="*/ 6 w 700"/>
                <a:gd name="T13" fmla="*/ 0 h 2428"/>
                <a:gd name="T14" fmla="*/ 0 w 700"/>
                <a:gd name="T15" fmla="*/ 12 h 24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0" h="2428">
                  <a:moveTo>
                    <a:pt x="0" y="12"/>
                  </a:moveTo>
                  <a:lnTo>
                    <a:pt x="0" y="12"/>
                  </a:lnTo>
                  <a:cubicBezTo>
                    <a:pt x="681" y="2421"/>
                    <a:pt x="681" y="2421"/>
                    <a:pt x="681" y="2421"/>
                  </a:cubicBezTo>
                  <a:cubicBezTo>
                    <a:pt x="681" y="2427"/>
                    <a:pt x="687" y="2427"/>
                    <a:pt x="687" y="2427"/>
                  </a:cubicBezTo>
                  <a:cubicBezTo>
                    <a:pt x="693" y="2427"/>
                    <a:pt x="699" y="2421"/>
                    <a:pt x="693" y="2415"/>
                  </a:cubicBezTo>
                  <a:cubicBezTo>
                    <a:pt x="12" y="6"/>
                    <a:pt x="12" y="6"/>
                    <a:pt x="12" y="6"/>
                  </a:cubicBezTo>
                  <a:lnTo>
                    <a:pt x="6" y="0"/>
                  </a:lnTo>
                  <a:cubicBezTo>
                    <a:pt x="0" y="6"/>
                    <a:pt x="0" y="6"/>
                    <a:pt x="0" y="1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4" name="Freeform 12"/>
            <p:cNvSpPr>
              <a:spLocks noChangeArrowheads="1"/>
            </p:cNvSpPr>
            <p:nvPr/>
          </p:nvSpPr>
          <p:spPr bwMode="auto">
            <a:xfrm>
              <a:off x="10205277" y="2812276"/>
              <a:ext cx="3733475" cy="1039088"/>
            </a:xfrm>
            <a:custGeom>
              <a:avLst/>
              <a:gdLst>
                <a:gd name="T0" fmla="*/ 6097 w 6116"/>
                <a:gd name="T1" fmla="*/ 6 h 1704"/>
                <a:gd name="T2" fmla="*/ 6097 w 6116"/>
                <a:gd name="T3" fmla="*/ 6 h 1704"/>
                <a:gd name="T4" fmla="*/ 3837 w 6116"/>
                <a:gd name="T5" fmla="*/ 1686 h 1704"/>
                <a:gd name="T6" fmla="*/ 12 w 6116"/>
                <a:gd name="T7" fmla="*/ 317 h 1704"/>
                <a:gd name="T8" fmla="*/ 6 w 6116"/>
                <a:gd name="T9" fmla="*/ 323 h 1704"/>
                <a:gd name="T10" fmla="*/ 12 w 6116"/>
                <a:gd name="T11" fmla="*/ 329 h 1704"/>
                <a:gd name="T12" fmla="*/ 3831 w 6116"/>
                <a:gd name="T13" fmla="*/ 1703 h 1704"/>
                <a:gd name="T14" fmla="*/ 3843 w 6116"/>
                <a:gd name="T15" fmla="*/ 1698 h 1704"/>
                <a:gd name="T16" fmla="*/ 6109 w 6116"/>
                <a:gd name="T17" fmla="*/ 18 h 1704"/>
                <a:gd name="T18" fmla="*/ 6109 w 6116"/>
                <a:gd name="T19" fmla="*/ 6 h 1704"/>
                <a:gd name="T20" fmla="*/ 6097 w 6116"/>
                <a:gd name="T21" fmla="*/ 6 h 1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16" h="1704">
                  <a:moveTo>
                    <a:pt x="6097" y="6"/>
                  </a:moveTo>
                  <a:lnTo>
                    <a:pt x="6097" y="6"/>
                  </a:lnTo>
                  <a:cubicBezTo>
                    <a:pt x="3837" y="1686"/>
                    <a:pt x="3837" y="1686"/>
                    <a:pt x="3837" y="1686"/>
                  </a:cubicBezTo>
                  <a:cubicBezTo>
                    <a:pt x="12" y="317"/>
                    <a:pt x="12" y="317"/>
                    <a:pt x="12" y="317"/>
                  </a:cubicBezTo>
                  <a:cubicBezTo>
                    <a:pt x="12" y="317"/>
                    <a:pt x="6" y="317"/>
                    <a:pt x="6" y="323"/>
                  </a:cubicBezTo>
                  <a:cubicBezTo>
                    <a:pt x="0" y="323"/>
                    <a:pt x="6" y="329"/>
                    <a:pt x="12" y="329"/>
                  </a:cubicBezTo>
                  <a:cubicBezTo>
                    <a:pt x="3831" y="1703"/>
                    <a:pt x="3831" y="1703"/>
                    <a:pt x="3831" y="1703"/>
                  </a:cubicBezTo>
                  <a:cubicBezTo>
                    <a:pt x="3837" y="1703"/>
                    <a:pt x="3837" y="1703"/>
                    <a:pt x="3843" y="1698"/>
                  </a:cubicBezTo>
                  <a:cubicBezTo>
                    <a:pt x="6109" y="18"/>
                    <a:pt x="6109" y="18"/>
                    <a:pt x="6109" y="18"/>
                  </a:cubicBezTo>
                  <a:cubicBezTo>
                    <a:pt x="6109" y="12"/>
                    <a:pt x="6115" y="6"/>
                    <a:pt x="6109" y="6"/>
                  </a:cubicBezTo>
                  <a:cubicBezTo>
                    <a:pt x="6109" y="0"/>
                    <a:pt x="6103" y="0"/>
                    <a:pt x="6097" y="6"/>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 name="Freeform 13"/>
            <p:cNvSpPr>
              <a:spLocks noChangeArrowheads="1"/>
            </p:cNvSpPr>
            <p:nvPr/>
          </p:nvSpPr>
          <p:spPr bwMode="auto">
            <a:xfrm>
              <a:off x="16455550" y="4731627"/>
              <a:ext cx="427990" cy="1082159"/>
            </a:xfrm>
            <a:custGeom>
              <a:avLst/>
              <a:gdLst>
                <a:gd name="T0" fmla="*/ 0 w 701"/>
                <a:gd name="T1" fmla="*/ 12 h 1771"/>
                <a:gd name="T2" fmla="*/ 0 w 701"/>
                <a:gd name="T3" fmla="*/ 12 h 1771"/>
                <a:gd name="T4" fmla="*/ 688 w 701"/>
                <a:gd name="T5" fmla="*/ 1764 h 1771"/>
                <a:gd name="T6" fmla="*/ 694 w 701"/>
                <a:gd name="T7" fmla="*/ 1764 h 1771"/>
                <a:gd name="T8" fmla="*/ 700 w 701"/>
                <a:gd name="T9" fmla="*/ 1758 h 1771"/>
                <a:gd name="T10" fmla="*/ 18 w 701"/>
                <a:gd name="T11" fmla="*/ 6 h 1771"/>
                <a:gd name="T12" fmla="*/ 7 w 701"/>
                <a:gd name="T13" fmla="*/ 0 h 1771"/>
                <a:gd name="T14" fmla="*/ 0 w 701"/>
                <a:gd name="T15" fmla="*/ 12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1771">
                  <a:moveTo>
                    <a:pt x="0" y="12"/>
                  </a:moveTo>
                  <a:lnTo>
                    <a:pt x="0" y="12"/>
                  </a:lnTo>
                  <a:cubicBezTo>
                    <a:pt x="688" y="1764"/>
                    <a:pt x="688" y="1764"/>
                    <a:pt x="688" y="1764"/>
                  </a:cubicBezTo>
                  <a:cubicBezTo>
                    <a:pt x="688" y="1764"/>
                    <a:pt x="694" y="1770"/>
                    <a:pt x="694" y="1764"/>
                  </a:cubicBezTo>
                  <a:cubicBezTo>
                    <a:pt x="700" y="1764"/>
                    <a:pt x="700" y="1758"/>
                    <a:pt x="700" y="1758"/>
                  </a:cubicBezTo>
                  <a:cubicBezTo>
                    <a:pt x="18" y="6"/>
                    <a:pt x="18" y="6"/>
                    <a:pt x="18" y="6"/>
                  </a:cubicBezTo>
                  <a:cubicBezTo>
                    <a:pt x="18" y="0"/>
                    <a:pt x="13" y="0"/>
                    <a:pt x="7" y="0"/>
                  </a:cubicBezTo>
                  <a:cubicBezTo>
                    <a:pt x="0" y="6"/>
                    <a:pt x="0" y="6"/>
                    <a:pt x="0" y="1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6" name="Freeform 14"/>
            <p:cNvSpPr>
              <a:spLocks noChangeArrowheads="1"/>
            </p:cNvSpPr>
            <p:nvPr/>
          </p:nvSpPr>
          <p:spPr bwMode="auto">
            <a:xfrm>
              <a:off x="9669615" y="6126049"/>
              <a:ext cx="971728" cy="1068700"/>
            </a:xfrm>
            <a:custGeom>
              <a:avLst/>
              <a:gdLst>
                <a:gd name="T0" fmla="*/ 7 w 1592"/>
                <a:gd name="T1" fmla="*/ 12 h 1751"/>
                <a:gd name="T2" fmla="*/ 7 w 1592"/>
                <a:gd name="T3" fmla="*/ 12 h 1751"/>
                <a:gd name="T4" fmla="*/ 1579 w 1592"/>
                <a:gd name="T5" fmla="*/ 1744 h 1751"/>
                <a:gd name="T6" fmla="*/ 1585 w 1592"/>
                <a:gd name="T7" fmla="*/ 1744 h 1751"/>
                <a:gd name="T8" fmla="*/ 1591 w 1592"/>
                <a:gd name="T9" fmla="*/ 1738 h 1751"/>
                <a:gd name="T10" fmla="*/ 18 w 1592"/>
                <a:gd name="T11" fmla="*/ 6 h 1751"/>
                <a:gd name="T12" fmla="*/ 7 w 1592"/>
                <a:gd name="T13" fmla="*/ 0 h 1751"/>
                <a:gd name="T14" fmla="*/ 7 w 1592"/>
                <a:gd name="T15" fmla="*/ 12 h 17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2" h="1751">
                  <a:moveTo>
                    <a:pt x="7" y="12"/>
                  </a:moveTo>
                  <a:lnTo>
                    <a:pt x="7" y="12"/>
                  </a:lnTo>
                  <a:cubicBezTo>
                    <a:pt x="1579" y="1744"/>
                    <a:pt x="1579" y="1744"/>
                    <a:pt x="1579" y="1744"/>
                  </a:cubicBezTo>
                  <a:cubicBezTo>
                    <a:pt x="1579" y="1750"/>
                    <a:pt x="1585" y="1750"/>
                    <a:pt x="1585" y="1744"/>
                  </a:cubicBezTo>
                  <a:cubicBezTo>
                    <a:pt x="1591" y="1744"/>
                    <a:pt x="1591" y="1738"/>
                    <a:pt x="1591" y="1738"/>
                  </a:cubicBezTo>
                  <a:cubicBezTo>
                    <a:pt x="18" y="6"/>
                    <a:pt x="18" y="6"/>
                    <a:pt x="18" y="6"/>
                  </a:cubicBezTo>
                  <a:cubicBezTo>
                    <a:pt x="12" y="0"/>
                    <a:pt x="12" y="0"/>
                    <a:pt x="7" y="0"/>
                  </a:cubicBezTo>
                  <a:cubicBezTo>
                    <a:pt x="0" y="6"/>
                    <a:pt x="0" y="12"/>
                    <a:pt x="7" y="1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7" name="Freeform 15"/>
            <p:cNvSpPr>
              <a:spLocks noChangeArrowheads="1"/>
            </p:cNvSpPr>
            <p:nvPr/>
          </p:nvSpPr>
          <p:spPr bwMode="auto">
            <a:xfrm>
              <a:off x="7209344" y="4128631"/>
              <a:ext cx="304170" cy="1529021"/>
            </a:xfrm>
            <a:custGeom>
              <a:avLst/>
              <a:gdLst>
                <a:gd name="T0" fmla="*/ 479 w 498"/>
                <a:gd name="T1" fmla="*/ 6 h 2506"/>
                <a:gd name="T2" fmla="*/ 479 w 498"/>
                <a:gd name="T3" fmla="*/ 6 h 2506"/>
                <a:gd name="T4" fmla="*/ 0 w 498"/>
                <a:gd name="T5" fmla="*/ 2492 h 2506"/>
                <a:gd name="T6" fmla="*/ 6 w 498"/>
                <a:gd name="T7" fmla="*/ 2505 h 2506"/>
                <a:gd name="T8" fmla="*/ 18 w 498"/>
                <a:gd name="T9" fmla="*/ 2499 h 2506"/>
                <a:gd name="T10" fmla="*/ 497 w 498"/>
                <a:gd name="T11" fmla="*/ 6 h 2506"/>
                <a:gd name="T12" fmla="*/ 490 w 498"/>
                <a:gd name="T13" fmla="*/ 0 h 2506"/>
                <a:gd name="T14" fmla="*/ 479 w 498"/>
                <a:gd name="T15" fmla="*/ 6 h 2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2506">
                  <a:moveTo>
                    <a:pt x="479" y="6"/>
                  </a:moveTo>
                  <a:lnTo>
                    <a:pt x="479" y="6"/>
                  </a:lnTo>
                  <a:cubicBezTo>
                    <a:pt x="0" y="2492"/>
                    <a:pt x="0" y="2492"/>
                    <a:pt x="0" y="2492"/>
                  </a:cubicBezTo>
                  <a:cubicBezTo>
                    <a:pt x="0" y="2499"/>
                    <a:pt x="6" y="2499"/>
                    <a:pt x="6" y="2505"/>
                  </a:cubicBezTo>
                  <a:cubicBezTo>
                    <a:pt x="12" y="2505"/>
                    <a:pt x="18" y="2499"/>
                    <a:pt x="18" y="2499"/>
                  </a:cubicBezTo>
                  <a:cubicBezTo>
                    <a:pt x="497" y="6"/>
                    <a:pt x="497" y="6"/>
                    <a:pt x="497" y="6"/>
                  </a:cubicBezTo>
                  <a:cubicBezTo>
                    <a:pt x="497" y="6"/>
                    <a:pt x="497" y="0"/>
                    <a:pt x="490" y="0"/>
                  </a:cubicBezTo>
                  <a:cubicBezTo>
                    <a:pt x="485" y="0"/>
                    <a:pt x="479" y="0"/>
                    <a:pt x="479" y="6"/>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8" name="Freeform 16"/>
            <p:cNvSpPr>
              <a:spLocks noChangeArrowheads="1"/>
            </p:cNvSpPr>
            <p:nvPr/>
          </p:nvSpPr>
          <p:spPr bwMode="auto">
            <a:xfrm>
              <a:off x="15351928" y="5558051"/>
              <a:ext cx="1200527" cy="839885"/>
            </a:xfrm>
            <a:custGeom>
              <a:avLst/>
              <a:gdLst>
                <a:gd name="T0" fmla="*/ 0 w 1968"/>
                <a:gd name="T1" fmla="*/ 825 h 1376"/>
                <a:gd name="T2" fmla="*/ 1967 w 1968"/>
                <a:gd name="T3" fmla="*/ 1375 h 1376"/>
                <a:gd name="T4" fmla="*/ 1046 w 1968"/>
                <a:gd name="T5" fmla="*/ 0 h 1376"/>
                <a:gd name="T6" fmla="*/ 1034 w 1968"/>
                <a:gd name="T7" fmla="*/ 6 h 1376"/>
                <a:gd name="T8" fmla="*/ 1931 w 1968"/>
                <a:gd name="T9" fmla="*/ 1345 h 1376"/>
                <a:gd name="T10" fmla="*/ 6 w 1968"/>
                <a:gd name="T11" fmla="*/ 807 h 1376"/>
                <a:gd name="T12" fmla="*/ 0 w 1968"/>
                <a:gd name="T13" fmla="*/ 825 h 1376"/>
              </a:gdLst>
              <a:ahLst/>
              <a:cxnLst>
                <a:cxn ang="0">
                  <a:pos x="T0" y="T1"/>
                </a:cxn>
                <a:cxn ang="0">
                  <a:pos x="T2" y="T3"/>
                </a:cxn>
                <a:cxn ang="0">
                  <a:pos x="T4" y="T5"/>
                </a:cxn>
                <a:cxn ang="0">
                  <a:pos x="T6" y="T7"/>
                </a:cxn>
                <a:cxn ang="0">
                  <a:pos x="T8" y="T9"/>
                </a:cxn>
                <a:cxn ang="0">
                  <a:pos x="T10" y="T11"/>
                </a:cxn>
                <a:cxn ang="0">
                  <a:pos x="T12" y="T13"/>
                </a:cxn>
              </a:cxnLst>
              <a:rect l="0" t="0" r="r" b="b"/>
              <a:pathLst>
                <a:path w="1968" h="1376">
                  <a:moveTo>
                    <a:pt x="0" y="825"/>
                  </a:moveTo>
                  <a:lnTo>
                    <a:pt x="1967" y="1375"/>
                  </a:lnTo>
                  <a:lnTo>
                    <a:pt x="1046" y="0"/>
                  </a:lnTo>
                  <a:lnTo>
                    <a:pt x="1034" y="6"/>
                  </a:lnTo>
                  <a:lnTo>
                    <a:pt x="1931" y="1345"/>
                  </a:lnTo>
                  <a:lnTo>
                    <a:pt x="6" y="807"/>
                  </a:lnTo>
                  <a:lnTo>
                    <a:pt x="0" y="825"/>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9" name="Freeform 17"/>
            <p:cNvSpPr>
              <a:spLocks noChangeArrowheads="1"/>
            </p:cNvSpPr>
            <p:nvPr/>
          </p:nvSpPr>
          <p:spPr bwMode="auto">
            <a:xfrm>
              <a:off x="6364131" y="1159424"/>
              <a:ext cx="11195043" cy="11357286"/>
            </a:xfrm>
            <a:custGeom>
              <a:avLst/>
              <a:gdLst>
                <a:gd name="T0" fmla="*/ 17365 w 18341"/>
                <a:gd name="T1" fmla="*/ 12935 h 18603"/>
                <a:gd name="T2" fmla="*/ 12727 w 18341"/>
                <a:gd name="T3" fmla="*/ 8022 h 18603"/>
                <a:gd name="T4" fmla="*/ 8639 w 18341"/>
                <a:gd name="T5" fmla="*/ 1877 h 18603"/>
                <a:gd name="T6" fmla="*/ 6301 w 18341"/>
                <a:gd name="T7" fmla="*/ 3031 h 18603"/>
                <a:gd name="T8" fmla="*/ 4807 w 18341"/>
                <a:gd name="T9" fmla="*/ 8632 h 18603"/>
                <a:gd name="T10" fmla="*/ 6307 w 18341"/>
                <a:gd name="T11" fmla="*/ 13258 h 18603"/>
                <a:gd name="T12" fmla="*/ 7353 w 18341"/>
                <a:gd name="T13" fmla="*/ 15075 h 18603"/>
                <a:gd name="T14" fmla="*/ 10323 w 18341"/>
                <a:gd name="T15" fmla="*/ 15996 h 18603"/>
                <a:gd name="T16" fmla="*/ 12087 w 18341"/>
                <a:gd name="T17" fmla="*/ 14525 h 18603"/>
                <a:gd name="T18" fmla="*/ 10138 w 18341"/>
                <a:gd name="T19" fmla="*/ 6587 h 18603"/>
                <a:gd name="T20" fmla="*/ 10485 w 18341"/>
                <a:gd name="T21" fmla="*/ 6 h 18603"/>
                <a:gd name="T22" fmla="*/ 7646 w 18341"/>
                <a:gd name="T23" fmla="*/ 4292 h 18603"/>
                <a:gd name="T24" fmla="*/ 11118 w 18341"/>
                <a:gd name="T25" fmla="*/ 8572 h 18603"/>
                <a:gd name="T26" fmla="*/ 12709 w 18341"/>
                <a:gd name="T27" fmla="*/ 11494 h 18603"/>
                <a:gd name="T28" fmla="*/ 6134 w 18341"/>
                <a:gd name="T29" fmla="*/ 11363 h 18603"/>
                <a:gd name="T30" fmla="*/ 3510 w 18341"/>
                <a:gd name="T31" fmla="*/ 10896 h 18603"/>
                <a:gd name="T32" fmla="*/ 3593 w 18341"/>
                <a:gd name="T33" fmla="*/ 3891 h 18603"/>
                <a:gd name="T34" fmla="*/ 12912 w 18341"/>
                <a:gd name="T35" fmla="*/ 1835 h 18603"/>
                <a:gd name="T36" fmla="*/ 15763 w 18341"/>
                <a:gd name="T37" fmla="*/ 7221 h 18603"/>
                <a:gd name="T38" fmla="*/ 16176 w 18341"/>
                <a:gd name="T39" fmla="*/ 12929 h 18603"/>
                <a:gd name="T40" fmla="*/ 13803 w 18341"/>
                <a:gd name="T41" fmla="*/ 14925 h 18603"/>
                <a:gd name="T42" fmla="*/ 6319 w 18341"/>
                <a:gd name="T43" fmla="*/ 16868 h 18603"/>
                <a:gd name="T44" fmla="*/ 1985 w 18341"/>
                <a:gd name="T45" fmla="*/ 11363 h 18603"/>
                <a:gd name="T46" fmla="*/ 4305 w 18341"/>
                <a:gd name="T47" fmla="*/ 6217 h 18603"/>
                <a:gd name="T48" fmla="*/ 12015 w 18341"/>
                <a:gd name="T49" fmla="*/ 5500 h 18603"/>
                <a:gd name="T50" fmla="*/ 15769 w 18341"/>
                <a:gd name="T51" fmla="*/ 4519 h 18603"/>
                <a:gd name="T52" fmla="*/ 13940 w 18341"/>
                <a:gd name="T53" fmla="*/ 3617 h 18603"/>
                <a:gd name="T54" fmla="*/ 12021 w 18341"/>
                <a:gd name="T55" fmla="*/ 5482 h 18603"/>
                <a:gd name="T56" fmla="*/ 4167 w 18341"/>
                <a:gd name="T57" fmla="*/ 4872 h 18603"/>
                <a:gd name="T58" fmla="*/ 1387 w 18341"/>
                <a:gd name="T59" fmla="*/ 9767 h 18603"/>
                <a:gd name="T60" fmla="*/ 3181 w 18341"/>
                <a:gd name="T61" fmla="*/ 15075 h 18603"/>
                <a:gd name="T62" fmla="*/ 12768 w 18341"/>
                <a:gd name="T63" fmla="*/ 16755 h 18603"/>
                <a:gd name="T64" fmla="*/ 15584 w 18341"/>
                <a:gd name="T65" fmla="*/ 13975 h 18603"/>
                <a:gd name="T66" fmla="*/ 18340 w 18341"/>
                <a:gd name="T67" fmla="*/ 9522 h 18603"/>
                <a:gd name="T68" fmla="*/ 14466 w 18341"/>
                <a:gd name="T69" fmla="*/ 2720 h 18603"/>
                <a:gd name="T70" fmla="*/ 11352 w 18341"/>
                <a:gd name="T71" fmla="*/ 1512 h 18603"/>
                <a:gd name="T72" fmla="*/ 4974 w 18341"/>
                <a:gd name="T73" fmla="*/ 3025 h 18603"/>
                <a:gd name="T74" fmla="*/ 3007 w 18341"/>
                <a:gd name="T75" fmla="*/ 4878 h 18603"/>
                <a:gd name="T76" fmla="*/ 3067 w 18341"/>
                <a:gd name="T77" fmla="*/ 11363 h 18603"/>
                <a:gd name="T78" fmla="*/ 9576 w 18341"/>
                <a:gd name="T79" fmla="*/ 11375 h 18603"/>
                <a:gd name="T80" fmla="*/ 12087 w 18341"/>
                <a:gd name="T81" fmla="*/ 12002 h 18603"/>
                <a:gd name="T82" fmla="*/ 14723 w 18341"/>
                <a:gd name="T83" fmla="*/ 8016 h 18603"/>
                <a:gd name="T84" fmla="*/ 7658 w 18341"/>
                <a:gd name="T85" fmla="*/ 8142 h 18603"/>
                <a:gd name="T86" fmla="*/ 10467 w 18341"/>
                <a:gd name="T87" fmla="*/ 3031 h 18603"/>
                <a:gd name="T88" fmla="*/ 9349 w 18341"/>
                <a:gd name="T89" fmla="*/ 7544 h 18603"/>
                <a:gd name="T90" fmla="*/ 10616 w 18341"/>
                <a:gd name="T91" fmla="*/ 14525 h 18603"/>
                <a:gd name="T92" fmla="*/ 8818 w 18341"/>
                <a:gd name="T93" fmla="*/ 15983 h 18603"/>
                <a:gd name="T94" fmla="*/ 7001 w 18341"/>
                <a:gd name="T95" fmla="*/ 12869 h 18603"/>
                <a:gd name="T96" fmla="*/ 4825 w 18341"/>
                <a:gd name="T97" fmla="*/ 8632 h 18603"/>
                <a:gd name="T98" fmla="*/ 6313 w 18341"/>
                <a:gd name="T99" fmla="*/ 3031 h 18603"/>
                <a:gd name="T100" fmla="*/ 10126 w 18341"/>
                <a:gd name="T101" fmla="*/ 4406 h 18603"/>
                <a:gd name="T102" fmla="*/ 14723 w 18341"/>
                <a:gd name="T103" fmla="*/ 11506 h 18603"/>
                <a:gd name="T104" fmla="*/ 17383 w 18341"/>
                <a:gd name="T105" fmla="*/ 12935 h 18603"/>
                <a:gd name="T106" fmla="*/ 15721 w 18341"/>
                <a:gd name="T107" fmla="*/ 9761 h 18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41" h="18603">
                  <a:moveTo>
                    <a:pt x="16828" y="11919"/>
                  </a:moveTo>
                  <a:lnTo>
                    <a:pt x="16828" y="11919"/>
                  </a:lnTo>
                  <a:cubicBezTo>
                    <a:pt x="15739" y="9767"/>
                    <a:pt x="15739" y="9767"/>
                    <a:pt x="15739" y="9767"/>
                  </a:cubicBezTo>
                  <a:cubicBezTo>
                    <a:pt x="16666" y="8590"/>
                    <a:pt x="16666" y="8590"/>
                    <a:pt x="16666" y="8590"/>
                  </a:cubicBezTo>
                  <a:cubicBezTo>
                    <a:pt x="17365" y="12935"/>
                    <a:pt x="17365" y="12935"/>
                    <a:pt x="17365" y="12935"/>
                  </a:cubicBezTo>
                  <a:cubicBezTo>
                    <a:pt x="16780" y="13951"/>
                    <a:pt x="16780" y="13951"/>
                    <a:pt x="16780" y="13951"/>
                  </a:cubicBezTo>
                  <a:cubicBezTo>
                    <a:pt x="15590" y="11895"/>
                    <a:pt x="15590" y="11895"/>
                    <a:pt x="15590" y="11895"/>
                  </a:cubicBezTo>
                  <a:cubicBezTo>
                    <a:pt x="15590" y="11895"/>
                    <a:pt x="15590" y="11895"/>
                    <a:pt x="15584" y="11895"/>
                  </a:cubicBezTo>
                  <a:cubicBezTo>
                    <a:pt x="14729" y="11494"/>
                    <a:pt x="14729" y="11494"/>
                    <a:pt x="14729" y="11494"/>
                  </a:cubicBezTo>
                  <a:cubicBezTo>
                    <a:pt x="12727" y="8022"/>
                    <a:pt x="12727" y="8022"/>
                    <a:pt x="12727" y="8022"/>
                  </a:cubicBezTo>
                  <a:cubicBezTo>
                    <a:pt x="12721" y="8022"/>
                    <a:pt x="12721" y="8022"/>
                    <a:pt x="12721" y="8022"/>
                  </a:cubicBezTo>
                  <a:cubicBezTo>
                    <a:pt x="11393" y="6576"/>
                    <a:pt x="11393" y="6576"/>
                    <a:pt x="11393" y="6576"/>
                  </a:cubicBezTo>
                  <a:cubicBezTo>
                    <a:pt x="10138" y="4400"/>
                    <a:pt x="10138" y="4400"/>
                    <a:pt x="10138" y="4400"/>
                  </a:cubicBezTo>
                  <a:lnTo>
                    <a:pt x="10138" y="4400"/>
                  </a:lnTo>
                  <a:cubicBezTo>
                    <a:pt x="8639" y="1877"/>
                    <a:pt x="8639" y="1877"/>
                    <a:pt x="8639" y="1877"/>
                  </a:cubicBezTo>
                  <a:cubicBezTo>
                    <a:pt x="8633" y="1877"/>
                    <a:pt x="8633" y="1877"/>
                    <a:pt x="8633" y="1877"/>
                  </a:cubicBezTo>
                  <a:cubicBezTo>
                    <a:pt x="6313" y="723"/>
                    <a:pt x="6313" y="723"/>
                    <a:pt x="6313" y="723"/>
                  </a:cubicBezTo>
                  <a:cubicBezTo>
                    <a:pt x="6307" y="723"/>
                    <a:pt x="6307" y="723"/>
                    <a:pt x="6301" y="723"/>
                  </a:cubicBezTo>
                  <a:lnTo>
                    <a:pt x="6301" y="729"/>
                  </a:lnTo>
                  <a:cubicBezTo>
                    <a:pt x="6301" y="3031"/>
                    <a:pt x="6301" y="3031"/>
                    <a:pt x="6301" y="3031"/>
                  </a:cubicBezTo>
                  <a:cubicBezTo>
                    <a:pt x="5423" y="4286"/>
                    <a:pt x="5423" y="4286"/>
                    <a:pt x="5423" y="4286"/>
                  </a:cubicBezTo>
                  <a:lnTo>
                    <a:pt x="5423" y="4292"/>
                  </a:lnTo>
                  <a:cubicBezTo>
                    <a:pt x="5423" y="8142"/>
                    <a:pt x="5423" y="8142"/>
                    <a:pt x="5423" y="8142"/>
                  </a:cubicBezTo>
                  <a:cubicBezTo>
                    <a:pt x="4807" y="8626"/>
                    <a:pt x="4807" y="8626"/>
                    <a:pt x="4807" y="8626"/>
                  </a:cubicBezTo>
                  <a:lnTo>
                    <a:pt x="4807" y="8632"/>
                  </a:lnTo>
                  <a:cubicBezTo>
                    <a:pt x="5464" y="9767"/>
                    <a:pt x="5464" y="9767"/>
                    <a:pt x="5464" y="9767"/>
                  </a:cubicBezTo>
                  <a:cubicBezTo>
                    <a:pt x="5464" y="9767"/>
                    <a:pt x="5464" y="9773"/>
                    <a:pt x="5470" y="9773"/>
                  </a:cubicBezTo>
                  <a:cubicBezTo>
                    <a:pt x="6989" y="9886"/>
                    <a:pt x="6989" y="9886"/>
                    <a:pt x="6989" y="9886"/>
                  </a:cubicBezTo>
                  <a:cubicBezTo>
                    <a:pt x="6989" y="12857"/>
                    <a:pt x="6989" y="12857"/>
                    <a:pt x="6989" y="12857"/>
                  </a:cubicBezTo>
                  <a:cubicBezTo>
                    <a:pt x="6307" y="13258"/>
                    <a:pt x="6307" y="13258"/>
                    <a:pt x="6307" y="13258"/>
                  </a:cubicBezTo>
                  <a:lnTo>
                    <a:pt x="6307" y="13258"/>
                  </a:lnTo>
                  <a:cubicBezTo>
                    <a:pt x="5261" y="15063"/>
                    <a:pt x="5261" y="15063"/>
                    <a:pt x="5261" y="15063"/>
                  </a:cubicBezTo>
                  <a:cubicBezTo>
                    <a:pt x="5261" y="15069"/>
                    <a:pt x="5261" y="15069"/>
                    <a:pt x="5261" y="15075"/>
                  </a:cubicBezTo>
                  <a:cubicBezTo>
                    <a:pt x="5267" y="15075"/>
                    <a:pt x="5267" y="15075"/>
                    <a:pt x="5273" y="15075"/>
                  </a:cubicBezTo>
                  <a:cubicBezTo>
                    <a:pt x="7353" y="15075"/>
                    <a:pt x="7353" y="15075"/>
                    <a:pt x="7353" y="15075"/>
                  </a:cubicBezTo>
                  <a:cubicBezTo>
                    <a:pt x="8806" y="15996"/>
                    <a:pt x="8806" y="15996"/>
                    <a:pt x="8806" y="15996"/>
                  </a:cubicBezTo>
                  <a:cubicBezTo>
                    <a:pt x="8806" y="18596"/>
                    <a:pt x="8806" y="18596"/>
                    <a:pt x="8806" y="18596"/>
                  </a:cubicBezTo>
                  <a:cubicBezTo>
                    <a:pt x="8806" y="18596"/>
                    <a:pt x="8806" y="18602"/>
                    <a:pt x="8812" y="18602"/>
                  </a:cubicBezTo>
                  <a:cubicBezTo>
                    <a:pt x="8812" y="18602"/>
                    <a:pt x="8818" y="18602"/>
                    <a:pt x="8818" y="18596"/>
                  </a:cubicBezTo>
                  <a:cubicBezTo>
                    <a:pt x="10323" y="15996"/>
                    <a:pt x="10323" y="15996"/>
                    <a:pt x="10323" y="15996"/>
                  </a:cubicBezTo>
                  <a:lnTo>
                    <a:pt x="10323" y="15996"/>
                  </a:lnTo>
                  <a:cubicBezTo>
                    <a:pt x="10628" y="14537"/>
                    <a:pt x="10628" y="14537"/>
                    <a:pt x="10628" y="14537"/>
                  </a:cubicBezTo>
                  <a:cubicBezTo>
                    <a:pt x="12081" y="14537"/>
                    <a:pt x="12081" y="14537"/>
                    <a:pt x="12081" y="14537"/>
                  </a:cubicBezTo>
                  <a:cubicBezTo>
                    <a:pt x="12087" y="14537"/>
                    <a:pt x="12087" y="14537"/>
                    <a:pt x="12087" y="14537"/>
                  </a:cubicBezTo>
                  <a:cubicBezTo>
                    <a:pt x="12093" y="14531"/>
                    <a:pt x="12093" y="14531"/>
                    <a:pt x="12087" y="14525"/>
                  </a:cubicBezTo>
                  <a:cubicBezTo>
                    <a:pt x="10628" y="11996"/>
                    <a:pt x="10628" y="11996"/>
                    <a:pt x="10628" y="11996"/>
                  </a:cubicBezTo>
                  <a:cubicBezTo>
                    <a:pt x="10545" y="9581"/>
                    <a:pt x="10545" y="9581"/>
                    <a:pt x="10545" y="9581"/>
                  </a:cubicBezTo>
                  <a:cubicBezTo>
                    <a:pt x="10545" y="9581"/>
                    <a:pt x="10545" y="9581"/>
                    <a:pt x="10539" y="9581"/>
                  </a:cubicBezTo>
                  <a:cubicBezTo>
                    <a:pt x="9361" y="7544"/>
                    <a:pt x="9361" y="7544"/>
                    <a:pt x="9361" y="7544"/>
                  </a:cubicBezTo>
                  <a:cubicBezTo>
                    <a:pt x="10138" y="6587"/>
                    <a:pt x="10138" y="6587"/>
                    <a:pt x="10138" y="6587"/>
                  </a:cubicBezTo>
                  <a:lnTo>
                    <a:pt x="10138" y="6587"/>
                  </a:lnTo>
                  <a:cubicBezTo>
                    <a:pt x="11393" y="4406"/>
                    <a:pt x="11393" y="4406"/>
                    <a:pt x="11393" y="4406"/>
                  </a:cubicBezTo>
                  <a:cubicBezTo>
                    <a:pt x="11400" y="4406"/>
                    <a:pt x="11400" y="4400"/>
                    <a:pt x="11393" y="4400"/>
                  </a:cubicBezTo>
                  <a:cubicBezTo>
                    <a:pt x="10485" y="3031"/>
                    <a:pt x="10485" y="3031"/>
                    <a:pt x="10485" y="3031"/>
                  </a:cubicBezTo>
                  <a:cubicBezTo>
                    <a:pt x="10485" y="6"/>
                    <a:pt x="10485" y="6"/>
                    <a:pt x="10485" y="6"/>
                  </a:cubicBezTo>
                  <a:cubicBezTo>
                    <a:pt x="10485" y="6"/>
                    <a:pt x="10485" y="0"/>
                    <a:pt x="10479" y="0"/>
                  </a:cubicBezTo>
                  <a:cubicBezTo>
                    <a:pt x="10479" y="0"/>
                    <a:pt x="10473" y="0"/>
                    <a:pt x="10473" y="6"/>
                  </a:cubicBezTo>
                  <a:cubicBezTo>
                    <a:pt x="8728" y="3025"/>
                    <a:pt x="8728" y="3025"/>
                    <a:pt x="8728" y="3025"/>
                  </a:cubicBezTo>
                  <a:cubicBezTo>
                    <a:pt x="7646" y="4286"/>
                    <a:pt x="7646" y="4286"/>
                    <a:pt x="7646" y="4286"/>
                  </a:cubicBezTo>
                  <a:cubicBezTo>
                    <a:pt x="7646" y="4286"/>
                    <a:pt x="7646" y="4286"/>
                    <a:pt x="7646" y="4292"/>
                  </a:cubicBezTo>
                  <a:cubicBezTo>
                    <a:pt x="7646" y="8142"/>
                    <a:pt x="7646" y="8142"/>
                    <a:pt x="7646" y="8142"/>
                  </a:cubicBezTo>
                  <a:cubicBezTo>
                    <a:pt x="7646" y="8148"/>
                    <a:pt x="7646" y="8153"/>
                    <a:pt x="7652" y="8153"/>
                  </a:cubicBezTo>
                  <a:cubicBezTo>
                    <a:pt x="8764" y="8572"/>
                    <a:pt x="8764" y="8572"/>
                    <a:pt x="8764" y="8572"/>
                  </a:cubicBezTo>
                  <a:lnTo>
                    <a:pt x="8764" y="8572"/>
                  </a:lnTo>
                  <a:cubicBezTo>
                    <a:pt x="11118" y="8572"/>
                    <a:pt x="11118" y="8572"/>
                    <a:pt x="11118" y="8572"/>
                  </a:cubicBezTo>
                  <a:cubicBezTo>
                    <a:pt x="11704" y="9767"/>
                    <a:pt x="11704" y="9767"/>
                    <a:pt x="11704" y="9767"/>
                  </a:cubicBezTo>
                  <a:lnTo>
                    <a:pt x="11710" y="9773"/>
                  </a:lnTo>
                  <a:lnTo>
                    <a:pt x="11716" y="9773"/>
                  </a:lnTo>
                  <a:cubicBezTo>
                    <a:pt x="14705" y="8046"/>
                    <a:pt x="14705" y="8046"/>
                    <a:pt x="14705" y="8046"/>
                  </a:cubicBezTo>
                  <a:cubicBezTo>
                    <a:pt x="12709" y="11494"/>
                    <a:pt x="12709" y="11494"/>
                    <a:pt x="12709" y="11494"/>
                  </a:cubicBezTo>
                  <a:cubicBezTo>
                    <a:pt x="12075" y="11990"/>
                    <a:pt x="12075" y="11990"/>
                    <a:pt x="12075" y="11990"/>
                  </a:cubicBezTo>
                  <a:cubicBezTo>
                    <a:pt x="9893" y="13252"/>
                    <a:pt x="9893" y="13252"/>
                    <a:pt x="9893" y="13252"/>
                  </a:cubicBezTo>
                  <a:cubicBezTo>
                    <a:pt x="9588" y="11369"/>
                    <a:pt x="9588" y="11369"/>
                    <a:pt x="9588" y="11369"/>
                  </a:cubicBezTo>
                  <a:cubicBezTo>
                    <a:pt x="9588" y="11363"/>
                    <a:pt x="9588" y="11363"/>
                    <a:pt x="9582" y="11363"/>
                  </a:cubicBezTo>
                  <a:cubicBezTo>
                    <a:pt x="6134" y="11363"/>
                    <a:pt x="6134" y="11363"/>
                    <a:pt x="6134" y="11363"/>
                  </a:cubicBezTo>
                  <a:lnTo>
                    <a:pt x="6134" y="11363"/>
                  </a:lnTo>
                  <a:cubicBezTo>
                    <a:pt x="3623" y="12307"/>
                    <a:pt x="3623" y="12307"/>
                    <a:pt x="3623" y="12307"/>
                  </a:cubicBezTo>
                  <a:cubicBezTo>
                    <a:pt x="3079" y="11369"/>
                    <a:pt x="3079" y="11369"/>
                    <a:pt x="3079" y="11369"/>
                  </a:cubicBezTo>
                  <a:cubicBezTo>
                    <a:pt x="3510" y="10902"/>
                    <a:pt x="3510" y="10902"/>
                    <a:pt x="3510" y="10902"/>
                  </a:cubicBezTo>
                  <a:cubicBezTo>
                    <a:pt x="3510" y="10902"/>
                    <a:pt x="3510" y="10902"/>
                    <a:pt x="3510" y="10896"/>
                  </a:cubicBezTo>
                  <a:cubicBezTo>
                    <a:pt x="3510" y="8632"/>
                    <a:pt x="3510" y="8632"/>
                    <a:pt x="3510" y="8632"/>
                  </a:cubicBezTo>
                  <a:cubicBezTo>
                    <a:pt x="3593" y="5864"/>
                    <a:pt x="3593" y="5864"/>
                    <a:pt x="3593" y="5864"/>
                  </a:cubicBezTo>
                  <a:cubicBezTo>
                    <a:pt x="3593" y="5858"/>
                    <a:pt x="3593" y="5858"/>
                    <a:pt x="3593" y="5858"/>
                  </a:cubicBezTo>
                  <a:cubicBezTo>
                    <a:pt x="3025" y="4872"/>
                    <a:pt x="3025" y="4872"/>
                    <a:pt x="3025" y="4872"/>
                  </a:cubicBezTo>
                  <a:cubicBezTo>
                    <a:pt x="3593" y="3891"/>
                    <a:pt x="3593" y="3891"/>
                    <a:pt x="3593" y="3891"/>
                  </a:cubicBezTo>
                  <a:cubicBezTo>
                    <a:pt x="4986" y="3037"/>
                    <a:pt x="4986" y="3037"/>
                    <a:pt x="4986" y="3037"/>
                  </a:cubicBezTo>
                  <a:cubicBezTo>
                    <a:pt x="6977" y="1889"/>
                    <a:pt x="6977" y="1889"/>
                    <a:pt x="6977" y="1889"/>
                  </a:cubicBezTo>
                  <a:cubicBezTo>
                    <a:pt x="7862" y="1524"/>
                    <a:pt x="7862" y="1524"/>
                    <a:pt x="7862" y="1524"/>
                  </a:cubicBezTo>
                  <a:cubicBezTo>
                    <a:pt x="11352" y="1524"/>
                    <a:pt x="11352" y="1524"/>
                    <a:pt x="11352" y="1524"/>
                  </a:cubicBezTo>
                  <a:cubicBezTo>
                    <a:pt x="12912" y="1835"/>
                    <a:pt x="12912" y="1835"/>
                    <a:pt x="12912" y="1835"/>
                  </a:cubicBezTo>
                  <a:cubicBezTo>
                    <a:pt x="14448" y="2720"/>
                    <a:pt x="14448" y="2720"/>
                    <a:pt x="14448" y="2720"/>
                  </a:cubicBezTo>
                  <a:cubicBezTo>
                    <a:pt x="14197" y="4513"/>
                    <a:pt x="14197" y="4513"/>
                    <a:pt x="14197" y="4513"/>
                  </a:cubicBezTo>
                  <a:cubicBezTo>
                    <a:pt x="14197" y="4513"/>
                    <a:pt x="14197" y="4513"/>
                    <a:pt x="14203" y="4519"/>
                  </a:cubicBezTo>
                  <a:cubicBezTo>
                    <a:pt x="15757" y="7215"/>
                    <a:pt x="15757" y="7215"/>
                    <a:pt x="15757" y="7215"/>
                  </a:cubicBezTo>
                  <a:lnTo>
                    <a:pt x="15763" y="7221"/>
                  </a:lnTo>
                  <a:cubicBezTo>
                    <a:pt x="17222" y="7616"/>
                    <a:pt x="17222" y="7616"/>
                    <a:pt x="17222" y="7616"/>
                  </a:cubicBezTo>
                  <a:cubicBezTo>
                    <a:pt x="18322" y="9527"/>
                    <a:pt x="18322" y="9527"/>
                    <a:pt x="18322" y="9527"/>
                  </a:cubicBezTo>
                  <a:cubicBezTo>
                    <a:pt x="16810" y="11919"/>
                    <a:pt x="16810" y="11919"/>
                    <a:pt x="16810" y="11919"/>
                  </a:cubicBezTo>
                  <a:cubicBezTo>
                    <a:pt x="16176" y="12929"/>
                    <a:pt x="16176" y="12929"/>
                    <a:pt x="16176" y="12929"/>
                  </a:cubicBezTo>
                  <a:lnTo>
                    <a:pt x="16176" y="12929"/>
                  </a:lnTo>
                  <a:cubicBezTo>
                    <a:pt x="15578" y="13957"/>
                    <a:pt x="15578" y="13957"/>
                    <a:pt x="15578" y="13957"/>
                  </a:cubicBezTo>
                  <a:cubicBezTo>
                    <a:pt x="12816" y="13258"/>
                    <a:pt x="12816" y="13258"/>
                    <a:pt x="12816" y="13258"/>
                  </a:cubicBezTo>
                  <a:cubicBezTo>
                    <a:pt x="12810" y="13258"/>
                    <a:pt x="12810" y="13258"/>
                    <a:pt x="12804" y="13258"/>
                  </a:cubicBezTo>
                  <a:cubicBezTo>
                    <a:pt x="12804" y="13264"/>
                    <a:pt x="12804" y="13264"/>
                    <a:pt x="12804" y="13270"/>
                  </a:cubicBezTo>
                  <a:cubicBezTo>
                    <a:pt x="13803" y="14925"/>
                    <a:pt x="13803" y="14925"/>
                    <a:pt x="13803" y="14925"/>
                  </a:cubicBezTo>
                  <a:cubicBezTo>
                    <a:pt x="12756" y="16737"/>
                    <a:pt x="12756" y="16737"/>
                    <a:pt x="12756" y="16737"/>
                  </a:cubicBezTo>
                  <a:cubicBezTo>
                    <a:pt x="11065" y="17287"/>
                    <a:pt x="11065" y="17287"/>
                    <a:pt x="11065" y="17287"/>
                  </a:cubicBezTo>
                  <a:cubicBezTo>
                    <a:pt x="11059" y="17287"/>
                    <a:pt x="11059" y="17287"/>
                    <a:pt x="11059" y="17287"/>
                  </a:cubicBezTo>
                  <a:cubicBezTo>
                    <a:pt x="8812" y="18584"/>
                    <a:pt x="8812" y="18584"/>
                    <a:pt x="8812" y="18584"/>
                  </a:cubicBezTo>
                  <a:cubicBezTo>
                    <a:pt x="6319" y="16868"/>
                    <a:pt x="6319" y="16868"/>
                    <a:pt x="6319" y="16868"/>
                  </a:cubicBezTo>
                  <a:lnTo>
                    <a:pt x="6319" y="16868"/>
                  </a:lnTo>
                  <a:cubicBezTo>
                    <a:pt x="3193" y="15063"/>
                    <a:pt x="3193" y="15063"/>
                    <a:pt x="3193" y="15063"/>
                  </a:cubicBezTo>
                  <a:cubicBezTo>
                    <a:pt x="3079" y="13264"/>
                    <a:pt x="3079" y="13264"/>
                    <a:pt x="3079" y="13264"/>
                  </a:cubicBezTo>
                  <a:lnTo>
                    <a:pt x="3079" y="13258"/>
                  </a:lnTo>
                  <a:cubicBezTo>
                    <a:pt x="1985" y="11363"/>
                    <a:pt x="1985" y="11363"/>
                    <a:pt x="1985" y="11363"/>
                  </a:cubicBezTo>
                  <a:cubicBezTo>
                    <a:pt x="1405" y="9761"/>
                    <a:pt x="1405" y="9761"/>
                    <a:pt x="1405" y="9761"/>
                  </a:cubicBezTo>
                  <a:lnTo>
                    <a:pt x="1405" y="9761"/>
                  </a:lnTo>
                  <a:cubicBezTo>
                    <a:pt x="18" y="7365"/>
                    <a:pt x="18" y="7365"/>
                    <a:pt x="18" y="7365"/>
                  </a:cubicBezTo>
                  <a:cubicBezTo>
                    <a:pt x="4155" y="4884"/>
                    <a:pt x="4155" y="4884"/>
                    <a:pt x="4155" y="4884"/>
                  </a:cubicBezTo>
                  <a:cubicBezTo>
                    <a:pt x="4305" y="6217"/>
                    <a:pt x="4305" y="6217"/>
                    <a:pt x="4305" y="6217"/>
                  </a:cubicBezTo>
                  <a:cubicBezTo>
                    <a:pt x="4311" y="6223"/>
                    <a:pt x="4311" y="6223"/>
                    <a:pt x="4316" y="6223"/>
                  </a:cubicBezTo>
                  <a:cubicBezTo>
                    <a:pt x="8764" y="6223"/>
                    <a:pt x="8764" y="6223"/>
                    <a:pt x="8764" y="6223"/>
                  </a:cubicBezTo>
                  <a:cubicBezTo>
                    <a:pt x="8770" y="6223"/>
                    <a:pt x="8770" y="6223"/>
                    <a:pt x="8770" y="6223"/>
                  </a:cubicBezTo>
                  <a:cubicBezTo>
                    <a:pt x="9504" y="5500"/>
                    <a:pt x="9504" y="5500"/>
                    <a:pt x="9504" y="5500"/>
                  </a:cubicBezTo>
                  <a:cubicBezTo>
                    <a:pt x="12015" y="5500"/>
                    <a:pt x="12015" y="5500"/>
                    <a:pt x="12015" y="5500"/>
                  </a:cubicBezTo>
                  <a:cubicBezTo>
                    <a:pt x="13426" y="5870"/>
                    <a:pt x="13426" y="5870"/>
                    <a:pt x="13426" y="5870"/>
                  </a:cubicBezTo>
                  <a:lnTo>
                    <a:pt x="13426" y="5870"/>
                  </a:lnTo>
                  <a:cubicBezTo>
                    <a:pt x="14986" y="6055"/>
                    <a:pt x="14986" y="6055"/>
                    <a:pt x="14986" y="6055"/>
                  </a:cubicBezTo>
                  <a:cubicBezTo>
                    <a:pt x="14986" y="6055"/>
                    <a:pt x="14992" y="6055"/>
                    <a:pt x="14992" y="6049"/>
                  </a:cubicBezTo>
                  <a:cubicBezTo>
                    <a:pt x="15769" y="4519"/>
                    <a:pt x="15769" y="4519"/>
                    <a:pt x="15769" y="4519"/>
                  </a:cubicBezTo>
                  <a:cubicBezTo>
                    <a:pt x="15775" y="4513"/>
                    <a:pt x="15775" y="4513"/>
                    <a:pt x="15775" y="4507"/>
                  </a:cubicBezTo>
                  <a:cubicBezTo>
                    <a:pt x="15769" y="4507"/>
                    <a:pt x="15769" y="4507"/>
                    <a:pt x="15769" y="4507"/>
                  </a:cubicBezTo>
                  <a:cubicBezTo>
                    <a:pt x="13946" y="3604"/>
                    <a:pt x="13946" y="3604"/>
                    <a:pt x="13946" y="3604"/>
                  </a:cubicBezTo>
                  <a:cubicBezTo>
                    <a:pt x="13940" y="3599"/>
                    <a:pt x="13940" y="3604"/>
                    <a:pt x="13934" y="3604"/>
                  </a:cubicBezTo>
                  <a:cubicBezTo>
                    <a:pt x="13934" y="3611"/>
                    <a:pt x="13934" y="3617"/>
                    <a:pt x="13940" y="3617"/>
                  </a:cubicBezTo>
                  <a:cubicBezTo>
                    <a:pt x="15751" y="4519"/>
                    <a:pt x="15751" y="4519"/>
                    <a:pt x="15751" y="4519"/>
                  </a:cubicBezTo>
                  <a:cubicBezTo>
                    <a:pt x="14980" y="6037"/>
                    <a:pt x="14980" y="6037"/>
                    <a:pt x="14980" y="6037"/>
                  </a:cubicBezTo>
                  <a:cubicBezTo>
                    <a:pt x="13432" y="5852"/>
                    <a:pt x="13432" y="5852"/>
                    <a:pt x="13432" y="5852"/>
                  </a:cubicBezTo>
                  <a:cubicBezTo>
                    <a:pt x="12021" y="5482"/>
                    <a:pt x="12021" y="5482"/>
                    <a:pt x="12021" y="5482"/>
                  </a:cubicBezTo>
                  <a:lnTo>
                    <a:pt x="12021" y="5482"/>
                  </a:lnTo>
                  <a:cubicBezTo>
                    <a:pt x="9504" y="5482"/>
                    <a:pt x="9504" y="5482"/>
                    <a:pt x="9504" y="5482"/>
                  </a:cubicBezTo>
                  <a:cubicBezTo>
                    <a:pt x="9498" y="5482"/>
                    <a:pt x="9498" y="5482"/>
                    <a:pt x="9498" y="5487"/>
                  </a:cubicBezTo>
                  <a:cubicBezTo>
                    <a:pt x="8764" y="6211"/>
                    <a:pt x="8764" y="6211"/>
                    <a:pt x="8764" y="6211"/>
                  </a:cubicBezTo>
                  <a:cubicBezTo>
                    <a:pt x="4323" y="6211"/>
                    <a:pt x="4323" y="6211"/>
                    <a:pt x="4323" y="6211"/>
                  </a:cubicBezTo>
                  <a:cubicBezTo>
                    <a:pt x="4167" y="4872"/>
                    <a:pt x="4167" y="4872"/>
                    <a:pt x="4167" y="4872"/>
                  </a:cubicBezTo>
                  <a:cubicBezTo>
                    <a:pt x="4167" y="4872"/>
                    <a:pt x="4167" y="4866"/>
                    <a:pt x="4161" y="4866"/>
                  </a:cubicBezTo>
                  <a:lnTo>
                    <a:pt x="4155" y="4866"/>
                  </a:lnTo>
                  <a:cubicBezTo>
                    <a:pt x="6" y="7353"/>
                    <a:pt x="6" y="7353"/>
                    <a:pt x="6" y="7353"/>
                  </a:cubicBezTo>
                  <a:cubicBezTo>
                    <a:pt x="0" y="7358"/>
                    <a:pt x="0" y="7358"/>
                    <a:pt x="0" y="7365"/>
                  </a:cubicBezTo>
                  <a:cubicBezTo>
                    <a:pt x="1387" y="9767"/>
                    <a:pt x="1387" y="9767"/>
                    <a:pt x="1387" y="9767"/>
                  </a:cubicBezTo>
                  <a:cubicBezTo>
                    <a:pt x="1967" y="11369"/>
                    <a:pt x="1967" y="11369"/>
                    <a:pt x="1967" y="11369"/>
                  </a:cubicBezTo>
                  <a:cubicBezTo>
                    <a:pt x="1973" y="11375"/>
                    <a:pt x="1973" y="11375"/>
                    <a:pt x="1973" y="11375"/>
                  </a:cubicBezTo>
                  <a:cubicBezTo>
                    <a:pt x="3061" y="13264"/>
                    <a:pt x="3061" y="13264"/>
                    <a:pt x="3061" y="13264"/>
                  </a:cubicBezTo>
                  <a:cubicBezTo>
                    <a:pt x="3175" y="15069"/>
                    <a:pt x="3175" y="15069"/>
                    <a:pt x="3175" y="15069"/>
                  </a:cubicBezTo>
                  <a:cubicBezTo>
                    <a:pt x="3175" y="15075"/>
                    <a:pt x="3181" y="15075"/>
                    <a:pt x="3181" y="15075"/>
                  </a:cubicBezTo>
                  <a:cubicBezTo>
                    <a:pt x="6307" y="16880"/>
                    <a:pt x="6307" y="16880"/>
                    <a:pt x="6307" y="16880"/>
                  </a:cubicBezTo>
                  <a:cubicBezTo>
                    <a:pt x="8806" y="18602"/>
                    <a:pt x="8806" y="18602"/>
                    <a:pt x="8806" y="18602"/>
                  </a:cubicBezTo>
                  <a:cubicBezTo>
                    <a:pt x="8812" y="18602"/>
                    <a:pt x="8812" y="18602"/>
                    <a:pt x="8818" y="18602"/>
                  </a:cubicBezTo>
                  <a:cubicBezTo>
                    <a:pt x="11071" y="17299"/>
                    <a:pt x="11071" y="17299"/>
                    <a:pt x="11071" y="17299"/>
                  </a:cubicBezTo>
                  <a:cubicBezTo>
                    <a:pt x="12768" y="16755"/>
                    <a:pt x="12768" y="16755"/>
                    <a:pt x="12768" y="16755"/>
                  </a:cubicBezTo>
                  <a:lnTo>
                    <a:pt x="12768" y="16749"/>
                  </a:lnTo>
                  <a:cubicBezTo>
                    <a:pt x="13821" y="14931"/>
                    <a:pt x="13821" y="14931"/>
                    <a:pt x="13821" y="14931"/>
                  </a:cubicBezTo>
                  <a:lnTo>
                    <a:pt x="13821" y="14925"/>
                  </a:lnTo>
                  <a:cubicBezTo>
                    <a:pt x="12828" y="13276"/>
                    <a:pt x="12828" y="13276"/>
                    <a:pt x="12828" y="13276"/>
                  </a:cubicBezTo>
                  <a:cubicBezTo>
                    <a:pt x="15584" y="13975"/>
                    <a:pt x="15584" y="13975"/>
                    <a:pt x="15584" y="13975"/>
                  </a:cubicBezTo>
                  <a:lnTo>
                    <a:pt x="15590" y="13975"/>
                  </a:lnTo>
                  <a:cubicBezTo>
                    <a:pt x="16188" y="12935"/>
                    <a:pt x="16188" y="12935"/>
                    <a:pt x="16188" y="12935"/>
                  </a:cubicBezTo>
                  <a:cubicBezTo>
                    <a:pt x="16828" y="11931"/>
                    <a:pt x="16828" y="11931"/>
                    <a:pt x="16828" y="11931"/>
                  </a:cubicBezTo>
                  <a:cubicBezTo>
                    <a:pt x="18340" y="9527"/>
                    <a:pt x="18340" y="9527"/>
                    <a:pt x="18340" y="9527"/>
                  </a:cubicBezTo>
                  <a:lnTo>
                    <a:pt x="18340" y="9522"/>
                  </a:lnTo>
                  <a:cubicBezTo>
                    <a:pt x="17234" y="7604"/>
                    <a:pt x="17234" y="7604"/>
                    <a:pt x="17234" y="7604"/>
                  </a:cubicBezTo>
                  <a:lnTo>
                    <a:pt x="17228" y="7604"/>
                  </a:lnTo>
                  <a:cubicBezTo>
                    <a:pt x="15769" y="7203"/>
                    <a:pt x="15769" y="7203"/>
                    <a:pt x="15769" y="7203"/>
                  </a:cubicBezTo>
                  <a:cubicBezTo>
                    <a:pt x="14215" y="4513"/>
                    <a:pt x="14215" y="4513"/>
                    <a:pt x="14215" y="4513"/>
                  </a:cubicBezTo>
                  <a:cubicBezTo>
                    <a:pt x="14466" y="2720"/>
                    <a:pt x="14466" y="2720"/>
                    <a:pt x="14466" y="2720"/>
                  </a:cubicBezTo>
                  <a:cubicBezTo>
                    <a:pt x="14466" y="2714"/>
                    <a:pt x="14466" y="2714"/>
                    <a:pt x="14460" y="2708"/>
                  </a:cubicBezTo>
                  <a:cubicBezTo>
                    <a:pt x="12918" y="1817"/>
                    <a:pt x="12918" y="1817"/>
                    <a:pt x="12918" y="1817"/>
                  </a:cubicBezTo>
                  <a:cubicBezTo>
                    <a:pt x="12918" y="1817"/>
                    <a:pt x="12918" y="1817"/>
                    <a:pt x="12912" y="1817"/>
                  </a:cubicBezTo>
                  <a:cubicBezTo>
                    <a:pt x="11352" y="1512"/>
                    <a:pt x="11352" y="1512"/>
                    <a:pt x="11352" y="1512"/>
                  </a:cubicBezTo>
                  <a:lnTo>
                    <a:pt x="11352" y="1512"/>
                  </a:lnTo>
                  <a:cubicBezTo>
                    <a:pt x="7862" y="1512"/>
                    <a:pt x="7862" y="1512"/>
                    <a:pt x="7862" y="1512"/>
                  </a:cubicBezTo>
                  <a:lnTo>
                    <a:pt x="7855" y="1512"/>
                  </a:lnTo>
                  <a:cubicBezTo>
                    <a:pt x="6971" y="1871"/>
                    <a:pt x="6971" y="1871"/>
                    <a:pt x="6971" y="1871"/>
                  </a:cubicBezTo>
                  <a:cubicBezTo>
                    <a:pt x="6965" y="1877"/>
                    <a:pt x="6965" y="1877"/>
                    <a:pt x="6965" y="1877"/>
                  </a:cubicBezTo>
                  <a:cubicBezTo>
                    <a:pt x="4974" y="3025"/>
                    <a:pt x="4974" y="3025"/>
                    <a:pt x="4974" y="3025"/>
                  </a:cubicBezTo>
                  <a:lnTo>
                    <a:pt x="4974" y="3025"/>
                  </a:lnTo>
                  <a:cubicBezTo>
                    <a:pt x="3581" y="3880"/>
                    <a:pt x="3581" y="3880"/>
                    <a:pt x="3581" y="3880"/>
                  </a:cubicBezTo>
                  <a:lnTo>
                    <a:pt x="3581" y="3880"/>
                  </a:lnTo>
                  <a:cubicBezTo>
                    <a:pt x="3007" y="4872"/>
                    <a:pt x="3007" y="4872"/>
                    <a:pt x="3007" y="4872"/>
                  </a:cubicBezTo>
                  <a:cubicBezTo>
                    <a:pt x="3007" y="4872"/>
                    <a:pt x="3007" y="4872"/>
                    <a:pt x="3007" y="4878"/>
                  </a:cubicBezTo>
                  <a:cubicBezTo>
                    <a:pt x="3581" y="5864"/>
                    <a:pt x="3581" y="5864"/>
                    <a:pt x="3581" y="5864"/>
                  </a:cubicBezTo>
                  <a:cubicBezTo>
                    <a:pt x="3498" y="8632"/>
                    <a:pt x="3498" y="8632"/>
                    <a:pt x="3498" y="8632"/>
                  </a:cubicBezTo>
                  <a:lnTo>
                    <a:pt x="3498" y="8632"/>
                  </a:lnTo>
                  <a:cubicBezTo>
                    <a:pt x="3498" y="10896"/>
                    <a:pt x="3498" y="10896"/>
                    <a:pt x="3498" y="10896"/>
                  </a:cubicBezTo>
                  <a:cubicBezTo>
                    <a:pt x="3067" y="11363"/>
                    <a:pt x="3067" y="11363"/>
                    <a:pt x="3067" y="11363"/>
                  </a:cubicBezTo>
                  <a:cubicBezTo>
                    <a:pt x="3061" y="11369"/>
                    <a:pt x="3061" y="11369"/>
                    <a:pt x="3067" y="11375"/>
                  </a:cubicBezTo>
                  <a:cubicBezTo>
                    <a:pt x="3611" y="12319"/>
                    <a:pt x="3611" y="12319"/>
                    <a:pt x="3611" y="12319"/>
                  </a:cubicBezTo>
                  <a:cubicBezTo>
                    <a:pt x="3611" y="12325"/>
                    <a:pt x="3617" y="12325"/>
                    <a:pt x="3623" y="12325"/>
                  </a:cubicBezTo>
                  <a:cubicBezTo>
                    <a:pt x="6140" y="11375"/>
                    <a:pt x="6140" y="11375"/>
                    <a:pt x="6140" y="11375"/>
                  </a:cubicBezTo>
                  <a:cubicBezTo>
                    <a:pt x="9576" y="11375"/>
                    <a:pt x="9576" y="11375"/>
                    <a:pt x="9576" y="11375"/>
                  </a:cubicBezTo>
                  <a:cubicBezTo>
                    <a:pt x="9881" y="13264"/>
                    <a:pt x="9881" y="13264"/>
                    <a:pt x="9881" y="13264"/>
                  </a:cubicBezTo>
                  <a:cubicBezTo>
                    <a:pt x="9881" y="13270"/>
                    <a:pt x="9881" y="13270"/>
                    <a:pt x="9887" y="13270"/>
                  </a:cubicBezTo>
                  <a:cubicBezTo>
                    <a:pt x="9887" y="13270"/>
                    <a:pt x="9887" y="13270"/>
                    <a:pt x="9893" y="13270"/>
                  </a:cubicBezTo>
                  <a:cubicBezTo>
                    <a:pt x="12087" y="12002"/>
                    <a:pt x="12087" y="12002"/>
                    <a:pt x="12087" y="12002"/>
                  </a:cubicBezTo>
                  <a:lnTo>
                    <a:pt x="12087" y="12002"/>
                  </a:lnTo>
                  <a:cubicBezTo>
                    <a:pt x="12721" y="11506"/>
                    <a:pt x="12721" y="11506"/>
                    <a:pt x="12721" y="11506"/>
                  </a:cubicBezTo>
                  <a:cubicBezTo>
                    <a:pt x="12721" y="11506"/>
                    <a:pt x="12721" y="11506"/>
                    <a:pt x="12727" y="11506"/>
                  </a:cubicBezTo>
                  <a:cubicBezTo>
                    <a:pt x="14729" y="8028"/>
                    <a:pt x="14729" y="8028"/>
                    <a:pt x="14729" y="8028"/>
                  </a:cubicBezTo>
                  <a:cubicBezTo>
                    <a:pt x="14735" y="8028"/>
                    <a:pt x="14735" y="8022"/>
                    <a:pt x="14729" y="8022"/>
                  </a:cubicBezTo>
                  <a:cubicBezTo>
                    <a:pt x="14729" y="8016"/>
                    <a:pt x="14723" y="8016"/>
                    <a:pt x="14723" y="8016"/>
                  </a:cubicBezTo>
                  <a:cubicBezTo>
                    <a:pt x="11716" y="9755"/>
                    <a:pt x="11716" y="9755"/>
                    <a:pt x="11716" y="9755"/>
                  </a:cubicBezTo>
                  <a:cubicBezTo>
                    <a:pt x="11130" y="8560"/>
                    <a:pt x="11130" y="8560"/>
                    <a:pt x="11130" y="8560"/>
                  </a:cubicBezTo>
                  <a:cubicBezTo>
                    <a:pt x="11130" y="8554"/>
                    <a:pt x="11124" y="8554"/>
                    <a:pt x="11124" y="8554"/>
                  </a:cubicBezTo>
                  <a:cubicBezTo>
                    <a:pt x="8764" y="8554"/>
                    <a:pt x="8764" y="8554"/>
                    <a:pt x="8764" y="8554"/>
                  </a:cubicBezTo>
                  <a:cubicBezTo>
                    <a:pt x="7658" y="8142"/>
                    <a:pt x="7658" y="8142"/>
                    <a:pt x="7658" y="8142"/>
                  </a:cubicBezTo>
                  <a:cubicBezTo>
                    <a:pt x="7658" y="4292"/>
                    <a:pt x="7658" y="4292"/>
                    <a:pt x="7658" y="4292"/>
                  </a:cubicBezTo>
                  <a:cubicBezTo>
                    <a:pt x="8740" y="3037"/>
                    <a:pt x="8740" y="3037"/>
                    <a:pt x="8740" y="3037"/>
                  </a:cubicBezTo>
                  <a:lnTo>
                    <a:pt x="8740" y="3037"/>
                  </a:lnTo>
                  <a:cubicBezTo>
                    <a:pt x="10467" y="36"/>
                    <a:pt x="10467" y="36"/>
                    <a:pt x="10467" y="36"/>
                  </a:cubicBezTo>
                  <a:cubicBezTo>
                    <a:pt x="10467" y="3031"/>
                    <a:pt x="10467" y="3031"/>
                    <a:pt x="10467" y="3031"/>
                  </a:cubicBezTo>
                  <a:lnTo>
                    <a:pt x="10473" y="3037"/>
                  </a:lnTo>
                  <a:cubicBezTo>
                    <a:pt x="11382" y="4400"/>
                    <a:pt x="11382" y="4400"/>
                    <a:pt x="11382" y="4400"/>
                  </a:cubicBezTo>
                  <a:cubicBezTo>
                    <a:pt x="10126" y="6576"/>
                    <a:pt x="10126" y="6576"/>
                    <a:pt x="10126" y="6576"/>
                  </a:cubicBezTo>
                  <a:cubicBezTo>
                    <a:pt x="9349" y="7538"/>
                    <a:pt x="9349" y="7538"/>
                    <a:pt x="9349" y="7538"/>
                  </a:cubicBezTo>
                  <a:cubicBezTo>
                    <a:pt x="9343" y="7538"/>
                    <a:pt x="9343" y="7544"/>
                    <a:pt x="9349" y="7544"/>
                  </a:cubicBezTo>
                  <a:cubicBezTo>
                    <a:pt x="10527" y="9587"/>
                    <a:pt x="10527" y="9587"/>
                    <a:pt x="10527" y="9587"/>
                  </a:cubicBezTo>
                  <a:cubicBezTo>
                    <a:pt x="10610" y="11996"/>
                    <a:pt x="10610" y="11996"/>
                    <a:pt x="10610" y="11996"/>
                  </a:cubicBezTo>
                  <a:cubicBezTo>
                    <a:pt x="10610" y="11996"/>
                    <a:pt x="10610" y="11996"/>
                    <a:pt x="10610" y="12002"/>
                  </a:cubicBezTo>
                  <a:cubicBezTo>
                    <a:pt x="12069" y="14525"/>
                    <a:pt x="12069" y="14525"/>
                    <a:pt x="12069" y="14525"/>
                  </a:cubicBezTo>
                  <a:cubicBezTo>
                    <a:pt x="10616" y="14525"/>
                    <a:pt x="10616" y="14525"/>
                    <a:pt x="10616" y="14525"/>
                  </a:cubicBezTo>
                  <a:cubicBezTo>
                    <a:pt x="10616" y="14525"/>
                    <a:pt x="10610" y="14525"/>
                    <a:pt x="10610" y="14531"/>
                  </a:cubicBezTo>
                  <a:cubicBezTo>
                    <a:pt x="10305" y="15989"/>
                    <a:pt x="10305" y="15989"/>
                    <a:pt x="10305" y="15989"/>
                  </a:cubicBezTo>
                  <a:cubicBezTo>
                    <a:pt x="8824" y="18566"/>
                    <a:pt x="8824" y="18566"/>
                    <a:pt x="8824" y="18566"/>
                  </a:cubicBezTo>
                  <a:cubicBezTo>
                    <a:pt x="8824" y="15989"/>
                    <a:pt x="8824" y="15989"/>
                    <a:pt x="8824" y="15989"/>
                  </a:cubicBezTo>
                  <a:cubicBezTo>
                    <a:pt x="8824" y="15989"/>
                    <a:pt x="8818" y="15989"/>
                    <a:pt x="8818" y="15983"/>
                  </a:cubicBezTo>
                  <a:cubicBezTo>
                    <a:pt x="7359" y="15063"/>
                    <a:pt x="7359" y="15063"/>
                    <a:pt x="7359" y="15063"/>
                  </a:cubicBezTo>
                  <a:lnTo>
                    <a:pt x="7359" y="15063"/>
                  </a:lnTo>
                  <a:cubicBezTo>
                    <a:pt x="5285" y="15063"/>
                    <a:pt x="5285" y="15063"/>
                    <a:pt x="5285" y="15063"/>
                  </a:cubicBezTo>
                  <a:cubicBezTo>
                    <a:pt x="6319" y="13270"/>
                    <a:pt x="6319" y="13270"/>
                    <a:pt x="6319" y="13270"/>
                  </a:cubicBezTo>
                  <a:cubicBezTo>
                    <a:pt x="7001" y="12869"/>
                    <a:pt x="7001" y="12869"/>
                    <a:pt x="7001" y="12869"/>
                  </a:cubicBezTo>
                  <a:cubicBezTo>
                    <a:pt x="7007" y="12869"/>
                    <a:pt x="7007" y="12863"/>
                    <a:pt x="7007" y="12863"/>
                  </a:cubicBezTo>
                  <a:cubicBezTo>
                    <a:pt x="7007" y="9874"/>
                    <a:pt x="7007" y="9874"/>
                    <a:pt x="7007" y="9874"/>
                  </a:cubicBezTo>
                  <a:lnTo>
                    <a:pt x="7001" y="9868"/>
                  </a:lnTo>
                  <a:cubicBezTo>
                    <a:pt x="5476" y="9755"/>
                    <a:pt x="5476" y="9755"/>
                    <a:pt x="5476" y="9755"/>
                  </a:cubicBezTo>
                  <a:cubicBezTo>
                    <a:pt x="4825" y="8632"/>
                    <a:pt x="4825" y="8632"/>
                    <a:pt x="4825" y="8632"/>
                  </a:cubicBezTo>
                  <a:cubicBezTo>
                    <a:pt x="5434" y="8153"/>
                    <a:pt x="5434" y="8153"/>
                    <a:pt x="5434" y="8153"/>
                  </a:cubicBezTo>
                  <a:cubicBezTo>
                    <a:pt x="5434" y="8148"/>
                    <a:pt x="5434" y="8148"/>
                    <a:pt x="5434" y="8142"/>
                  </a:cubicBezTo>
                  <a:cubicBezTo>
                    <a:pt x="5434" y="4292"/>
                    <a:pt x="5434" y="4292"/>
                    <a:pt x="5434" y="4292"/>
                  </a:cubicBezTo>
                  <a:cubicBezTo>
                    <a:pt x="6313" y="3037"/>
                    <a:pt x="6313" y="3037"/>
                    <a:pt x="6313" y="3037"/>
                  </a:cubicBezTo>
                  <a:lnTo>
                    <a:pt x="6313" y="3031"/>
                  </a:lnTo>
                  <a:cubicBezTo>
                    <a:pt x="6313" y="741"/>
                    <a:pt x="6313" y="741"/>
                    <a:pt x="6313" y="741"/>
                  </a:cubicBezTo>
                  <a:cubicBezTo>
                    <a:pt x="8621" y="1889"/>
                    <a:pt x="8621" y="1889"/>
                    <a:pt x="8621" y="1889"/>
                  </a:cubicBezTo>
                  <a:cubicBezTo>
                    <a:pt x="10126" y="4406"/>
                    <a:pt x="10126" y="4406"/>
                    <a:pt x="10126" y="4406"/>
                  </a:cubicBezTo>
                  <a:cubicBezTo>
                    <a:pt x="10132" y="4400"/>
                    <a:pt x="10132" y="4400"/>
                    <a:pt x="10132" y="4400"/>
                  </a:cubicBezTo>
                  <a:cubicBezTo>
                    <a:pt x="10126" y="4406"/>
                    <a:pt x="10126" y="4406"/>
                    <a:pt x="10126" y="4406"/>
                  </a:cubicBezTo>
                  <a:cubicBezTo>
                    <a:pt x="11382" y="6587"/>
                    <a:pt x="11382" y="6587"/>
                    <a:pt x="11382" y="6587"/>
                  </a:cubicBezTo>
                  <a:lnTo>
                    <a:pt x="11382" y="6587"/>
                  </a:lnTo>
                  <a:cubicBezTo>
                    <a:pt x="12709" y="8028"/>
                    <a:pt x="12709" y="8028"/>
                    <a:pt x="12709" y="8028"/>
                  </a:cubicBezTo>
                  <a:cubicBezTo>
                    <a:pt x="14717" y="11506"/>
                    <a:pt x="14717" y="11506"/>
                    <a:pt x="14717" y="11506"/>
                  </a:cubicBezTo>
                  <a:cubicBezTo>
                    <a:pt x="14717" y="11506"/>
                    <a:pt x="14717" y="11506"/>
                    <a:pt x="14723" y="11506"/>
                  </a:cubicBezTo>
                  <a:cubicBezTo>
                    <a:pt x="15578" y="11907"/>
                    <a:pt x="15578" y="11907"/>
                    <a:pt x="15578" y="11907"/>
                  </a:cubicBezTo>
                  <a:cubicBezTo>
                    <a:pt x="16774" y="13975"/>
                    <a:pt x="16774" y="13975"/>
                    <a:pt x="16774" y="13975"/>
                  </a:cubicBezTo>
                  <a:cubicBezTo>
                    <a:pt x="16774" y="13975"/>
                    <a:pt x="16774" y="13975"/>
                    <a:pt x="16780" y="13975"/>
                  </a:cubicBezTo>
                  <a:lnTo>
                    <a:pt x="16786" y="13975"/>
                  </a:lnTo>
                  <a:cubicBezTo>
                    <a:pt x="17383" y="12935"/>
                    <a:pt x="17383" y="12935"/>
                    <a:pt x="17383" y="12935"/>
                  </a:cubicBezTo>
                  <a:lnTo>
                    <a:pt x="17383" y="12935"/>
                  </a:lnTo>
                  <a:cubicBezTo>
                    <a:pt x="16684" y="8566"/>
                    <a:pt x="16684" y="8566"/>
                    <a:pt x="16684" y="8566"/>
                  </a:cubicBezTo>
                  <a:cubicBezTo>
                    <a:pt x="16678" y="8566"/>
                    <a:pt x="16678" y="8560"/>
                    <a:pt x="16678" y="8560"/>
                  </a:cubicBezTo>
                  <a:cubicBezTo>
                    <a:pt x="16672" y="8560"/>
                    <a:pt x="16672" y="8560"/>
                    <a:pt x="16666" y="8566"/>
                  </a:cubicBezTo>
                  <a:cubicBezTo>
                    <a:pt x="15721" y="9761"/>
                    <a:pt x="15721" y="9761"/>
                    <a:pt x="15721" y="9761"/>
                  </a:cubicBezTo>
                  <a:lnTo>
                    <a:pt x="15721" y="9767"/>
                  </a:lnTo>
                  <a:cubicBezTo>
                    <a:pt x="16810" y="11931"/>
                    <a:pt x="16810" y="11931"/>
                    <a:pt x="16810" y="11931"/>
                  </a:cubicBezTo>
                  <a:cubicBezTo>
                    <a:pt x="16815" y="11931"/>
                    <a:pt x="16815" y="11931"/>
                    <a:pt x="16821" y="11931"/>
                  </a:cubicBezTo>
                  <a:cubicBezTo>
                    <a:pt x="16828" y="11931"/>
                    <a:pt x="16828" y="11925"/>
                    <a:pt x="16828" y="11919"/>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0" name="Freeform 18"/>
            <p:cNvSpPr>
              <a:spLocks noChangeArrowheads="1"/>
            </p:cNvSpPr>
            <p:nvPr/>
          </p:nvSpPr>
          <p:spPr bwMode="auto">
            <a:xfrm>
              <a:off x="14560549" y="3913276"/>
              <a:ext cx="1905769" cy="1647466"/>
            </a:xfrm>
            <a:custGeom>
              <a:avLst/>
              <a:gdLst>
                <a:gd name="T0" fmla="*/ 783 w 3122"/>
                <a:gd name="T1" fmla="*/ 2696 h 2697"/>
                <a:gd name="T2" fmla="*/ 0 w 3122"/>
                <a:gd name="T3" fmla="*/ 1351 h 2697"/>
                <a:gd name="T4" fmla="*/ 783 w 3122"/>
                <a:gd name="T5" fmla="*/ 0 h 2697"/>
                <a:gd name="T6" fmla="*/ 2337 w 3122"/>
                <a:gd name="T7" fmla="*/ 0 h 2697"/>
                <a:gd name="T8" fmla="*/ 3121 w 3122"/>
                <a:gd name="T9" fmla="*/ 1351 h 2697"/>
                <a:gd name="T10" fmla="*/ 2337 w 3122"/>
                <a:gd name="T11" fmla="*/ 2696 h 2697"/>
                <a:gd name="T12" fmla="*/ 783 w 3122"/>
                <a:gd name="T13" fmla="*/ 2696 h 2697"/>
              </a:gdLst>
              <a:ahLst/>
              <a:cxnLst>
                <a:cxn ang="0">
                  <a:pos x="T0" y="T1"/>
                </a:cxn>
                <a:cxn ang="0">
                  <a:pos x="T2" y="T3"/>
                </a:cxn>
                <a:cxn ang="0">
                  <a:pos x="T4" y="T5"/>
                </a:cxn>
                <a:cxn ang="0">
                  <a:pos x="T6" y="T7"/>
                </a:cxn>
                <a:cxn ang="0">
                  <a:pos x="T8" y="T9"/>
                </a:cxn>
                <a:cxn ang="0">
                  <a:pos x="T10" y="T11"/>
                </a:cxn>
                <a:cxn ang="0">
                  <a:pos x="T12" y="T13"/>
                </a:cxn>
              </a:cxnLst>
              <a:rect l="0" t="0" r="r" b="b"/>
              <a:pathLst>
                <a:path w="3122" h="2697">
                  <a:moveTo>
                    <a:pt x="783" y="2696"/>
                  </a:moveTo>
                  <a:lnTo>
                    <a:pt x="0" y="1351"/>
                  </a:lnTo>
                  <a:lnTo>
                    <a:pt x="783" y="0"/>
                  </a:lnTo>
                  <a:lnTo>
                    <a:pt x="2337" y="0"/>
                  </a:lnTo>
                  <a:lnTo>
                    <a:pt x="3121" y="1351"/>
                  </a:lnTo>
                  <a:lnTo>
                    <a:pt x="2337" y="2696"/>
                  </a:lnTo>
                  <a:lnTo>
                    <a:pt x="783" y="2696"/>
                  </a:lnTo>
                </a:path>
              </a:pathLst>
            </a:custGeom>
            <a:solidFill>
              <a:schemeClr val="accent3"/>
            </a:solidFill>
            <a:ln>
              <a:noFill/>
            </a:ln>
            <a:effectLst/>
          </p:spPr>
          <p:txBody>
            <a:bodyPr wrap="none" anchor="ctr"/>
            <a:lstStyle/>
            <a:p>
              <a:endParaRPr lang="en-US"/>
            </a:p>
          </p:txBody>
        </p:sp>
        <p:sp>
          <p:nvSpPr>
            <p:cNvPr id="241" name="Freeform 19"/>
            <p:cNvSpPr>
              <a:spLocks noChangeArrowheads="1"/>
            </p:cNvSpPr>
            <p:nvPr/>
          </p:nvSpPr>
          <p:spPr bwMode="auto">
            <a:xfrm>
              <a:off x="14555167" y="3910585"/>
              <a:ext cx="1911152" cy="1658234"/>
            </a:xfrm>
            <a:custGeom>
              <a:avLst/>
              <a:gdLst>
                <a:gd name="T0" fmla="*/ 789 w 3133"/>
                <a:gd name="T1" fmla="*/ 2702 h 2715"/>
                <a:gd name="T2" fmla="*/ 795 w 3133"/>
                <a:gd name="T3" fmla="*/ 2702 h 2715"/>
                <a:gd name="T4" fmla="*/ 18 w 3133"/>
                <a:gd name="T5" fmla="*/ 1357 h 2715"/>
                <a:gd name="T6" fmla="*/ 789 w 3133"/>
                <a:gd name="T7" fmla="*/ 12 h 2715"/>
                <a:gd name="T8" fmla="*/ 2343 w 3133"/>
                <a:gd name="T9" fmla="*/ 12 h 2715"/>
                <a:gd name="T10" fmla="*/ 3114 w 3133"/>
                <a:gd name="T11" fmla="*/ 1357 h 2715"/>
                <a:gd name="T12" fmla="*/ 2343 w 3133"/>
                <a:gd name="T13" fmla="*/ 2696 h 2715"/>
                <a:gd name="T14" fmla="*/ 789 w 3133"/>
                <a:gd name="T15" fmla="*/ 2696 h 2715"/>
                <a:gd name="T16" fmla="*/ 789 w 3133"/>
                <a:gd name="T17" fmla="*/ 2702 h 2715"/>
                <a:gd name="T18" fmla="*/ 795 w 3133"/>
                <a:gd name="T19" fmla="*/ 2702 h 2715"/>
                <a:gd name="T20" fmla="*/ 789 w 3133"/>
                <a:gd name="T21" fmla="*/ 2702 h 2715"/>
                <a:gd name="T22" fmla="*/ 789 w 3133"/>
                <a:gd name="T23" fmla="*/ 2714 h 2715"/>
                <a:gd name="T24" fmla="*/ 2349 w 3133"/>
                <a:gd name="T25" fmla="*/ 2714 h 2715"/>
                <a:gd name="T26" fmla="*/ 3132 w 3133"/>
                <a:gd name="T27" fmla="*/ 1357 h 2715"/>
                <a:gd name="T28" fmla="*/ 2349 w 3133"/>
                <a:gd name="T29" fmla="*/ 0 h 2715"/>
                <a:gd name="T30" fmla="*/ 783 w 3133"/>
                <a:gd name="T31" fmla="*/ 0 h 2715"/>
                <a:gd name="T32" fmla="*/ 0 w 3133"/>
                <a:gd name="T33" fmla="*/ 1357 h 2715"/>
                <a:gd name="T34" fmla="*/ 783 w 3133"/>
                <a:gd name="T35" fmla="*/ 2714 h 2715"/>
                <a:gd name="T36" fmla="*/ 789 w 3133"/>
                <a:gd name="T37" fmla="*/ 2714 h 2715"/>
                <a:gd name="T38" fmla="*/ 789 w 3133"/>
                <a:gd name="T39" fmla="*/ 2702 h 2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33" h="2715">
                  <a:moveTo>
                    <a:pt x="789" y="2702"/>
                  </a:moveTo>
                  <a:lnTo>
                    <a:pt x="795" y="2702"/>
                  </a:lnTo>
                  <a:lnTo>
                    <a:pt x="18" y="1357"/>
                  </a:lnTo>
                  <a:lnTo>
                    <a:pt x="789" y="12"/>
                  </a:lnTo>
                  <a:lnTo>
                    <a:pt x="2343" y="12"/>
                  </a:lnTo>
                  <a:lnTo>
                    <a:pt x="3114" y="1357"/>
                  </a:lnTo>
                  <a:lnTo>
                    <a:pt x="2343" y="2696"/>
                  </a:lnTo>
                  <a:lnTo>
                    <a:pt x="789" y="2696"/>
                  </a:lnTo>
                  <a:lnTo>
                    <a:pt x="789" y="2702"/>
                  </a:lnTo>
                  <a:lnTo>
                    <a:pt x="795" y="2702"/>
                  </a:lnTo>
                  <a:lnTo>
                    <a:pt x="789" y="2702"/>
                  </a:lnTo>
                  <a:lnTo>
                    <a:pt x="789" y="2714"/>
                  </a:lnTo>
                  <a:lnTo>
                    <a:pt x="2349" y="2714"/>
                  </a:lnTo>
                  <a:lnTo>
                    <a:pt x="3132" y="1357"/>
                  </a:lnTo>
                  <a:lnTo>
                    <a:pt x="2349" y="0"/>
                  </a:lnTo>
                  <a:lnTo>
                    <a:pt x="783" y="0"/>
                  </a:lnTo>
                  <a:lnTo>
                    <a:pt x="0" y="1357"/>
                  </a:lnTo>
                  <a:lnTo>
                    <a:pt x="783" y="2714"/>
                  </a:lnTo>
                  <a:lnTo>
                    <a:pt x="789" y="2714"/>
                  </a:lnTo>
                  <a:lnTo>
                    <a:pt x="789" y="270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2" name="Freeform 20"/>
            <p:cNvSpPr>
              <a:spLocks noChangeArrowheads="1"/>
            </p:cNvSpPr>
            <p:nvPr/>
          </p:nvSpPr>
          <p:spPr bwMode="auto">
            <a:xfrm>
              <a:off x="8310276" y="9254083"/>
              <a:ext cx="2546408" cy="2204698"/>
            </a:xfrm>
            <a:custGeom>
              <a:avLst/>
              <a:gdLst>
                <a:gd name="T0" fmla="*/ 1040 w 4173"/>
                <a:gd name="T1" fmla="*/ 3610 h 3611"/>
                <a:gd name="T2" fmla="*/ 0 w 4173"/>
                <a:gd name="T3" fmla="*/ 1805 h 3611"/>
                <a:gd name="T4" fmla="*/ 1040 w 4173"/>
                <a:gd name="T5" fmla="*/ 0 h 3611"/>
                <a:gd name="T6" fmla="*/ 3126 w 4173"/>
                <a:gd name="T7" fmla="*/ 0 h 3611"/>
                <a:gd name="T8" fmla="*/ 4172 w 4173"/>
                <a:gd name="T9" fmla="*/ 1805 h 3611"/>
                <a:gd name="T10" fmla="*/ 3126 w 4173"/>
                <a:gd name="T11" fmla="*/ 3610 h 3611"/>
                <a:gd name="T12" fmla="*/ 1040 w 4173"/>
                <a:gd name="T13" fmla="*/ 3610 h 3611"/>
              </a:gdLst>
              <a:ahLst/>
              <a:cxnLst>
                <a:cxn ang="0">
                  <a:pos x="T0" y="T1"/>
                </a:cxn>
                <a:cxn ang="0">
                  <a:pos x="T2" y="T3"/>
                </a:cxn>
                <a:cxn ang="0">
                  <a:pos x="T4" y="T5"/>
                </a:cxn>
                <a:cxn ang="0">
                  <a:pos x="T6" y="T7"/>
                </a:cxn>
                <a:cxn ang="0">
                  <a:pos x="T8" y="T9"/>
                </a:cxn>
                <a:cxn ang="0">
                  <a:pos x="T10" y="T11"/>
                </a:cxn>
                <a:cxn ang="0">
                  <a:pos x="T12" y="T13"/>
                </a:cxn>
              </a:cxnLst>
              <a:rect l="0" t="0" r="r" b="b"/>
              <a:pathLst>
                <a:path w="4173" h="3611">
                  <a:moveTo>
                    <a:pt x="1040" y="3610"/>
                  </a:moveTo>
                  <a:lnTo>
                    <a:pt x="0" y="1805"/>
                  </a:lnTo>
                  <a:lnTo>
                    <a:pt x="1040" y="0"/>
                  </a:lnTo>
                  <a:lnTo>
                    <a:pt x="3126" y="0"/>
                  </a:lnTo>
                  <a:lnTo>
                    <a:pt x="4172" y="1805"/>
                  </a:lnTo>
                  <a:lnTo>
                    <a:pt x="3126" y="3610"/>
                  </a:lnTo>
                  <a:lnTo>
                    <a:pt x="1040" y="3610"/>
                  </a:lnTo>
                </a:path>
              </a:pathLst>
            </a:custGeom>
            <a:solidFill>
              <a:schemeClr val="accent3"/>
            </a:solidFill>
            <a:ln>
              <a:noFill/>
            </a:ln>
            <a:effectLst/>
          </p:spPr>
          <p:txBody>
            <a:bodyPr wrap="none" anchor="ctr"/>
            <a:lstStyle/>
            <a:p>
              <a:endParaRPr lang="en-US"/>
            </a:p>
          </p:txBody>
        </p:sp>
        <p:sp>
          <p:nvSpPr>
            <p:cNvPr id="243" name="Freeform 21"/>
            <p:cNvSpPr>
              <a:spLocks noChangeArrowheads="1"/>
            </p:cNvSpPr>
            <p:nvPr/>
          </p:nvSpPr>
          <p:spPr bwMode="auto">
            <a:xfrm>
              <a:off x="8302200" y="9251390"/>
              <a:ext cx="2557175" cy="2215464"/>
            </a:xfrm>
            <a:custGeom>
              <a:avLst/>
              <a:gdLst>
                <a:gd name="T0" fmla="*/ 1052 w 4191"/>
                <a:gd name="T1" fmla="*/ 3616 h 3629"/>
                <a:gd name="T2" fmla="*/ 1058 w 4191"/>
                <a:gd name="T3" fmla="*/ 3616 h 3629"/>
                <a:gd name="T4" fmla="*/ 18 w 4191"/>
                <a:gd name="T5" fmla="*/ 1811 h 3629"/>
                <a:gd name="T6" fmla="*/ 1058 w 4191"/>
                <a:gd name="T7" fmla="*/ 12 h 3629"/>
                <a:gd name="T8" fmla="*/ 3132 w 4191"/>
                <a:gd name="T9" fmla="*/ 12 h 3629"/>
                <a:gd name="T10" fmla="*/ 4172 w 4191"/>
                <a:gd name="T11" fmla="*/ 1811 h 3629"/>
                <a:gd name="T12" fmla="*/ 3132 w 4191"/>
                <a:gd name="T13" fmla="*/ 3610 h 3629"/>
                <a:gd name="T14" fmla="*/ 1052 w 4191"/>
                <a:gd name="T15" fmla="*/ 3610 h 3629"/>
                <a:gd name="T16" fmla="*/ 1052 w 4191"/>
                <a:gd name="T17" fmla="*/ 3616 h 3629"/>
                <a:gd name="T18" fmla="*/ 1058 w 4191"/>
                <a:gd name="T19" fmla="*/ 3616 h 3629"/>
                <a:gd name="T20" fmla="*/ 1052 w 4191"/>
                <a:gd name="T21" fmla="*/ 3616 h 3629"/>
                <a:gd name="T22" fmla="*/ 1052 w 4191"/>
                <a:gd name="T23" fmla="*/ 3628 h 3629"/>
                <a:gd name="T24" fmla="*/ 3144 w 4191"/>
                <a:gd name="T25" fmla="*/ 3628 h 3629"/>
                <a:gd name="T26" fmla="*/ 4190 w 4191"/>
                <a:gd name="T27" fmla="*/ 1811 h 3629"/>
                <a:gd name="T28" fmla="*/ 3144 w 4191"/>
                <a:gd name="T29" fmla="*/ 0 h 3629"/>
                <a:gd name="T30" fmla="*/ 1046 w 4191"/>
                <a:gd name="T31" fmla="*/ 0 h 3629"/>
                <a:gd name="T32" fmla="*/ 0 w 4191"/>
                <a:gd name="T33" fmla="*/ 1811 h 3629"/>
                <a:gd name="T34" fmla="*/ 1046 w 4191"/>
                <a:gd name="T35" fmla="*/ 3628 h 3629"/>
                <a:gd name="T36" fmla="*/ 1052 w 4191"/>
                <a:gd name="T37" fmla="*/ 3628 h 3629"/>
                <a:gd name="T38" fmla="*/ 1052 w 4191"/>
                <a:gd name="T39" fmla="*/ 3616 h 3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91" h="3629">
                  <a:moveTo>
                    <a:pt x="1052" y="3616"/>
                  </a:moveTo>
                  <a:lnTo>
                    <a:pt x="1058" y="3616"/>
                  </a:lnTo>
                  <a:lnTo>
                    <a:pt x="18" y="1811"/>
                  </a:lnTo>
                  <a:lnTo>
                    <a:pt x="1058" y="12"/>
                  </a:lnTo>
                  <a:lnTo>
                    <a:pt x="3132" y="12"/>
                  </a:lnTo>
                  <a:lnTo>
                    <a:pt x="4172" y="1811"/>
                  </a:lnTo>
                  <a:lnTo>
                    <a:pt x="3132" y="3610"/>
                  </a:lnTo>
                  <a:lnTo>
                    <a:pt x="1052" y="3610"/>
                  </a:lnTo>
                  <a:lnTo>
                    <a:pt x="1052" y="3616"/>
                  </a:lnTo>
                  <a:lnTo>
                    <a:pt x="1058" y="3616"/>
                  </a:lnTo>
                  <a:lnTo>
                    <a:pt x="1052" y="3616"/>
                  </a:lnTo>
                  <a:lnTo>
                    <a:pt x="1052" y="3628"/>
                  </a:lnTo>
                  <a:lnTo>
                    <a:pt x="3144" y="3628"/>
                  </a:lnTo>
                  <a:lnTo>
                    <a:pt x="4190" y="1811"/>
                  </a:lnTo>
                  <a:lnTo>
                    <a:pt x="3144" y="0"/>
                  </a:lnTo>
                  <a:lnTo>
                    <a:pt x="1046" y="0"/>
                  </a:lnTo>
                  <a:lnTo>
                    <a:pt x="0" y="1811"/>
                  </a:lnTo>
                  <a:lnTo>
                    <a:pt x="1046" y="3628"/>
                  </a:lnTo>
                  <a:lnTo>
                    <a:pt x="1052" y="3628"/>
                  </a:lnTo>
                  <a:lnTo>
                    <a:pt x="1052" y="3616"/>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4" name="Freeform 22"/>
            <p:cNvSpPr>
              <a:spLocks noChangeArrowheads="1"/>
            </p:cNvSpPr>
            <p:nvPr/>
          </p:nvSpPr>
          <p:spPr bwMode="auto">
            <a:xfrm>
              <a:off x="10108374" y="7186674"/>
              <a:ext cx="2104958" cy="1825134"/>
            </a:xfrm>
            <a:custGeom>
              <a:avLst/>
              <a:gdLst>
                <a:gd name="T0" fmla="*/ 867 w 3449"/>
                <a:gd name="T1" fmla="*/ 2989 h 2990"/>
                <a:gd name="T2" fmla="*/ 0 w 3449"/>
                <a:gd name="T3" fmla="*/ 1495 h 2990"/>
                <a:gd name="T4" fmla="*/ 867 w 3449"/>
                <a:gd name="T5" fmla="*/ 0 h 2990"/>
                <a:gd name="T6" fmla="*/ 2588 w 3449"/>
                <a:gd name="T7" fmla="*/ 0 h 2990"/>
                <a:gd name="T8" fmla="*/ 3448 w 3449"/>
                <a:gd name="T9" fmla="*/ 1495 h 2990"/>
                <a:gd name="T10" fmla="*/ 2588 w 3449"/>
                <a:gd name="T11" fmla="*/ 2989 h 2990"/>
                <a:gd name="T12" fmla="*/ 867 w 3449"/>
                <a:gd name="T13" fmla="*/ 2989 h 2990"/>
              </a:gdLst>
              <a:ahLst/>
              <a:cxnLst>
                <a:cxn ang="0">
                  <a:pos x="T0" y="T1"/>
                </a:cxn>
                <a:cxn ang="0">
                  <a:pos x="T2" y="T3"/>
                </a:cxn>
                <a:cxn ang="0">
                  <a:pos x="T4" y="T5"/>
                </a:cxn>
                <a:cxn ang="0">
                  <a:pos x="T6" y="T7"/>
                </a:cxn>
                <a:cxn ang="0">
                  <a:pos x="T8" y="T9"/>
                </a:cxn>
                <a:cxn ang="0">
                  <a:pos x="T10" y="T11"/>
                </a:cxn>
                <a:cxn ang="0">
                  <a:pos x="T12" y="T13"/>
                </a:cxn>
              </a:cxnLst>
              <a:rect l="0" t="0" r="r" b="b"/>
              <a:pathLst>
                <a:path w="3449" h="2990">
                  <a:moveTo>
                    <a:pt x="867" y="2989"/>
                  </a:moveTo>
                  <a:lnTo>
                    <a:pt x="0" y="1495"/>
                  </a:lnTo>
                  <a:lnTo>
                    <a:pt x="867" y="0"/>
                  </a:lnTo>
                  <a:lnTo>
                    <a:pt x="2588" y="0"/>
                  </a:lnTo>
                  <a:lnTo>
                    <a:pt x="3448" y="1495"/>
                  </a:lnTo>
                  <a:lnTo>
                    <a:pt x="2588" y="2989"/>
                  </a:lnTo>
                  <a:lnTo>
                    <a:pt x="867" y="2989"/>
                  </a:lnTo>
                </a:path>
              </a:pathLst>
            </a:custGeom>
            <a:solidFill>
              <a:schemeClr val="accent1"/>
            </a:solidFill>
            <a:ln>
              <a:noFill/>
            </a:ln>
            <a:effectLst/>
          </p:spPr>
          <p:txBody>
            <a:bodyPr wrap="none" anchor="ctr"/>
            <a:lstStyle/>
            <a:p>
              <a:endParaRPr lang="en-US"/>
            </a:p>
          </p:txBody>
        </p:sp>
        <p:sp>
          <p:nvSpPr>
            <p:cNvPr id="245" name="Freeform 23"/>
            <p:cNvSpPr>
              <a:spLocks noChangeArrowheads="1"/>
            </p:cNvSpPr>
            <p:nvPr/>
          </p:nvSpPr>
          <p:spPr bwMode="auto">
            <a:xfrm>
              <a:off x="10105680" y="7181289"/>
              <a:ext cx="2113035" cy="1833211"/>
            </a:xfrm>
            <a:custGeom>
              <a:avLst/>
              <a:gdLst>
                <a:gd name="T0" fmla="*/ 873 w 3461"/>
                <a:gd name="T1" fmla="*/ 2995 h 3002"/>
                <a:gd name="T2" fmla="*/ 879 w 3461"/>
                <a:gd name="T3" fmla="*/ 2989 h 3002"/>
                <a:gd name="T4" fmla="*/ 18 w 3461"/>
                <a:gd name="T5" fmla="*/ 1501 h 3002"/>
                <a:gd name="T6" fmla="*/ 873 w 3461"/>
                <a:gd name="T7" fmla="*/ 18 h 3002"/>
                <a:gd name="T8" fmla="*/ 2588 w 3461"/>
                <a:gd name="T9" fmla="*/ 18 h 3002"/>
                <a:gd name="T10" fmla="*/ 3442 w 3461"/>
                <a:gd name="T11" fmla="*/ 1501 h 3002"/>
                <a:gd name="T12" fmla="*/ 2588 w 3461"/>
                <a:gd name="T13" fmla="*/ 2983 h 3002"/>
                <a:gd name="T14" fmla="*/ 873 w 3461"/>
                <a:gd name="T15" fmla="*/ 2983 h 3002"/>
                <a:gd name="T16" fmla="*/ 873 w 3461"/>
                <a:gd name="T17" fmla="*/ 2995 h 3002"/>
                <a:gd name="T18" fmla="*/ 879 w 3461"/>
                <a:gd name="T19" fmla="*/ 2989 h 3002"/>
                <a:gd name="T20" fmla="*/ 873 w 3461"/>
                <a:gd name="T21" fmla="*/ 2995 h 3002"/>
                <a:gd name="T22" fmla="*/ 873 w 3461"/>
                <a:gd name="T23" fmla="*/ 3001 h 3002"/>
                <a:gd name="T24" fmla="*/ 2600 w 3461"/>
                <a:gd name="T25" fmla="*/ 3001 h 3002"/>
                <a:gd name="T26" fmla="*/ 3460 w 3461"/>
                <a:gd name="T27" fmla="*/ 1501 h 3002"/>
                <a:gd name="T28" fmla="*/ 2600 w 3461"/>
                <a:gd name="T29" fmla="*/ 0 h 3002"/>
                <a:gd name="T30" fmla="*/ 867 w 3461"/>
                <a:gd name="T31" fmla="*/ 0 h 3002"/>
                <a:gd name="T32" fmla="*/ 0 w 3461"/>
                <a:gd name="T33" fmla="*/ 1501 h 3002"/>
                <a:gd name="T34" fmla="*/ 867 w 3461"/>
                <a:gd name="T35" fmla="*/ 3001 h 3002"/>
                <a:gd name="T36" fmla="*/ 873 w 3461"/>
                <a:gd name="T37" fmla="*/ 3001 h 3002"/>
                <a:gd name="T38" fmla="*/ 873 w 3461"/>
                <a:gd name="T39" fmla="*/ 2995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1" h="3002">
                  <a:moveTo>
                    <a:pt x="873" y="2995"/>
                  </a:moveTo>
                  <a:lnTo>
                    <a:pt x="879" y="2989"/>
                  </a:lnTo>
                  <a:lnTo>
                    <a:pt x="18" y="1501"/>
                  </a:lnTo>
                  <a:lnTo>
                    <a:pt x="873" y="18"/>
                  </a:lnTo>
                  <a:lnTo>
                    <a:pt x="2588" y="18"/>
                  </a:lnTo>
                  <a:lnTo>
                    <a:pt x="3442" y="1501"/>
                  </a:lnTo>
                  <a:lnTo>
                    <a:pt x="2588" y="2983"/>
                  </a:lnTo>
                  <a:lnTo>
                    <a:pt x="873" y="2983"/>
                  </a:lnTo>
                  <a:lnTo>
                    <a:pt x="873" y="2995"/>
                  </a:lnTo>
                  <a:lnTo>
                    <a:pt x="879" y="2989"/>
                  </a:lnTo>
                  <a:lnTo>
                    <a:pt x="873" y="2995"/>
                  </a:lnTo>
                  <a:lnTo>
                    <a:pt x="873" y="3001"/>
                  </a:lnTo>
                  <a:lnTo>
                    <a:pt x="2600" y="3001"/>
                  </a:lnTo>
                  <a:lnTo>
                    <a:pt x="3460" y="1501"/>
                  </a:lnTo>
                  <a:lnTo>
                    <a:pt x="2600" y="0"/>
                  </a:lnTo>
                  <a:lnTo>
                    <a:pt x="867" y="0"/>
                  </a:lnTo>
                  <a:lnTo>
                    <a:pt x="0" y="1501"/>
                  </a:lnTo>
                  <a:lnTo>
                    <a:pt x="867" y="3001"/>
                  </a:lnTo>
                  <a:lnTo>
                    <a:pt x="873" y="3001"/>
                  </a:lnTo>
                  <a:lnTo>
                    <a:pt x="873" y="2995"/>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6" name="Freeform 24"/>
            <p:cNvSpPr>
              <a:spLocks noChangeArrowheads="1"/>
            </p:cNvSpPr>
            <p:nvPr/>
          </p:nvSpPr>
          <p:spPr bwMode="auto">
            <a:xfrm>
              <a:off x="16541688" y="5803018"/>
              <a:ext cx="1351265" cy="1170994"/>
            </a:xfrm>
            <a:custGeom>
              <a:avLst/>
              <a:gdLst>
                <a:gd name="T0" fmla="*/ 556 w 2213"/>
                <a:gd name="T1" fmla="*/ 1917 h 1918"/>
                <a:gd name="T2" fmla="*/ 0 w 2213"/>
                <a:gd name="T3" fmla="*/ 956 h 1918"/>
                <a:gd name="T4" fmla="*/ 556 w 2213"/>
                <a:gd name="T5" fmla="*/ 0 h 1918"/>
                <a:gd name="T6" fmla="*/ 1662 w 2213"/>
                <a:gd name="T7" fmla="*/ 0 h 1918"/>
                <a:gd name="T8" fmla="*/ 2212 w 2213"/>
                <a:gd name="T9" fmla="*/ 956 h 1918"/>
                <a:gd name="T10" fmla="*/ 1662 w 2213"/>
                <a:gd name="T11" fmla="*/ 1917 h 1918"/>
                <a:gd name="T12" fmla="*/ 556 w 2213"/>
                <a:gd name="T13" fmla="*/ 1917 h 1918"/>
              </a:gdLst>
              <a:ahLst/>
              <a:cxnLst>
                <a:cxn ang="0">
                  <a:pos x="T0" y="T1"/>
                </a:cxn>
                <a:cxn ang="0">
                  <a:pos x="T2" y="T3"/>
                </a:cxn>
                <a:cxn ang="0">
                  <a:pos x="T4" y="T5"/>
                </a:cxn>
                <a:cxn ang="0">
                  <a:pos x="T6" y="T7"/>
                </a:cxn>
                <a:cxn ang="0">
                  <a:pos x="T8" y="T9"/>
                </a:cxn>
                <a:cxn ang="0">
                  <a:pos x="T10" y="T11"/>
                </a:cxn>
                <a:cxn ang="0">
                  <a:pos x="T12" y="T13"/>
                </a:cxn>
              </a:cxnLst>
              <a:rect l="0" t="0" r="r" b="b"/>
              <a:pathLst>
                <a:path w="2213" h="1918">
                  <a:moveTo>
                    <a:pt x="556" y="1917"/>
                  </a:moveTo>
                  <a:lnTo>
                    <a:pt x="0" y="956"/>
                  </a:lnTo>
                  <a:lnTo>
                    <a:pt x="556" y="0"/>
                  </a:lnTo>
                  <a:lnTo>
                    <a:pt x="1662" y="0"/>
                  </a:lnTo>
                  <a:lnTo>
                    <a:pt x="2212" y="956"/>
                  </a:lnTo>
                  <a:lnTo>
                    <a:pt x="1662" y="1917"/>
                  </a:lnTo>
                  <a:lnTo>
                    <a:pt x="556" y="1917"/>
                  </a:lnTo>
                </a:path>
              </a:pathLst>
            </a:custGeom>
            <a:solidFill>
              <a:schemeClr val="accent4"/>
            </a:solidFill>
            <a:ln>
              <a:noFill/>
            </a:ln>
            <a:effectLst/>
          </p:spPr>
          <p:txBody>
            <a:bodyPr wrap="none" anchor="ctr"/>
            <a:lstStyle/>
            <a:p>
              <a:endParaRPr lang="en-US"/>
            </a:p>
          </p:txBody>
        </p:sp>
        <p:sp>
          <p:nvSpPr>
            <p:cNvPr id="247" name="Freeform 25"/>
            <p:cNvSpPr>
              <a:spLocks noChangeArrowheads="1"/>
            </p:cNvSpPr>
            <p:nvPr/>
          </p:nvSpPr>
          <p:spPr bwMode="auto">
            <a:xfrm>
              <a:off x="16536304" y="5800327"/>
              <a:ext cx="1362033" cy="1179069"/>
            </a:xfrm>
            <a:custGeom>
              <a:avLst/>
              <a:gdLst>
                <a:gd name="T0" fmla="*/ 562 w 2231"/>
                <a:gd name="T1" fmla="*/ 1923 h 1930"/>
                <a:gd name="T2" fmla="*/ 568 w 2231"/>
                <a:gd name="T3" fmla="*/ 1918 h 1930"/>
                <a:gd name="T4" fmla="*/ 18 w 2231"/>
                <a:gd name="T5" fmla="*/ 962 h 1930"/>
                <a:gd name="T6" fmla="*/ 568 w 2231"/>
                <a:gd name="T7" fmla="*/ 12 h 1930"/>
                <a:gd name="T8" fmla="*/ 1662 w 2231"/>
                <a:gd name="T9" fmla="*/ 12 h 1930"/>
                <a:gd name="T10" fmla="*/ 2212 w 2231"/>
                <a:gd name="T11" fmla="*/ 962 h 1930"/>
                <a:gd name="T12" fmla="*/ 1662 w 2231"/>
                <a:gd name="T13" fmla="*/ 1911 h 1930"/>
                <a:gd name="T14" fmla="*/ 562 w 2231"/>
                <a:gd name="T15" fmla="*/ 1911 h 1930"/>
                <a:gd name="T16" fmla="*/ 562 w 2231"/>
                <a:gd name="T17" fmla="*/ 1923 h 1930"/>
                <a:gd name="T18" fmla="*/ 568 w 2231"/>
                <a:gd name="T19" fmla="*/ 1918 h 1930"/>
                <a:gd name="T20" fmla="*/ 562 w 2231"/>
                <a:gd name="T21" fmla="*/ 1923 h 1930"/>
                <a:gd name="T22" fmla="*/ 562 w 2231"/>
                <a:gd name="T23" fmla="*/ 1929 h 1930"/>
                <a:gd name="T24" fmla="*/ 1674 w 2231"/>
                <a:gd name="T25" fmla="*/ 1929 h 1930"/>
                <a:gd name="T26" fmla="*/ 2230 w 2231"/>
                <a:gd name="T27" fmla="*/ 962 h 1930"/>
                <a:gd name="T28" fmla="*/ 1674 w 2231"/>
                <a:gd name="T29" fmla="*/ 0 h 1930"/>
                <a:gd name="T30" fmla="*/ 556 w 2231"/>
                <a:gd name="T31" fmla="*/ 0 h 1930"/>
                <a:gd name="T32" fmla="*/ 0 w 2231"/>
                <a:gd name="T33" fmla="*/ 962 h 1930"/>
                <a:gd name="T34" fmla="*/ 556 w 2231"/>
                <a:gd name="T35" fmla="*/ 1929 h 1930"/>
                <a:gd name="T36" fmla="*/ 562 w 2231"/>
                <a:gd name="T37" fmla="*/ 1929 h 1930"/>
                <a:gd name="T38" fmla="*/ 562 w 2231"/>
                <a:gd name="T39" fmla="*/ 1923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1" h="1930">
                  <a:moveTo>
                    <a:pt x="562" y="1923"/>
                  </a:moveTo>
                  <a:lnTo>
                    <a:pt x="568" y="1918"/>
                  </a:lnTo>
                  <a:lnTo>
                    <a:pt x="18" y="962"/>
                  </a:lnTo>
                  <a:lnTo>
                    <a:pt x="568" y="12"/>
                  </a:lnTo>
                  <a:lnTo>
                    <a:pt x="1662" y="12"/>
                  </a:lnTo>
                  <a:lnTo>
                    <a:pt x="2212" y="962"/>
                  </a:lnTo>
                  <a:lnTo>
                    <a:pt x="1662" y="1911"/>
                  </a:lnTo>
                  <a:lnTo>
                    <a:pt x="562" y="1911"/>
                  </a:lnTo>
                  <a:lnTo>
                    <a:pt x="562" y="1923"/>
                  </a:lnTo>
                  <a:lnTo>
                    <a:pt x="568" y="1918"/>
                  </a:lnTo>
                  <a:lnTo>
                    <a:pt x="562" y="1923"/>
                  </a:lnTo>
                  <a:lnTo>
                    <a:pt x="562" y="1929"/>
                  </a:lnTo>
                  <a:lnTo>
                    <a:pt x="1674" y="1929"/>
                  </a:lnTo>
                  <a:lnTo>
                    <a:pt x="2230" y="962"/>
                  </a:lnTo>
                  <a:lnTo>
                    <a:pt x="1674" y="0"/>
                  </a:lnTo>
                  <a:lnTo>
                    <a:pt x="556" y="0"/>
                  </a:lnTo>
                  <a:lnTo>
                    <a:pt x="0" y="962"/>
                  </a:lnTo>
                  <a:lnTo>
                    <a:pt x="556" y="1929"/>
                  </a:lnTo>
                  <a:lnTo>
                    <a:pt x="562" y="1929"/>
                  </a:lnTo>
                  <a:lnTo>
                    <a:pt x="562" y="192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8" name="Freeform 26"/>
            <p:cNvSpPr>
              <a:spLocks noChangeArrowheads="1"/>
            </p:cNvSpPr>
            <p:nvPr/>
          </p:nvSpPr>
          <p:spPr bwMode="auto">
            <a:xfrm>
              <a:off x="13836464" y="10268943"/>
              <a:ext cx="1281280" cy="1109078"/>
            </a:xfrm>
            <a:custGeom>
              <a:avLst/>
              <a:gdLst>
                <a:gd name="T0" fmla="*/ 520 w 2100"/>
                <a:gd name="T1" fmla="*/ 1818 h 1819"/>
                <a:gd name="T2" fmla="*/ 0 w 2100"/>
                <a:gd name="T3" fmla="*/ 909 h 1819"/>
                <a:gd name="T4" fmla="*/ 520 w 2100"/>
                <a:gd name="T5" fmla="*/ 0 h 1819"/>
                <a:gd name="T6" fmla="*/ 1573 w 2100"/>
                <a:gd name="T7" fmla="*/ 0 h 1819"/>
                <a:gd name="T8" fmla="*/ 2099 w 2100"/>
                <a:gd name="T9" fmla="*/ 909 h 1819"/>
                <a:gd name="T10" fmla="*/ 1573 w 2100"/>
                <a:gd name="T11" fmla="*/ 1818 h 1819"/>
                <a:gd name="T12" fmla="*/ 520 w 2100"/>
                <a:gd name="T13" fmla="*/ 1818 h 1819"/>
              </a:gdLst>
              <a:ahLst/>
              <a:cxnLst>
                <a:cxn ang="0">
                  <a:pos x="T0" y="T1"/>
                </a:cxn>
                <a:cxn ang="0">
                  <a:pos x="T2" y="T3"/>
                </a:cxn>
                <a:cxn ang="0">
                  <a:pos x="T4" y="T5"/>
                </a:cxn>
                <a:cxn ang="0">
                  <a:pos x="T6" y="T7"/>
                </a:cxn>
                <a:cxn ang="0">
                  <a:pos x="T8" y="T9"/>
                </a:cxn>
                <a:cxn ang="0">
                  <a:pos x="T10" y="T11"/>
                </a:cxn>
                <a:cxn ang="0">
                  <a:pos x="T12" y="T13"/>
                </a:cxn>
              </a:cxnLst>
              <a:rect l="0" t="0" r="r" b="b"/>
              <a:pathLst>
                <a:path w="2100" h="1819">
                  <a:moveTo>
                    <a:pt x="520" y="1818"/>
                  </a:moveTo>
                  <a:lnTo>
                    <a:pt x="0" y="909"/>
                  </a:lnTo>
                  <a:lnTo>
                    <a:pt x="520" y="0"/>
                  </a:lnTo>
                  <a:lnTo>
                    <a:pt x="1573" y="0"/>
                  </a:lnTo>
                  <a:lnTo>
                    <a:pt x="2099" y="909"/>
                  </a:lnTo>
                  <a:lnTo>
                    <a:pt x="1573" y="1818"/>
                  </a:lnTo>
                  <a:lnTo>
                    <a:pt x="520" y="1818"/>
                  </a:lnTo>
                </a:path>
              </a:pathLst>
            </a:custGeom>
            <a:solidFill>
              <a:schemeClr val="accent1"/>
            </a:solidFill>
            <a:ln>
              <a:noFill/>
            </a:ln>
            <a:effectLst/>
          </p:spPr>
          <p:txBody>
            <a:bodyPr wrap="none" anchor="ctr"/>
            <a:lstStyle/>
            <a:p>
              <a:endParaRPr lang="en-US"/>
            </a:p>
          </p:txBody>
        </p:sp>
        <p:sp>
          <p:nvSpPr>
            <p:cNvPr id="249" name="Freeform 27"/>
            <p:cNvSpPr>
              <a:spLocks noChangeArrowheads="1"/>
            </p:cNvSpPr>
            <p:nvPr/>
          </p:nvSpPr>
          <p:spPr bwMode="auto">
            <a:xfrm>
              <a:off x="13828391" y="10266250"/>
              <a:ext cx="1292046" cy="1119846"/>
            </a:xfrm>
            <a:custGeom>
              <a:avLst/>
              <a:gdLst>
                <a:gd name="T0" fmla="*/ 532 w 2118"/>
                <a:gd name="T1" fmla="*/ 1823 h 1836"/>
                <a:gd name="T2" fmla="*/ 538 w 2118"/>
                <a:gd name="T3" fmla="*/ 1823 h 1836"/>
                <a:gd name="T4" fmla="*/ 18 w 2118"/>
                <a:gd name="T5" fmla="*/ 914 h 1836"/>
                <a:gd name="T6" fmla="*/ 538 w 2118"/>
                <a:gd name="T7" fmla="*/ 17 h 1836"/>
                <a:gd name="T8" fmla="*/ 1578 w 2118"/>
                <a:gd name="T9" fmla="*/ 17 h 1836"/>
                <a:gd name="T10" fmla="*/ 2099 w 2118"/>
                <a:gd name="T11" fmla="*/ 914 h 1836"/>
                <a:gd name="T12" fmla="*/ 1578 w 2118"/>
                <a:gd name="T13" fmla="*/ 1817 h 1836"/>
                <a:gd name="T14" fmla="*/ 532 w 2118"/>
                <a:gd name="T15" fmla="*/ 1817 h 1836"/>
                <a:gd name="T16" fmla="*/ 532 w 2118"/>
                <a:gd name="T17" fmla="*/ 1823 h 1836"/>
                <a:gd name="T18" fmla="*/ 538 w 2118"/>
                <a:gd name="T19" fmla="*/ 1823 h 1836"/>
                <a:gd name="T20" fmla="*/ 532 w 2118"/>
                <a:gd name="T21" fmla="*/ 1823 h 1836"/>
                <a:gd name="T22" fmla="*/ 532 w 2118"/>
                <a:gd name="T23" fmla="*/ 1835 h 1836"/>
                <a:gd name="T24" fmla="*/ 1591 w 2118"/>
                <a:gd name="T25" fmla="*/ 1835 h 1836"/>
                <a:gd name="T26" fmla="*/ 2117 w 2118"/>
                <a:gd name="T27" fmla="*/ 914 h 1836"/>
                <a:gd name="T28" fmla="*/ 1591 w 2118"/>
                <a:gd name="T29" fmla="*/ 0 h 1836"/>
                <a:gd name="T30" fmla="*/ 532 w 2118"/>
                <a:gd name="T31" fmla="*/ 0 h 1836"/>
                <a:gd name="T32" fmla="*/ 0 w 2118"/>
                <a:gd name="T33" fmla="*/ 914 h 1836"/>
                <a:gd name="T34" fmla="*/ 532 w 2118"/>
                <a:gd name="T35" fmla="*/ 1835 h 1836"/>
                <a:gd name="T36" fmla="*/ 532 w 2118"/>
                <a:gd name="T37" fmla="*/ 1835 h 1836"/>
                <a:gd name="T38" fmla="*/ 532 w 2118"/>
                <a:gd name="T39" fmla="*/ 1823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8" h="1836">
                  <a:moveTo>
                    <a:pt x="532" y="1823"/>
                  </a:moveTo>
                  <a:lnTo>
                    <a:pt x="538" y="1823"/>
                  </a:lnTo>
                  <a:lnTo>
                    <a:pt x="18" y="914"/>
                  </a:lnTo>
                  <a:lnTo>
                    <a:pt x="538" y="17"/>
                  </a:lnTo>
                  <a:lnTo>
                    <a:pt x="1578" y="17"/>
                  </a:lnTo>
                  <a:lnTo>
                    <a:pt x="2099" y="914"/>
                  </a:lnTo>
                  <a:lnTo>
                    <a:pt x="1578" y="1817"/>
                  </a:lnTo>
                  <a:lnTo>
                    <a:pt x="532" y="1817"/>
                  </a:lnTo>
                  <a:lnTo>
                    <a:pt x="532" y="1823"/>
                  </a:lnTo>
                  <a:lnTo>
                    <a:pt x="538" y="1823"/>
                  </a:lnTo>
                  <a:lnTo>
                    <a:pt x="532" y="1823"/>
                  </a:lnTo>
                  <a:lnTo>
                    <a:pt x="532" y="1835"/>
                  </a:lnTo>
                  <a:lnTo>
                    <a:pt x="1591" y="1835"/>
                  </a:lnTo>
                  <a:lnTo>
                    <a:pt x="2117" y="914"/>
                  </a:lnTo>
                  <a:lnTo>
                    <a:pt x="1591" y="0"/>
                  </a:lnTo>
                  <a:lnTo>
                    <a:pt x="532" y="0"/>
                  </a:lnTo>
                  <a:lnTo>
                    <a:pt x="0" y="914"/>
                  </a:lnTo>
                  <a:lnTo>
                    <a:pt x="532" y="1835"/>
                  </a:lnTo>
                  <a:lnTo>
                    <a:pt x="532" y="1835"/>
                  </a:lnTo>
                  <a:lnTo>
                    <a:pt x="532" y="182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0" name="Freeform 28"/>
            <p:cNvSpPr>
              <a:spLocks noChangeArrowheads="1"/>
            </p:cNvSpPr>
            <p:nvPr/>
          </p:nvSpPr>
          <p:spPr bwMode="auto">
            <a:xfrm>
              <a:off x="12164880" y="3843285"/>
              <a:ext cx="1536996" cy="1332510"/>
            </a:xfrm>
            <a:custGeom>
              <a:avLst/>
              <a:gdLst>
                <a:gd name="T0" fmla="*/ 628 w 2518"/>
                <a:gd name="T1" fmla="*/ 2181 h 2182"/>
                <a:gd name="T2" fmla="*/ 0 w 2518"/>
                <a:gd name="T3" fmla="*/ 1093 h 2182"/>
                <a:gd name="T4" fmla="*/ 628 w 2518"/>
                <a:gd name="T5" fmla="*/ 0 h 2182"/>
                <a:gd name="T6" fmla="*/ 1883 w 2518"/>
                <a:gd name="T7" fmla="*/ 0 h 2182"/>
                <a:gd name="T8" fmla="*/ 2517 w 2518"/>
                <a:gd name="T9" fmla="*/ 1093 h 2182"/>
                <a:gd name="T10" fmla="*/ 1883 w 2518"/>
                <a:gd name="T11" fmla="*/ 2181 h 2182"/>
                <a:gd name="T12" fmla="*/ 628 w 2518"/>
                <a:gd name="T13" fmla="*/ 2181 h 2182"/>
              </a:gdLst>
              <a:ahLst/>
              <a:cxnLst>
                <a:cxn ang="0">
                  <a:pos x="T0" y="T1"/>
                </a:cxn>
                <a:cxn ang="0">
                  <a:pos x="T2" y="T3"/>
                </a:cxn>
                <a:cxn ang="0">
                  <a:pos x="T4" y="T5"/>
                </a:cxn>
                <a:cxn ang="0">
                  <a:pos x="T6" y="T7"/>
                </a:cxn>
                <a:cxn ang="0">
                  <a:pos x="T8" y="T9"/>
                </a:cxn>
                <a:cxn ang="0">
                  <a:pos x="T10" y="T11"/>
                </a:cxn>
                <a:cxn ang="0">
                  <a:pos x="T12" y="T13"/>
                </a:cxn>
              </a:cxnLst>
              <a:rect l="0" t="0" r="r" b="b"/>
              <a:pathLst>
                <a:path w="2518" h="2182">
                  <a:moveTo>
                    <a:pt x="628" y="2181"/>
                  </a:moveTo>
                  <a:lnTo>
                    <a:pt x="0" y="1093"/>
                  </a:lnTo>
                  <a:lnTo>
                    <a:pt x="628" y="0"/>
                  </a:lnTo>
                  <a:lnTo>
                    <a:pt x="1883" y="0"/>
                  </a:lnTo>
                  <a:lnTo>
                    <a:pt x="2517" y="1093"/>
                  </a:lnTo>
                  <a:lnTo>
                    <a:pt x="1883" y="2181"/>
                  </a:lnTo>
                  <a:lnTo>
                    <a:pt x="628" y="2181"/>
                  </a:lnTo>
                </a:path>
              </a:pathLst>
            </a:custGeom>
            <a:solidFill>
              <a:schemeClr val="accent4"/>
            </a:solidFill>
            <a:ln>
              <a:noFill/>
            </a:ln>
            <a:effectLst/>
          </p:spPr>
          <p:txBody>
            <a:bodyPr wrap="none" anchor="ctr"/>
            <a:lstStyle/>
            <a:p>
              <a:endParaRPr lang="en-US"/>
            </a:p>
          </p:txBody>
        </p:sp>
        <p:sp>
          <p:nvSpPr>
            <p:cNvPr id="251" name="Freeform 29"/>
            <p:cNvSpPr>
              <a:spLocks noChangeArrowheads="1"/>
            </p:cNvSpPr>
            <p:nvPr/>
          </p:nvSpPr>
          <p:spPr bwMode="auto">
            <a:xfrm>
              <a:off x="12156805" y="3840596"/>
              <a:ext cx="1547765" cy="1340585"/>
            </a:xfrm>
            <a:custGeom>
              <a:avLst/>
              <a:gdLst>
                <a:gd name="T0" fmla="*/ 640 w 2536"/>
                <a:gd name="T1" fmla="*/ 2187 h 2194"/>
                <a:gd name="T2" fmla="*/ 646 w 2536"/>
                <a:gd name="T3" fmla="*/ 2182 h 2194"/>
                <a:gd name="T4" fmla="*/ 18 w 2536"/>
                <a:gd name="T5" fmla="*/ 1099 h 2194"/>
                <a:gd name="T6" fmla="*/ 646 w 2536"/>
                <a:gd name="T7" fmla="*/ 17 h 2194"/>
                <a:gd name="T8" fmla="*/ 1895 w 2536"/>
                <a:gd name="T9" fmla="*/ 17 h 2194"/>
                <a:gd name="T10" fmla="*/ 2517 w 2536"/>
                <a:gd name="T11" fmla="*/ 1099 h 2194"/>
                <a:gd name="T12" fmla="*/ 1895 w 2536"/>
                <a:gd name="T13" fmla="*/ 2182 h 2194"/>
                <a:gd name="T14" fmla="*/ 640 w 2536"/>
                <a:gd name="T15" fmla="*/ 2182 h 2194"/>
                <a:gd name="T16" fmla="*/ 640 w 2536"/>
                <a:gd name="T17" fmla="*/ 2187 h 2194"/>
                <a:gd name="T18" fmla="*/ 646 w 2536"/>
                <a:gd name="T19" fmla="*/ 2182 h 2194"/>
                <a:gd name="T20" fmla="*/ 640 w 2536"/>
                <a:gd name="T21" fmla="*/ 2187 h 2194"/>
                <a:gd name="T22" fmla="*/ 640 w 2536"/>
                <a:gd name="T23" fmla="*/ 2193 h 2194"/>
                <a:gd name="T24" fmla="*/ 1901 w 2536"/>
                <a:gd name="T25" fmla="*/ 2193 h 2194"/>
                <a:gd name="T26" fmla="*/ 2535 w 2536"/>
                <a:gd name="T27" fmla="*/ 1099 h 2194"/>
                <a:gd name="T28" fmla="*/ 1901 w 2536"/>
                <a:gd name="T29" fmla="*/ 0 h 2194"/>
                <a:gd name="T30" fmla="*/ 634 w 2536"/>
                <a:gd name="T31" fmla="*/ 0 h 2194"/>
                <a:gd name="T32" fmla="*/ 0 w 2536"/>
                <a:gd name="T33" fmla="*/ 1099 h 2194"/>
                <a:gd name="T34" fmla="*/ 634 w 2536"/>
                <a:gd name="T35" fmla="*/ 2193 h 2194"/>
                <a:gd name="T36" fmla="*/ 640 w 2536"/>
                <a:gd name="T37" fmla="*/ 2193 h 2194"/>
                <a:gd name="T38" fmla="*/ 640 w 2536"/>
                <a:gd name="T39" fmla="*/ 2187 h 2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36" h="2194">
                  <a:moveTo>
                    <a:pt x="640" y="2187"/>
                  </a:moveTo>
                  <a:lnTo>
                    <a:pt x="646" y="2182"/>
                  </a:lnTo>
                  <a:lnTo>
                    <a:pt x="18" y="1099"/>
                  </a:lnTo>
                  <a:lnTo>
                    <a:pt x="646" y="17"/>
                  </a:lnTo>
                  <a:lnTo>
                    <a:pt x="1895" y="17"/>
                  </a:lnTo>
                  <a:lnTo>
                    <a:pt x="2517" y="1099"/>
                  </a:lnTo>
                  <a:lnTo>
                    <a:pt x="1895" y="2182"/>
                  </a:lnTo>
                  <a:lnTo>
                    <a:pt x="640" y="2182"/>
                  </a:lnTo>
                  <a:lnTo>
                    <a:pt x="640" y="2187"/>
                  </a:lnTo>
                  <a:lnTo>
                    <a:pt x="646" y="2182"/>
                  </a:lnTo>
                  <a:lnTo>
                    <a:pt x="640" y="2187"/>
                  </a:lnTo>
                  <a:lnTo>
                    <a:pt x="640" y="2193"/>
                  </a:lnTo>
                  <a:lnTo>
                    <a:pt x="1901" y="2193"/>
                  </a:lnTo>
                  <a:lnTo>
                    <a:pt x="2535" y="1099"/>
                  </a:lnTo>
                  <a:lnTo>
                    <a:pt x="1901" y="0"/>
                  </a:lnTo>
                  <a:lnTo>
                    <a:pt x="634" y="0"/>
                  </a:lnTo>
                  <a:lnTo>
                    <a:pt x="0" y="1099"/>
                  </a:lnTo>
                  <a:lnTo>
                    <a:pt x="634" y="2193"/>
                  </a:lnTo>
                  <a:lnTo>
                    <a:pt x="640" y="2193"/>
                  </a:lnTo>
                  <a:lnTo>
                    <a:pt x="640" y="2187"/>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2" name="Freeform 30"/>
            <p:cNvSpPr>
              <a:spLocks noChangeArrowheads="1"/>
            </p:cNvSpPr>
            <p:nvPr/>
          </p:nvSpPr>
          <p:spPr bwMode="auto">
            <a:xfrm>
              <a:off x="13930676" y="2271195"/>
              <a:ext cx="1259746" cy="1092927"/>
            </a:xfrm>
            <a:custGeom>
              <a:avLst/>
              <a:gdLst>
                <a:gd name="T0" fmla="*/ 514 w 2063"/>
                <a:gd name="T1" fmla="*/ 1788 h 1789"/>
                <a:gd name="T2" fmla="*/ 0 w 2063"/>
                <a:gd name="T3" fmla="*/ 897 h 1789"/>
                <a:gd name="T4" fmla="*/ 514 w 2063"/>
                <a:gd name="T5" fmla="*/ 0 h 1789"/>
                <a:gd name="T6" fmla="*/ 1548 w 2063"/>
                <a:gd name="T7" fmla="*/ 0 h 1789"/>
                <a:gd name="T8" fmla="*/ 2062 w 2063"/>
                <a:gd name="T9" fmla="*/ 897 h 1789"/>
                <a:gd name="T10" fmla="*/ 1548 w 2063"/>
                <a:gd name="T11" fmla="*/ 1788 h 1789"/>
                <a:gd name="T12" fmla="*/ 514 w 2063"/>
                <a:gd name="T13" fmla="*/ 1788 h 1789"/>
              </a:gdLst>
              <a:ahLst/>
              <a:cxnLst>
                <a:cxn ang="0">
                  <a:pos x="T0" y="T1"/>
                </a:cxn>
                <a:cxn ang="0">
                  <a:pos x="T2" y="T3"/>
                </a:cxn>
                <a:cxn ang="0">
                  <a:pos x="T4" y="T5"/>
                </a:cxn>
                <a:cxn ang="0">
                  <a:pos x="T6" y="T7"/>
                </a:cxn>
                <a:cxn ang="0">
                  <a:pos x="T8" y="T9"/>
                </a:cxn>
                <a:cxn ang="0">
                  <a:pos x="T10" y="T11"/>
                </a:cxn>
                <a:cxn ang="0">
                  <a:pos x="T12" y="T13"/>
                </a:cxn>
              </a:cxnLst>
              <a:rect l="0" t="0" r="r" b="b"/>
              <a:pathLst>
                <a:path w="2063" h="1789">
                  <a:moveTo>
                    <a:pt x="514" y="1788"/>
                  </a:moveTo>
                  <a:lnTo>
                    <a:pt x="0" y="897"/>
                  </a:lnTo>
                  <a:lnTo>
                    <a:pt x="514" y="0"/>
                  </a:lnTo>
                  <a:lnTo>
                    <a:pt x="1548" y="0"/>
                  </a:lnTo>
                  <a:lnTo>
                    <a:pt x="2062" y="897"/>
                  </a:lnTo>
                  <a:lnTo>
                    <a:pt x="1548" y="1788"/>
                  </a:lnTo>
                  <a:lnTo>
                    <a:pt x="514" y="1788"/>
                  </a:lnTo>
                </a:path>
              </a:pathLst>
            </a:custGeom>
            <a:solidFill>
              <a:schemeClr val="accent2"/>
            </a:solidFill>
            <a:ln>
              <a:noFill/>
            </a:ln>
            <a:effectLst/>
          </p:spPr>
          <p:txBody>
            <a:bodyPr wrap="none" anchor="ctr"/>
            <a:lstStyle/>
            <a:p>
              <a:endParaRPr lang="en-US"/>
            </a:p>
          </p:txBody>
        </p:sp>
        <p:sp>
          <p:nvSpPr>
            <p:cNvPr id="253" name="Freeform 31"/>
            <p:cNvSpPr>
              <a:spLocks noChangeArrowheads="1"/>
            </p:cNvSpPr>
            <p:nvPr/>
          </p:nvSpPr>
          <p:spPr bwMode="auto">
            <a:xfrm>
              <a:off x="13925294" y="2268502"/>
              <a:ext cx="1270512" cy="1098311"/>
            </a:xfrm>
            <a:custGeom>
              <a:avLst/>
              <a:gdLst>
                <a:gd name="T0" fmla="*/ 526 w 2081"/>
                <a:gd name="T1" fmla="*/ 1794 h 1801"/>
                <a:gd name="T2" fmla="*/ 532 w 2081"/>
                <a:gd name="T3" fmla="*/ 1787 h 1801"/>
                <a:gd name="T4" fmla="*/ 24 w 2081"/>
                <a:gd name="T5" fmla="*/ 903 h 1801"/>
                <a:gd name="T6" fmla="*/ 532 w 2081"/>
                <a:gd name="T7" fmla="*/ 18 h 1801"/>
                <a:gd name="T8" fmla="*/ 1554 w 2081"/>
                <a:gd name="T9" fmla="*/ 18 h 1801"/>
                <a:gd name="T10" fmla="*/ 2062 w 2081"/>
                <a:gd name="T11" fmla="*/ 903 h 1801"/>
                <a:gd name="T12" fmla="*/ 1554 w 2081"/>
                <a:gd name="T13" fmla="*/ 1787 h 1801"/>
                <a:gd name="T14" fmla="*/ 526 w 2081"/>
                <a:gd name="T15" fmla="*/ 1787 h 1801"/>
                <a:gd name="T16" fmla="*/ 526 w 2081"/>
                <a:gd name="T17" fmla="*/ 1794 h 1801"/>
                <a:gd name="T18" fmla="*/ 532 w 2081"/>
                <a:gd name="T19" fmla="*/ 1787 h 1801"/>
                <a:gd name="T20" fmla="*/ 526 w 2081"/>
                <a:gd name="T21" fmla="*/ 1794 h 1801"/>
                <a:gd name="T22" fmla="*/ 526 w 2081"/>
                <a:gd name="T23" fmla="*/ 1800 h 1801"/>
                <a:gd name="T24" fmla="*/ 1560 w 2081"/>
                <a:gd name="T25" fmla="*/ 1800 h 1801"/>
                <a:gd name="T26" fmla="*/ 2080 w 2081"/>
                <a:gd name="T27" fmla="*/ 903 h 1801"/>
                <a:gd name="T28" fmla="*/ 1560 w 2081"/>
                <a:gd name="T29" fmla="*/ 0 h 1801"/>
                <a:gd name="T30" fmla="*/ 520 w 2081"/>
                <a:gd name="T31" fmla="*/ 0 h 1801"/>
                <a:gd name="T32" fmla="*/ 0 w 2081"/>
                <a:gd name="T33" fmla="*/ 903 h 1801"/>
                <a:gd name="T34" fmla="*/ 520 w 2081"/>
                <a:gd name="T35" fmla="*/ 1800 h 1801"/>
                <a:gd name="T36" fmla="*/ 526 w 2081"/>
                <a:gd name="T37" fmla="*/ 1800 h 1801"/>
                <a:gd name="T38" fmla="*/ 526 w 2081"/>
                <a:gd name="T39" fmla="*/ 1794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81" h="1801">
                  <a:moveTo>
                    <a:pt x="526" y="1794"/>
                  </a:moveTo>
                  <a:lnTo>
                    <a:pt x="532" y="1787"/>
                  </a:lnTo>
                  <a:lnTo>
                    <a:pt x="24" y="903"/>
                  </a:lnTo>
                  <a:lnTo>
                    <a:pt x="532" y="18"/>
                  </a:lnTo>
                  <a:lnTo>
                    <a:pt x="1554" y="18"/>
                  </a:lnTo>
                  <a:lnTo>
                    <a:pt x="2062" y="903"/>
                  </a:lnTo>
                  <a:lnTo>
                    <a:pt x="1554" y="1787"/>
                  </a:lnTo>
                  <a:lnTo>
                    <a:pt x="526" y="1787"/>
                  </a:lnTo>
                  <a:lnTo>
                    <a:pt x="526" y="1794"/>
                  </a:lnTo>
                  <a:lnTo>
                    <a:pt x="532" y="1787"/>
                  </a:lnTo>
                  <a:lnTo>
                    <a:pt x="526" y="1794"/>
                  </a:lnTo>
                  <a:lnTo>
                    <a:pt x="526" y="1800"/>
                  </a:lnTo>
                  <a:lnTo>
                    <a:pt x="1560" y="1800"/>
                  </a:lnTo>
                  <a:lnTo>
                    <a:pt x="2080" y="903"/>
                  </a:lnTo>
                  <a:lnTo>
                    <a:pt x="1560" y="0"/>
                  </a:lnTo>
                  <a:lnTo>
                    <a:pt x="520" y="0"/>
                  </a:lnTo>
                  <a:lnTo>
                    <a:pt x="0" y="903"/>
                  </a:lnTo>
                  <a:lnTo>
                    <a:pt x="520" y="1800"/>
                  </a:lnTo>
                  <a:lnTo>
                    <a:pt x="526" y="1800"/>
                  </a:lnTo>
                  <a:lnTo>
                    <a:pt x="526" y="1794"/>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4" name="Freeform 32"/>
            <p:cNvSpPr>
              <a:spLocks noChangeArrowheads="1"/>
            </p:cNvSpPr>
            <p:nvPr/>
          </p:nvSpPr>
          <p:spPr bwMode="auto">
            <a:xfrm>
              <a:off x="5944216" y="5649578"/>
              <a:ext cx="1698504" cy="1467105"/>
            </a:xfrm>
            <a:custGeom>
              <a:avLst/>
              <a:gdLst>
                <a:gd name="T0" fmla="*/ 693 w 2781"/>
                <a:gd name="T1" fmla="*/ 2403 h 2404"/>
                <a:gd name="T2" fmla="*/ 0 w 2781"/>
                <a:gd name="T3" fmla="*/ 1202 h 2404"/>
                <a:gd name="T4" fmla="*/ 693 w 2781"/>
                <a:gd name="T5" fmla="*/ 0 h 2404"/>
                <a:gd name="T6" fmla="*/ 2086 w 2781"/>
                <a:gd name="T7" fmla="*/ 0 h 2404"/>
                <a:gd name="T8" fmla="*/ 2780 w 2781"/>
                <a:gd name="T9" fmla="*/ 1202 h 2404"/>
                <a:gd name="T10" fmla="*/ 2086 w 2781"/>
                <a:gd name="T11" fmla="*/ 2403 h 2404"/>
                <a:gd name="T12" fmla="*/ 693 w 2781"/>
                <a:gd name="T13" fmla="*/ 2403 h 2404"/>
              </a:gdLst>
              <a:ahLst/>
              <a:cxnLst>
                <a:cxn ang="0">
                  <a:pos x="T0" y="T1"/>
                </a:cxn>
                <a:cxn ang="0">
                  <a:pos x="T2" y="T3"/>
                </a:cxn>
                <a:cxn ang="0">
                  <a:pos x="T4" y="T5"/>
                </a:cxn>
                <a:cxn ang="0">
                  <a:pos x="T6" y="T7"/>
                </a:cxn>
                <a:cxn ang="0">
                  <a:pos x="T8" y="T9"/>
                </a:cxn>
                <a:cxn ang="0">
                  <a:pos x="T10" y="T11"/>
                </a:cxn>
                <a:cxn ang="0">
                  <a:pos x="T12" y="T13"/>
                </a:cxn>
              </a:cxnLst>
              <a:rect l="0" t="0" r="r" b="b"/>
              <a:pathLst>
                <a:path w="2781" h="2404">
                  <a:moveTo>
                    <a:pt x="693" y="2403"/>
                  </a:moveTo>
                  <a:lnTo>
                    <a:pt x="0" y="1202"/>
                  </a:lnTo>
                  <a:lnTo>
                    <a:pt x="693" y="0"/>
                  </a:lnTo>
                  <a:lnTo>
                    <a:pt x="2086" y="0"/>
                  </a:lnTo>
                  <a:lnTo>
                    <a:pt x="2780" y="1202"/>
                  </a:lnTo>
                  <a:lnTo>
                    <a:pt x="2086" y="2403"/>
                  </a:lnTo>
                  <a:lnTo>
                    <a:pt x="693" y="2403"/>
                  </a:lnTo>
                </a:path>
              </a:pathLst>
            </a:custGeom>
            <a:solidFill>
              <a:schemeClr val="accent5"/>
            </a:solidFill>
            <a:ln>
              <a:noFill/>
            </a:ln>
            <a:effectLst/>
          </p:spPr>
          <p:txBody>
            <a:bodyPr wrap="none" anchor="ctr"/>
            <a:lstStyle/>
            <a:p>
              <a:endParaRPr lang="en-US"/>
            </a:p>
          </p:txBody>
        </p:sp>
        <p:sp>
          <p:nvSpPr>
            <p:cNvPr id="255" name="Freeform 33"/>
            <p:cNvSpPr>
              <a:spLocks noChangeArrowheads="1"/>
            </p:cNvSpPr>
            <p:nvPr/>
          </p:nvSpPr>
          <p:spPr bwMode="auto">
            <a:xfrm>
              <a:off x="5941525" y="5646884"/>
              <a:ext cx="1703886" cy="1477875"/>
            </a:xfrm>
            <a:custGeom>
              <a:avLst/>
              <a:gdLst>
                <a:gd name="T0" fmla="*/ 699 w 2793"/>
                <a:gd name="T1" fmla="*/ 2408 h 2421"/>
                <a:gd name="T2" fmla="*/ 711 w 2793"/>
                <a:gd name="T3" fmla="*/ 2408 h 2421"/>
                <a:gd name="T4" fmla="*/ 18 w 2793"/>
                <a:gd name="T5" fmla="*/ 1207 h 2421"/>
                <a:gd name="T6" fmla="*/ 705 w 2793"/>
                <a:gd name="T7" fmla="*/ 18 h 2421"/>
                <a:gd name="T8" fmla="*/ 2086 w 2793"/>
                <a:gd name="T9" fmla="*/ 18 h 2421"/>
                <a:gd name="T10" fmla="*/ 2774 w 2793"/>
                <a:gd name="T11" fmla="*/ 1207 h 2421"/>
                <a:gd name="T12" fmla="*/ 2086 w 2793"/>
                <a:gd name="T13" fmla="*/ 2402 h 2421"/>
                <a:gd name="T14" fmla="*/ 699 w 2793"/>
                <a:gd name="T15" fmla="*/ 2402 h 2421"/>
                <a:gd name="T16" fmla="*/ 699 w 2793"/>
                <a:gd name="T17" fmla="*/ 2408 h 2421"/>
                <a:gd name="T18" fmla="*/ 711 w 2793"/>
                <a:gd name="T19" fmla="*/ 2408 h 2421"/>
                <a:gd name="T20" fmla="*/ 699 w 2793"/>
                <a:gd name="T21" fmla="*/ 2408 h 2421"/>
                <a:gd name="T22" fmla="*/ 699 w 2793"/>
                <a:gd name="T23" fmla="*/ 2420 h 2421"/>
                <a:gd name="T24" fmla="*/ 2092 w 2793"/>
                <a:gd name="T25" fmla="*/ 2420 h 2421"/>
                <a:gd name="T26" fmla="*/ 2792 w 2793"/>
                <a:gd name="T27" fmla="*/ 1207 h 2421"/>
                <a:gd name="T28" fmla="*/ 2092 w 2793"/>
                <a:gd name="T29" fmla="*/ 0 h 2421"/>
                <a:gd name="T30" fmla="*/ 699 w 2793"/>
                <a:gd name="T31" fmla="*/ 0 h 2421"/>
                <a:gd name="T32" fmla="*/ 0 w 2793"/>
                <a:gd name="T33" fmla="*/ 1207 h 2421"/>
                <a:gd name="T34" fmla="*/ 699 w 2793"/>
                <a:gd name="T35" fmla="*/ 2420 h 2421"/>
                <a:gd name="T36" fmla="*/ 699 w 2793"/>
                <a:gd name="T37" fmla="*/ 2420 h 2421"/>
                <a:gd name="T38" fmla="*/ 699 w 2793"/>
                <a:gd name="T39" fmla="*/ 2408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3" h="2421">
                  <a:moveTo>
                    <a:pt x="699" y="2408"/>
                  </a:moveTo>
                  <a:lnTo>
                    <a:pt x="711" y="2408"/>
                  </a:lnTo>
                  <a:lnTo>
                    <a:pt x="18" y="1207"/>
                  </a:lnTo>
                  <a:lnTo>
                    <a:pt x="705" y="18"/>
                  </a:lnTo>
                  <a:lnTo>
                    <a:pt x="2086" y="18"/>
                  </a:lnTo>
                  <a:lnTo>
                    <a:pt x="2774" y="1207"/>
                  </a:lnTo>
                  <a:lnTo>
                    <a:pt x="2086" y="2402"/>
                  </a:lnTo>
                  <a:lnTo>
                    <a:pt x="699" y="2402"/>
                  </a:lnTo>
                  <a:lnTo>
                    <a:pt x="699" y="2408"/>
                  </a:lnTo>
                  <a:lnTo>
                    <a:pt x="711" y="2408"/>
                  </a:lnTo>
                  <a:lnTo>
                    <a:pt x="699" y="2408"/>
                  </a:lnTo>
                  <a:lnTo>
                    <a:pt x="699" y="2420"/>
                  </a:lnTo>
                  <a:lnTo>
                    <a:pt x="2092" y="2420"/>
                  </a:lnTo>
                  <a:lnTo>
                    <a:pt x="2792" y="1207"/>
                  </a:lnTo>
                  <a:lnTo>
                    <a:pt x="2092" y="0"/>
                  </a:lnTo>
                  <a:lnTo>
                    <a:pt x="699" y="0"/>
                  </a:lnTo>
                  <a:lnTo>
                    <a:pt x="0" y="1207"/>
                  </a:lnTo>
                  <a:lnTo>
                    <a:pt x="699" y="2420"/>
                  </a:lnTo>
                  <a:lnTo>
                    <a:pt x="699" y="2420"/>
                  </a:lnTo>
                  <a:lnTo>
                    <a:pt x="699" y="240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6" name="Freeform 34"/>
            <p:cNvSpPr>
              <a:spLocks noChangeArrowheads="1"/>
            </p:cNvSpPr>
            <p:nvPr/>
          </p:nvSpPr>
          <p:spPr bwMode="auto">
            <a:xfrm>
              <a:off x="11287365" y="10917700"/>
              <a:ext cx="1833090" cy="1590936"/>
            </a:xfrm>
            <a:custGeom>
              <a:avLst/>
              <a:gdLst>
                <a:gd name="T0" fmla="*/ 747 w 3001"/>
                <a:gd name="T1" fmla="*/ 2607 h 2608"/>
                <a:gd name="T2" fmla="*/ 0 w 3001"/>
                <a:gd name="T3" fmla="*/ 1304 h 2608"/>
                <a:gd name="T4" fmla="*/ 747 w 3001"/>
                <a:gd name="T5" fmla="*/ 0 h 2608"/>
                <a:gd name="T6" fmla="*/ 2246 w 3001"/>
                <a:gd name="T7" fmla="*/ 0 h 2608"/>
                <a:gd name="T8" fmla="*/ 3000 w 3001"/>
                <a:gd name="T9" fmla="*/ 1304 h 2608"/>
                <a:gd name="T10" fmla="*/ 2246 w 3001"/>
                <a:gd name="T11" fmla="*/ 2607 h 2608"/>
                <a:gd name="T12" fmla="*/ 747 w 3001"/>
                <a:gd name="T13" fmla="*/ 2607 h 2608"/>
              </a:gdLst>
              <a:ahLst/>
              <a:cxnLst>
                <a:cxn ang="0">
                  <a:pos x="T0" y="T1"/>
                </a:cxn>
                <a:cxn ang="0">
                  <a:pos x="T2" y="T3"/>
                </a:cxn>
                <a:cxn ang="0">
                  <a:pos x="T4" y="T5"/>
                </a:cxn>
                <a:cxn ang="0">
                  <a:pos x="T6" y="T7"/>
                </a:cxn>
                <a:cxn ang="0">
                  <a:pos x="T8" y="T9"/>
                </a:cxn>
                <a:cxn ang="0">
                  <a:pos x="T10" y="T11"/>
                </a:cxn>
                <a:cxn ang="0">
                  <a:pos x="T12" y="T13"/>
                </a:cxn>
              </a:cxnLst>
              <a:rect l="0" t="0" r="r" b="b"/>
              <a:pathLst>
                <a:path w="3001" h="2608">
                  <a:moveTo>
                    <a:pt x="747" y="2607"/>
                  </a:moveTo>
                  <a:lnTo>
                    <a:pt x="0" y="1304"/>
                  </a:lnTo>
                  <a:lnTo>
                    <a:pt x="747" y="0"/>
                  </a:lnTo>
                  <a:lnTo>
                    <a:pt x="2246" y="0"/>
                  </a:lnTo>
                  <a:lnTo>
                    <a:pt x="3000" y="1304"/>
                  </a:lnTo>
                  <a:lnTo>
                    <a:pt x="2246" y="2607"/>
                  </a:lnTo>
                  <a:lnTo>
                    <a:pt x="747" y="2607"/>
                  </a:lnTo>
                </a:path>
              </a:pathLst>
            </a:custGeom>
            <a:solidFill>
              <a:schemeClr val="accent2"/>
            </a:solidFill>
            <a:ln>
              <a:noFill/>
            </a:ln>
            <a:effectLst/>
          </p:spPr>
          <p:txBody>
            <a:bodyPr wrap="none" anchor="ctr"/>
            <a:lstStyle/>
            <a:p>
              <a:endParaRPr lang="en-US"/>
            </a:p>
          </p:txBody>
        </p:sp>
        <p:sp>
          <p:nvSpPr>
            <p:cNvPr id="257" name="Freeform 35"/>
            <p:cNvSpPr>
              <a:spLocks noChangeArrowheads="1"/>
            </p:cNvSpPr>
            <p:nvPr/>
          </p:nvSpPr>
          <p:spPr bwMode="auto">
            <a:xfrm>
              <a:off x="11279290" y="10915008"/>
              <a:ext cx="1846549" cy="1599011"/>
            </a:xfrm>
            <a:custGeom>
              <a:avLst/>
              <a:gdLst>
                <a:gd name="T0" fmla="*/ 759 w 3025"/>
                <a:gd name="T1" fmla="*/ 2613 h 2620"/>
                <a:gd name="T2" fmla="*/ 765 w 3025"/>
                <a:gd name="T3" fmla="*/ 2607 h 2620"/>
                <a:gd name="T4" fmla="*/ 18 w 3025"/>
                <a:gd name="T5" fmla="*/ 1310 h 2620"/>
                <a:gd name="T6" fmla="*/ 765 w 3025"/>
                <a:gd name="T7" fmla="*/ 18 h 2620"/>
                <a:gd name="T8" fmla="*/ 2258 w 3025"/>
                <a:gd name="T9" fmla="*/ 18 h 2620"/>
                <a:gd name="T10" fmla="*/ 3006 w 3025"/>
                <a:gd name="T11" fmla="*/ 1310 h 2620"/>
                <a:gd name="T12" fmla="*/ 2258 w 3025"/>
                <a:gd name="T13" fmla="*/ 2601 h 2620"/>
                <a:gd name="T14" fmla="*/ 759 w 3025"/>
                <a:gd name="T15" fmla="*/ 2601 h 2620"/>
                <a:gd name="T16" fmla="*/ 759 w 3025"/>
                <a:gd name="T17" fmla="*/ 2613 h 2620"/>
                <a:gd name="T18" fmla="*/ 765 w 3025"/>
                <a:gd name="T19" fmla="*/ 2607 h 2620"/>
                <a:gd name="T20" fmla="*/ 759 w 3025"/>
                <a:gd name="T21" fmla="*/ 2613 h 2620"/>
                <a:gd name="T22" fmla="*/ 759 w 3025"/>
                <a:gd name="T23" fmla="*/ 2619 h 2620"/>
                <a:gd name="T24" fmla="*/ 2264 w 3025"/>
                <a:gd name="T25" fmla="*/ 2619 h 2620"/>
                <a:gd name="T26" fmla="*/ 3024 w 3025"/>
                <a:gd name="T27" fmla="*/ 1310 h 2620"/>
                <a:gd name="T28" fmla="*/ 2264 w 3025"/>
                <a:gd name="T29" fmla="*/ 0 h 2620"/>
                <a:gd name="T30" fmla="*/ 753 w 3025"/>
                <a:gd name="T31" fmla="*/ 0 h 2620"/>
                <a:gd name="T32" fmla="*/ 0 w 3025"/>
                <a:gd name="T33" fmla="*/ 1310 h 2620"/>
                <a:gd name="T34" fmla="*/ 753 w 3025"/>
                <a:gd name="T35" fmla="*/ 2619 h 2620"/>
                <a:gd name="T36" fmla="*/ 759 w 3025"/>
                <a:gd name="T37" fmla="*/ 2619 h 2620"/>
                <a:gd name="T38" fmla="*/ 759 w 3025"/>
                <a:gd name="T39" fmla="*/ 2613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5" h="2620">
                  <a:moveTo>
                    <a:pt x="759" y="2613"/>
                  </a:moveTo>
                  <a:lnTo>
                    <a:pt x="765" y="2607"/>
                  </a:lnTo>
                  <a:lnTo>
                    <a:pt x="18" y="1310"/>
                  </a:lnTo>
                  <a:lnTo>
                    <a:pt x="765" y="18"/>
                  </a:lnTo>
                  <a:lnTo>
                    <a:pt x="2258" y="18"/>
                  </a:lnTo>
                  <a:lnTo>
                    <a:pt x="3006" y="1310"/>
                  </a:lnTo>
                  <a:lnTo>
                    <a:pt x="2258" y="2601"/>
                  </a:lnTo>
                  <a:lnTo>
                    <a:pt x="759" y="2601"/>
                  </a:lnTo>
                  <a:lnTo>
                    <a:pt x="759" y="2613"/>
                  </a:lnTo>
                  <a:lnTo>
                    <a:pt x="765" y="2607"/>
                  </a:lnTo>
                  <a:lnTo>
                    <a:pt x="759" y="2613"/>
                  </a:lnTo>
                  <a:lnTo>
                    <a:pt x="759" y="2619"/>
                  </a:lnTo>
                  <a:lnTo>
                    <a:pt x="2264" y="2619"/>
                  </a:lnTo>
                  <a:lnTo>
                    <a:pt x="3024" y="1310"/>
                  </a:lnTo>
                  <a:lnTo>
                    <a:pt x="2264" y="0"/>
                  </a:lnTo>
                  <a:lnTo>
                    <a:pt x="753" y="0"/>
                  </a:lnTo>
                  <a:lnTo>
                    <a:pt x="0" y="1310"/>
                  </a:lnTo>
                  <a:lnTo>
                    <a:pt x="753" y="2619"/>
                  </a:lnTo>
                  <a:lnTo>
                    <a:pt x="759" y="2619"/>
                  </a:lnTo>
                  <a:lnTo>
                    <a:pt x="759" y="261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8" name="Freeform 36"/>
            <p:cNvSpPr>
              <a:spLocks noChangeArrowheads="1"/>
            </p:cNvSpPr>
            <p:nvPr/>
          </p:nvSpPr>
          <p:spPr bwMode="auto">
            <a:xfrm>
              <a:off x="13510762" y="6058751"/>
              <a:ext cx="2452196" cy="2121247"/>
            </a:xfrm>
            <a:custGeom>
              <a:avLst/>
              <a:gdLst>
                <a:gd name="T0" fmla="*/ 1005 w 4019"/>
                <a:gd name="T1" fmla="*/ 3472 h 3473"/>
                <a:gd name="T2" fmla="*/ 0 w 4019"/>
                <a:gd name="T3" fmla="*/ 1733 h 3473"/>
                <a:gd name="T4" fmla="*/ 1005 w 4019"/>
                <a:gd name="T5" fmla="*/ 0 h 3473"/>
                <a:gd name="T6" fmla="*/ 3013 w 4019"/>
                <a:gd name="T7" fmla="*/ 0 h 3473"/>
                <a:gd name="T8" fmla="*/ 4018 w 4019"/>
                <a:gd name="T9" fmla="*/ 1733 h 3473"/>
                <a:gd name="T10" fmla="*/ 3013 w 4019"/>
                <a:gd name="T11" fmla="*/ 3472 h 3473"/>
                <a:gd name="T12" fmla="*/ 1005 w 4019"/>
                <a:gd name="T13" fmla="*/ 3472 h 3473"/>
              </a:gdLst>
              <a:ahLst/>
              <a:cxnLst>
                <a:cxn ang="0">
                  <a:pos x="T0" y="T1"/>
                </a:cxn>
                <a:cxn ang="0">
                  <a:pos x="T2" y="T3"/>
                </a:cxn>
                <a:cxn ang="0">
                  <a:pos x="T4" y="T5"/>
                </a:cxn>
                <a:cxn ang="0">
                  <a:pos x="T6" y="T7"/>
                </a:cxn>
                <a:cxn ang="0">
                  <a:pos x="T8" y="T9"/>
                </a:cxn>
                <a:cxn ang="0">
                  <a:pos x="T10" y="T11"/>
                </a:cxn>
                <a:cxn ang="0">
                  <a:pos x="T12" y="T13"/>
                </a:cxn>
              </a:cxnLst>
              <a:rect l="0" t="0" r="r" b="b"/>
              <a:pathLst>
                <a:path w="4019" h="3473">
                  <a:moveTo>
                    <a:pt x="1005" y="3472"/>
                  </a:moveTo>
                  <a:lnTo>
                    <a:pt x="0" y="1733"/>
                  </a:lnTo>
                  <a:lnTo>
                    <a:pt x="1005" y="0"/>
                  </a:lnTo>
                  <a:lnTo>
                    <a:pt x="3013" y="0"/>
                  </a:lnTo>
                  <a:lnTo>
                    <a:pt x="4018" y="1733"/>
                  </a:lnTo>
                  <a:lnTo>
                    <a:pt x="3013" y="3472"/>
                  </a:lnTo>
                  <a:lnTo>
                    <a:pt x="1005" y="3472"/>
                  </a:lnTo>
                </a:path>
              </a:pathLst>
            </a:custGeom>
            <a:solidFill>
              <a:schemeClr val="accent1"/>
            </a:solidFill>
            <a:ln>
              <a:noFill/>
            </a:ln>
            <a:effectLst/>
          </p:spPr>
          <p:txBody>
            <a:bodyPr wrap="none" anchor="ctr"/>
            <a:lstStyle/>
            <a:p>
              <a:endParaRPr lang="en-US"/>
            </a:p>
          </p:txBody>
        </p:sp>
        <p:sp>
          <p:nvSpPr>
            <p:cNvPr id="259" name="Freeform 37"/>
            <p:cNvSpPr>
              <a:spLocks noChangeArrowheads="1"/>
            </p:cNvSpPr>
            <p:nvPr/>
          </p:nvSpPr>
          <p:spPr bwMode="auto">
            <a:xfrm>
              <a:off x="13508071" y="6050675"/>
              <a:ext cx="2462963" cy="2134708"/>
            </a:xfrm>
            <a:custGeom>
              <a:avLst/>
              <a:gdLst>
                <a:gd name="T0" fmla="*/ 1011 w 4036"/>
                <a:gd name="T1" fmla="*/ 3484 h 3497"/>
                <a:gd name="T2" fmla="*/ 1023 w 4036"/>
                <a:gd name="T3" fmla="*/ 3484 h 3497"/>
                <a:gd name="T4" fmla="*/ 18 w 4036"/>
                <a:gd name="T5" fmla="*/ 1745 h 3497"/>
                <a:gd name="T6" fmla="*/ 1017 w 4036"/>
                <a:gd name="T7" fmla="*/ 18 h 3497"/>
                <a:gd name="T8" fmla="*/ 3013 w 4036"/>
                <a:gd name="T9" fmla="*/ 18 h 3497"/>
                <a:gd name="T10" fmla="*/ 4017 w 4036"/>
                <a:gd name="T11" fmla="*/ 1745 h 3497"/>
                <a:gd name="T12" fmla="*/ 3013 w 4036"/>
                <a:gd name="T13" fmla="*/ 3478 h 3497"/>
                <a:gd name="T14" fmla="*/ 1011 w 4036"/>
                <a:gd name="T15" fmla="*/ 3478 h 3497"/>
                <a:gd name="T16" fmla="*/ 1011 w 4036"/>
                <a:gd name="T17" fmla="*/ 3484 h 3497"/>
                <a:gd name="T18" fmla="*/ 1023 w 4036"/>
                <a:gd name="T19" fmla="*/ 3484 h 3497"/>
                <a:gd name="T20" fmla="*/ 1011 w 4036"/>
                <a:gd name="T21" fmla="*/ 3484 h 3497"/>
                <a:gd name="T22" fmla="*/ 1011 w 4036"/>
                <a:gd name="T23" fmla="*/ 3496 h 3497"/>
                <a:gd name="T24" fmla="*/ 3025 w 4036"/>
                <a:gd name="T25" fmla="*/ 3496 h 3497"/>
                <a:gd name="T26" fmla="*/ 4035 w 4036"/>
                <a:gd name="T27" fmla="*/ 1745 h 3497"/>
                <a:gd name="T28" fmla="*/ 3025 w 4036"/>
                <a:gd name="T29" fmla="*/ 0 h 3497"/>
                <a:gd name="T30" fmla="*/ 1011 w 4036"/>
                <a:gd name="T31" fmla="*/ 0 h 3497"/>
                <a:gd name="T32" fmla="*/ 0 w 4036"/>
                <a:gd name="T33" fmla="*/ 1745 h 3497"/>
                <a:gd name="T34" fmla="*/ 1011 w 4036"/>
                <a:gd name="T35" fmla="*/ 3496 h 3497"/>
                <a:gd name="T36" fmla="*/ 1011 w 4036"/>
                <a:gd name="T37" fmla="*/ 3496 h 3497"/>
                <a:gd name="T38" fmla="*/ 1011 w 4036"/>
                <a:gd name="T39" fmla="*/ 3484 h 3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36" h="3497">
                  <a:moveTo>
                    <a:pt x="1011" y="3484"/>
                  </a:moveTo>
                  <a:lnTo>
                    <a:pt x="1023" y="3484"/>
                  </a:lnTo>
                  <a:lnTo>
                    <a:pt x="18" y="1745"/>
                  </a:lnTo>
                  <a:lnTo>
                    <a:pt x="1017" y="18"/>
                  </a:lnTo>
                  <a:lnTo>
                    <a:pt x="3013" y="18"/>
                  </a:lnTo>
                  <a:lnTo>
                    <a:pt x="4017" y="1745"/>
                  </a:lnTo>
                  <a:lnTo>
                    <a:pt x="3013" y="3478"/>
                  </a:lnTo>
                  <a:lnTo>
                    <a:pt x="1011" y="3478"/>
                  </a:lnTo>
                  <a:lnTo>
                    <a:pt x="1011" y="3484"/>
                  </a:lnTo>
                  <a:lnTo>
                    <a:pt x="1023" y="3484"/>
                  </a:lnTo>
                  <a:lnTo>
                    <a:pt x="1011" y="3484"/>
                  </a:lnTo>
                  <a:lnTo>
                    <a:pt x="1011" y="3496"/>
                  </a:lnTo>
                  <a:lnTo>
                    <a:pt x="3025" y="3496"/>
                  </a:lnTo>
                  <a:lnTo>
                    <a:pt x="4035" y="1745"/>
                  </a:lnTo>
                  <a:lnTo>
                    <a:pt x="3025" y="0"/>
                  </a:lnTo>
                  <a:lnTo>
                    <a:pt x="1011" y="0"/>
                  </a:lnTo>
                  <a:lnTo>
                    <a:pt x="0" y="1745"/>
                  </a:lnTo>
                  <a:lnTo>
                    <a:pt x="1011" y="3496"/>
                  </a:lnTo>
                  <a:lnTo>
                    <a:pt x="1011" y="3496"/>
                  </a:lnTo>
                  <a:lnTo>
                    <a:pt x="1011" y="3484"/>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0" name="Freeform 38"/>
            <p:cNvSpPr>
              <a:spLocks noChangeArrowheads="1"/>
            </p:cNvSpPr>
            <p:nvPr/>
          </p:nvSpPr>
          <p:spPr bwMode="auto">
            <a:xfrm>
              <a:off x="7236262" y="8099242"/>
              <a:ext cx="1335115" cy="1157533"/>
            </a:xfrm>
            <a:custGeom>
              <a:avLst/>
              <a:gdLst>
                <a:gd name="T0" fmla="*/ 550 w 2189"/>
                <a:gd name="T1" fmla="*/ 1895 h 1896"/>
                <a:gd name="T2" fmla="*/ 0 w 2189"/>
                <a:gd name="T3" fmla="*/ 944 h 1896"/>
                <a:gd name="T4" fmla="*/ 550 w 2189"/>
                <a:gd name="T5" fmla="*/ 0 h 1896"/>
                <a:gd name="T6" fmla="*/ 1644 w 2189"/>
                <a:gd name="T7" fmla="*/ 0 h 1896"/>
                <a:gd name="T8" fmla="*/ 2188 w 2189"/>
                <a:gd name="T9" fmla="*/ 944 h 1896"/>
                <a:gd name="T10" fmla="*/ 1644 w 2189"/>
                <a:gd name="T11" fmla="*/ 1895 h 1896"/>
                <a:gd name="T12" fmla="*/ 550 w 2189"/>
                <a:gd name="T13" fmla="*/ 1895 h 1896"/>
              </a:gdLst>
              <a:ahLst/>
              <a:cxnLst>
                <a:cxn ang="0">
                  <a:pos x="T0" y="T1"/>
                </a:cxn>
                <a:cxn ang="0">
                  <a:pos x="T2" y="T3"/>
                </a:cxn>
                <a:cxn ang="0">
                  <a:pos x="T4" y="T5"/>
                </a:cxn>
                <a:cxn ang="0">
                  <a:pos x="T6" y="T7"/>
                </a:cxn>
                <a:cxn ang="0">
                  <a:pos x="T8" y="T9"/>
                </a:cxn>
                <a:cxn ang="0">
                  <a:pos x="T10" y="T11"/>
                </a:cxn>
                <a:cxn ang="0">
                  <a:pos x="T12" y="T13"/>
                </a:cxn>
              </a:cxnLst>
              <a:rect l="0" t="0" r="r" b="b"/>
              <a:pathLst>
                <a:path w="2189" h="1896">
                  <a:moveTo>
                    <a:pt x="550" y="1895"/>
                  </a:moveTo>
                  <a:lnTo>
                    <a:pt x="0" y="944"/>
                  </a:lnTo>
                  <a:lnTo>
                    <a:pt x="550" y="0"/>
                  </a:lnTo>
                  <a:lnTo>
                    <a:pt x="1644" y="0"/>
                  </a:lnTo>
                  <a:lnTo>
                    <a:pt x="2188" y="944"/>
                  </a:lnTo>
                  <a:lnTo>
                    <a:pt x="1644" y="1895"/>
                  </a:lnTo>
                  <a:lnTo>
                    <a:pt x="550" y="1895"/>
                  </a:lnTo>
                </a:path>
              </a:pathLst>
            </a:custGeom>
            <a:solidFill>
              <a:schemeClr val="accent4"/>
            </a:solidFill>
            <a:ln>
              <a:noFill/>
            </a:ln>
            <a:effectLst/>
          </p:spPr>
          <p:txBody>
            <a:bodyPr wrap="none" anchor="ctr"/>
            <a:lstStyle/>
            <a:p>
              <a:endParaRPr lang="en-US"/>
            </a:p>
          </p:txBody>
        </p:sp>
        <p:sp>
          <p:nvSpPr>
            <p:cNvPr id="261" name="Freeform 39"/>
            <p:cNvSpPr>
              <a:spLocks noChangeArrowheads="1"/>
            </p:cNvSpPr>
            <p:nvPr/>
          </p:nvSpPr>
          <p:spPr bwMode="auto">
            <a:xfrm>
              <a:off x="7233571" y="8093858"/>
              <a:ext cx="1345881" cy="1165608"/>
            </a:xfrm>
            <a:custGeom>
              <a:avLst/>
              <a:gdLst>
                <a:gd name="T0" fmla="*/ 556 w 2207"/>
                <a:gd name="T1" fmla="*/ 1901 h 1908"/>
                <a:gd name="T2" fmla="*/ 562 w 2207"/>
                <a:gd name="T3" fmla="*/ 1895 h 1908"/>
                <a:gd name="T4" fmla="*/ 18 w 2207"/>
                <a:gd name="T5" fmla="*/ 950 h 1908"/>
                <a:gd name="T6" fmla="*/ 556 w 2207"/>
                <a:gd name="T7" fmla="*/ 12 h 1908"/>
                <a:gd name="T8" fmla="*/ 1644 w 2207"/>
                <a:gd name="T9" fmla="*/ 12 h 1908"/>
                <a:gd name="T10" fmla="*/ 2188 w 2207"/>
                <a:gd name="T11" fmla="*/ 950 h 1908"/>
                <a:gd name="T12" fmla="*/ 1644 w 2207"/>
                <a:gd name="T13" fmla="*/ 1895 h 1908"/>
                <a:gd name="T14" fmla="*/ 556 w 2207"/>
                <a:gd name="T15" fmla="*/ 1895 h 1908"/>
                <a:gd name="T16" fmla="*/ 556 w 2207"/>
                <a:gd name="T17" fmla="*/ 1901 h 1908"/>
                <a:gd name="T18" fmla="*/ 562 w 2207"/>
                <a:gd name="T19" fmla="*/ 1895 h 1908"/>
                <a:gd name="T20" fmla="*/ 556 w 2207"/>
                <a:gd name="T21" fmla="*/ 1901 h 1908"/>
                <a:gd name="T22" fmla="*/ 556 w 2207"/>
                <a:gd name="T23" fmla="*/ 1907 h 1908"/>
                <a:gd name="T24" fmla="*/ 1650 w 2207"/>
                <a:gd name="T25" fmla="*/ 1907 h 1908"/>
                <a:gd name="T26" fmla="*/ 2206 w 2207"/>
                <a:gd name="T27" fmla="*/ 950 h 1908"/>
                <a:gd name="T28" fmla="*/ 1650 w 2207"/>
                <a:gd name="T29" fmla="*/ 0 h 1908"/>
                <a:gd name="T30" fmla="*/ 550 w 2207"/>
                <a:gd name="T31" fmla="*/ 0 h 1908"/>
                <a:gd name="T32" fmla="*/ 0 w 2207"/>
                <a:gd name="T33" fmla="*/ 950 h 1908"/>
                <a:gd name="T34" fmla="*/ 550 w 2207"/>
                <a:gd name="T35" fmla="*/ 1907 h 1908"/>
                <a:gd name="T36" fmla="*/ 556 w 2207"/>
                <a:gd name="T37" fmla="*/ 1907 h 1908"/>
                <a:gd name="T38" fmla="*/ 556 w 2207"/>
                <a:gd name="T39" fmla="*/ 1901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7" h="1908">
                  <a:moveTo>
                    <a:pt x="556" y="1901"/>
                  </a:moveTo>
                  <a:lnTo>
                    <a:pt x="562" y="1895"/>
                  </a:lnTo>
                  <a:lnTo>
                    <a:pt x="18" y="950"/>
                  </a:lnTo>
                  <a:lnTo>
                    <a:pt x="556" y="12"/>
                  </a:lnTo>
                  <a:lnTo>
                    <a:pt x="1644" y="12"/>
                  </a:lnTo>
                  <a:lnTo>
                    <a:pt x="2188" y="950"/>
                  </a:lnTo>
                  <a:lnTo>
                    <a:pt x="1644" y="1895"/>
                  </a:lnTo>
                  <a:lnTo>
                    <a:pt x="556" y="1895"/>
                  </a:lnTo>
                  <a:lnTo>
                    <a:pt x="556" y="1901"/>
                  </a:lnTo>
                  <a:lnTo>
                    <a:pt x="562" y="1895"/>
                  </a:lnTo>
                  <a:lnTo>
                    <a:pt x="556" y="1901"/>
                  </a:lnTo>
                  <a:lnTo>
                    <a:pt x="556" y="1907"/>
                  </a:lnTo>
                  <a:lnTo>
                    <a:pt x="1650" y="1907"/>
                  </a:lnTo>
                  <a:lnTo>
                    <a:pt x="2206" y="950"/>
                  </a:lnTo>
                  <a:lnTo>
                    <a:pt x="1650" y="0"/>
                  </a:lnTo>
                  <a:lnTo>
                    <a:pt x="550" y="0"/>
                  </a:lnTo>
                  <a:lnTo>
                    <a:pt x="0" y="950"/>
                  </a:lnTo>
                  <a:lnTo>
                    <a:pt x="550" y="1907"/>
                  </a:lnTo>
                  <a:lnTo>
                    <a:pt x="556" y="1907"/>
                  </a:lnTo>
                  <a:lnTo>
                    <a:pt x="556" y="1901"/>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2" name="Freeform 40"/>
            <p:cNvSpPr>
              <a:spLocks noChangeArrowheads="1"/>
            </p:cNvSpPr>
            <p:nvPr/>
          </p:nvSpPr>
          <p:spPr bwMode="auto">
            <a:xfrm>
              <a:off x="12399064" y="8481496"/>
              <a:ext cx="1787330" cy="1547864"/>
            </a:xfrm>
            <a:custGeom>
              <a:avLst/>
              <a:gdLst>
                <a:gd name="T0" fmla="*/ 729 w 2930"/>
                <a:gd name="T1" fmla="*/ 2535 h 2536"/>
                <a:gd name="T2" fmla="*/ 0 w 2930"/>
                <a:gd name="T3" fmla="*/ 1268 h 2536"/>
                <a:gd name="T4" fmla="*/ 729 w 2930"/>
                <a:gd name="T5" fmla="*/ 0 h 2536"/>
                <a:gd name="T6" fmla="*/ 2194 w 2930"/>
                <a:gd name="T7" fmla="*/ 0 h 2536"/>
                <a:gd name="T8" fmla="*/ 2929 w 2930"/>
                <a:gd name="T9" fmla="*/ 1268 h 2536"/>
                <a:gd name="T10" fmla="*/ 2194 w 2930"/>
                <a:gd name="T11" fmla="*/ 2535 h 2536"/>
                <a:gd name="T12" fmla="*/ 729 w 2930"/>
                <a:gd name="T13" fmla="*/ 2535 h 2536"/>
              </a:gdLst>
              <a:ahLst/>
              <a:cxnLst>
                <a:cxn ang="0">
                  <a:pos x="T0" y="T1"/>
                </a:cxn>
                <a:cxn ang="0">
                  <a:pos x="T2" y="T3"/>
                </a:cxn>
                <a:cxn ang="0">
                  <a:pos x="T4" y="T5"/>
                </a:cxn>
                <a:cxn ang="0">
                  <a:pos x="T6" y="T7"/>
                </a:cxn>
                <a:cxn ang="0">
                  <a:pos x="T8" y="T9"/>
                </a:cxn>
                <a:cxn ang="0">
                  <a:pos x="T10" y="T11"/>
                </a:cxn>
                <a:cxn ang="0">
                  <a:pos x="T12" y="T13"/>
                </a:cxn>
              </a:cxnLst>
              <a:rect l="0" t="0" r="r" b="b"/>
              <a:pathLst>
                <a:path w="2930" h="2536">
                  <a:moveTo>
                    <a:pt x="729" y="2535"/>
                  </a:moveTo>
                  <a:lnTo>
                    <a:pt x="0" y="1268"/>
                  </a:lnTo>
                  <a:lnTo>
                    <a:pt x="729" y="0"/>
                  </a:lnTo>
                  <a:lnTo>
                    <a:pt x="2194" y="0"/>
                  </a:lnTo>
                  <a:lnTo>
                    <a:pt x="2929" y="1268"/>
                  </a:lnTo>
                  <a:lnTo>
                    <a:pt x="2194" y="2535"/>
                  </a:lnTo>
                  <a:lnTo>
                    <a:pt x="729" y="2535"/>
                  </a:lnTo>
                </a:path>
              </a:pathLst>
            </a:custGeom>
            <a:solidFill>
              <a:schemeClr val="accent4"/>
            </a:solidFill>
            <a:ln>
              <a:noFill/>
            </a:ln>
            <a:effectLst/>
          </p:spPr>
          <p:txBody>
            <a:bodyPr wrap="none" anchor="ctr"/>
            <a:lstStyle/>
            <a:p>
              <a:endParaRPr lang="en-US"/>
            </a:p>
          </p:txBody>
        </p:sp>
        <p:sp>
          <p:nvSpPr>
            <p:cNvPr id="263" name="Freeform 41"/>
            <p:cNvSpPr>
              <a:spLocks noChangeArrowheads="1"/>
            </p:cNvSpPr>
            <p:nvPr/>
          </p:nvSpPr>
          <p:spPr bwMode="auto">
            <a:xfrm>
              <a:off x="12396373" y="8478805"/>
              <a:ext cx="1795405" cy="1555940"/>
            </a:xfrm>
            <a:custGeom>
              <a:avLst/>
              <a:gdLst>
                <a:gd name="T0" fmla="*/ 735 w 2942"/>
                <a:gd name="T1" fmla="*/ 2541 h 2548"/>
                <a:gd name="T2" fmla="*/ 747 w 2942"/>
                <a:gd name="T3" fmla="*/ 2535 h 2548"/>
                <a:gd name="T4" fmla="*/ 18 w 2942"/>
                <a:gd name="T5" fmla="*/ 1274 h 2548"/>
                <a:gd name="T6" fmla="*/ 741 w 2942"/>
                <a:gd name="T7" fmla="*/ 12 h 2548"/>
                <a:gd name="T8" fmla="*/ 2194 w 2942"/>
                <a:gd name="T9" fmla="*/ 12 h 2548"/>
                <a:gd name="T10" fmla="*/ 2923 w 2942"/>
                <a:gd name="T11" fmla="*/ 1274 h 2548"/>
                <a:gd name="T12" fmla="*/ 2194 w 2942"/>
                <a:gd name="T13" fmla="*/ 2535 h 2548"/>
                <a:gd name="T14" fmla="*/ 735 w 2942"/>
                <a:gd name="T15" fmla="*/ 2535 h 2548"/>
                <a:gd name="T16" fmla="*/ 735 w 2942"/>
                <a:gd name="T17" fmla="*/ 2541 h 2548"/>
                <a:gd name="T18" fmla="*/ 747 w 2942"/>
                <a:gd name="T19" fmla="*/ 2535 h 2548"/>
                <a:gd name="T20" fmla="*/ 735 w 2942"/>
                <a:gd name="T21" fmla="*/ 2541 h 2548"/>
                <a:gd name="T22" fmla="*/ 735 w 2942"/>
                <a:gd name="T23" fmla="*/ 2547 h 2548"/>
                <a:gd name="T24" fmla="*/ 2206 w 2942"/>
                <a:gd name="T25" fmla="*/ 2547 h 2548"/>
                <a:gd name="T26" fmla="*/ 2941 w 2942"/>
                <a:gd name="T27" fmla="*/ 1274 h 2548"/>
                <a:gd name="T28" fmla="*/ 2206 w 2942"/>
                <a:gd name="T29" fmla="*/ 0 h 2548"/>
                <a:gd name="T30" fmla="*/ 735 w 2942"/>
                <a:gd name="T31" fmla="*/ 0 h 2548"/>
                <a:gd name="T32" fmla="*/ 0 w 2942"/>
                <a:gd name="T33" fmla="*/ 1274 h 2548"/>
                <a:gd name="T34" fmla="*/ 735 w 2942"/>
                <a:gd name="T35" fmla="*/ 2547 h 2548"/>
                <a:gd name="T36" fmla="*/ 735 w 2942"/>
                <a:gd name="T37" fmla="*/ 2547 h 2548"/>
                <a:gd name="T38" fmla="*/ 735 w 2942"/>
                <a:gd name="T39" fmla="*/ 2541 h 2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2" h="2548">
                  <a:moveTo>
                    <a:pt x="735" y="2541"/>
                  </a:moveTo>
                  <a:lnTo>
                    <a:pt x="747" y="2535"/>
                  </a:lnTo>
                  <a:lnTo>
                    <a:pt x="18" y="1274"/>
                  </a:lnTo>
                  <a:lnTo>
                    <a:pt x="741" y="12"/>
                  </a:lnTo>
                  <a:lnTo>
                    <a:pt x="2194" y="12"/>
                  </a:lnTo>
                  <a:lnTo>
                    <a:pt x="2923" y="1274"/>
                  </a:lnTo>
                  <a:lnTo>
                    <a:pt x="2194" y="2535"/>
                  </a:lnTo>
                  <a:lnTo>
                    <a:pt x="735" y="2535"/>
                  </a:lnTo>
                  <a:lnTo>
                    <a:pt x="735" y="2541"/>
                  </a:lnTo>
                  <a:lnTo>
                    <a:pt x="747" y="2535"/>
                  </a:lnTo>
                  <a:lnTo>
                    <a:pt x="735" y="2541"/>
                  </a:lnTo>
                  <a:lnTo>
                    <a:pt x="735" y="2547"/>
                  </a:lnTo>
                  <a:lnTo>
                    <a:pt x="2206" y="2547"/>
                  </a:lnTo>
                  <a:lnTo>
                    <a:pt x="2941" y="1274"/>
                  </a:lnTo>
                  <a:lnTo>
                    <a:pt x="2206" y="0"/>
                  </a:lnTo>
                  <a:lnTo>
                    <a:pt x="735" y="0"/>
                  </a:lnTo>
                  <a:lnTo>
                    <a:pt x="0" y="1274"/>
                  </a:lnTo>
                  <a:lnTo>
                    <a:pt x="735" y="2547"/>
                  </a:lnTo>
                  <a:lnTo>
                    <a:pt x="735" y="2547"/>
                  </a:lnTo>
                  <a:lnTo>
                    <a:pt x="735" y="2541"/>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4" name="Freeform 42"/>
            <p:cNvSpPr>
              <a:spLocks noChangeArrowheads="1"/>
            </p:cNvSpPr>
            <p:nvPr/>
          </p:nvSpPr>
          <p:spPr bwMode="auto">
            <a:xfrm>
              <a:off x="11712664" y="5759945"/>
              <a:ext cx="1440093" cy="1249059"/>
            </a:xfrm>
            <a:custGeom>
              <a:avLst/>
              <a:gdLst>
                <a:gd name="T0" fmla="*/ 591 w 2361"/>
                <a:gd name="T1" fmla="*/ 2043 h 2044"/>
                <a:gd name="T2" fmla="*/ 0 w 2361"/>
                <a:gd name="T3" fmla="*/ 1022 h 2044"/>
                <a:gd name="T4" fmla="*/ 591 w 2361"/>
                <a:gd name="T5" fmla="*/ 0 h 2044"/>
                <a:gd name="T6" fmla="*/ 1769 w 2361"/>
                <a:gd name="T7" fmla="*/ 0 h 2044"/>
                <a:gd name="T8" fmla="*/ 2360 w 2361"/>
                <a:gd name="T9" fmla="*/ 1022 h 2044"/>
                <a:gd name="T10" fmla="*/ 1769 w 2361"/>
                <a:gd name="T11" fmla="*/ 2043 h 2044"/>
                <a:gd name="T12" fmla="*/ 591 w 2361"/>
                <a:gd name="T13" fmla="*/ 2043 h 2044"/>
              </a:gdLst>
              <a:ahLst/>
              <a:cxnLst>
                <a:cxn ang="0">
                  <a:pos x="T0" y="T1"/>
                </a:cxn>
                <a:cxn ang="0">
                  <a:pos x="T2" y="T3"/>
                </a:cxn>
                <a:cxn ang="0">
                  <a:pos x="T4" y="T5"/>
                </a:cxn>
                <a:cxn ang="0">
                  <a:pos x="T6" y="T7"/>
                </a:cxn>
                <a:cxn ang="0">
                  <a:pos x="T8" y="T9"/>
                </a:cxn>
                <a:cxn ang="0">
                  <a:pos x="T10" y="T11"/>
                </a:cxn>
                <a:cxn ang="0">
                  <a:pos x="T12" y="T13"/>
                </a:cxn>
              </a:cxnLst>
              <a:rect l="0" t="0" r="r" b="b"/>
              <a:pathLst>
                <a:path w="2361" h="2044">
                  <a:moveTo>
                    <a:pt x="591" y="2043"/>
                  </a:moveTo>
                  <a:lnTo>
                    <a:pt x="0" y="1022"/>
                  </a:lnTo>
                  <a:lnTo>
                    <a:pt x="591" y="0"/>
                  </a:lnTo>
                  <a:lnTo>
                    <a:pt x="1769" y="0"/>
                  </a:lnTo>
                  <a:lnTo>
                    <a:pt x="2360" y="1022"/>
                  </a:lnTo>
                  <a:lnTo>
                    <a:pt x="1769" y="2043"/>
                  </a:lnTo>
                  <a:lnTo>
                    <a:pt x="591" y="2043"/>
                  </a:lnTo>
                </a:path>
              </a:pathLst>
            </a:custGeom>
            <a:solidFill>
              <a:schemeClr val="accent2"/>
            </a:solidFill>
            <a:ln>
              <a:noFill/>
            </a:ln>
            <a:effectLst/>
          </p:spPr>
          <p:txBody>
            <a:bodyPr wrap="none" anchor="ctr"/>
            <a:lstStyle/>
            <a:p>
              <a:endParaRPr lang="en-US"/>
            </a:p>
          </p:txBody>
        </p:sp>
        <p:sp>
          <p:nvSpPr>
            <p:cNvPr id="265" name="Freeform 43"/>
            <p:cNvSpPr>
              <a:spLocks noChangeArrowheads="1"/>
            </p:cNvSpPr>
            <p:nvPr/>
          </p:nvSpPr>
          <p:spPr bwMode="auto">
            <a:xfrm>
              <a:off x="11709973" y="5757254"/>
              <a:ext cx="1450861" cy="1259827"/>
            </a:xfrm>
            <a:custGeom>
              <a:avLst/>
              <a:gdLst>
                <a:gd name="T0" fmla="*/ 597 w 2379"/>
                <a:gd name="T1" fmla="*/ 2049 h 2062"/>
                <a:gd name="T2" fmla="*/ 603 w 2379"/>
                <a:gd name="T3" fmla="*/ 2049 h 2062"/>
                <a:gd name="T4" fmla="*/ 18 w 2379"/>
                <a:gd name="T5" fmla="*/ 1028 h 2062"/>
                <a:gd name="T6" fmla="*/ 603 w 2379"/>
                <a:gd name="T7" fmla="*/ 18 h 2062"/>
                <a:gd name="T8" fmla="*/ 1775 w 2379"/>
                <a:gd name="T9" fmla="*/ 18 h 2062"/>
                <a:gd name="T10" fmla="*/ 2355 w 2379"/>
                <a:gd name="T11" fmla="*/ 1028 h 2062"/>
                <a:gd name="T12" fmla="*/ 1775 w 2379"/>
                <a:gd name="T13" fmla="*/ 2043 h 2062"/>
                <a:gd name="T14" fmla="*/ 597 w 2379"/>
                <a:gd name="T15" fmla="*/ 2043 h 2062"/>
                <a:gd name="T16" fmla="*/ 597 w 2379"/>
                <a:gd name="T17" fmla="*/ 2049 h 2062"/>
                <a:gd name="T18" fmla="*/ 603 w 2379"/>
                <a:gd name="T19" fmla="*/ 2049 h 2062"/>
                <a:gd name="T20" fmla="*/ 597 w 2379"/>
                <a:gd name="T21" fmla="*/ 2049 h 2062"/>
                <a:gd name="T22" fmla="*/ 597 w 2379"/>
                <a:gd name="T23" fmla="*/ 2061 h 2062"/>
                <a:gd name="T24" fmla="*/ 1781 w 2379"/>
                <a:gd name="T25" fmla="*/ 2061 h 2062"/>
                <a:gd name="T26" fmla="*/ 2378 w 2379"/>
                <a:gd name="T27" fmla="*/ 1028 h 2062"/>
                <a:gd name="T28" fmla="*/ 1781 w 2379"/>
                <a:gd name="T29" fmla="*/ 0 h 2062"/>
                <a:gd name="T30" fmla="*/ 591 w 2379"/>
                <a:gd name="T31" fmla="*/ 0 h 2062"/>
                <a:gd name="T32" fmla="*/ 0 w 2379"/>
                <a:gd name="T33" fmla="*/ 1028 h 2062"/>
                <a:gd name="T34" fmla="*/ 591 w 2379"/>
                <a:gd name="T35" fmla="*/ 2061 h 2062"/>
                <a:gd name="T36" fmla="*/ 597 w 2379"/>
                <a:gd name="T37" fmla="*/ 2061 h 2062"/>
                <a:gd name="T38" fmla="*/ 597 w 2379"/>
                <a:gd name="T39" fmla="*/ 204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79" h="2062">
                  <a:moveTo>
                    <a:pt x="597" y="2049"/>
                  </a:moveTo>
                  <a:lnTo>
                    <a:pt x="603" y="2049"/>
                  </a:lnTo>
                  <a:lnTo>
                    <a:pt x="18" y="1028"/>
                  </a:lnTo>
                  <a:lnTo>
                    <a:pt x="603" y="18"/>
                  </a:lnTo>
                  <a:lnTo>
                    <a:pt x="1775" y="18"/>
                  </a:lnTo>
                  <a:lnTo>
                    <a:pt x="2355" y="1028"/>
                  </a:lnTo>
                  <a:lnTo>
                    <a:pt x="1775" y="2043"/>
                  </a:lnTo>
                  <a:lnTo>
                    <a:pt x="597" y="2043"/>
                  </a:lnTo>
                  <a:lnTo>
                    <a:pt x="597" y="2049"/>
                  </a:lnTo>
                  <a:lnTo>
                    <a:pt x="603" y="2049"/>
                  </a:lnTo>
                  <a:lnTo>
                    <a:pt x="597" y="2049"/>
                  </a:lnTo>
                  <a:lnTo>
                    <a:pt x="597" y="2061"/>
                  </a:lnTo>
                  <a:lnTo>
                    <a:pt x="1781" y="2061"/>
                  </a:lnTo>
                  <a:lnTo>
                    <a:pt x="2378" y="1028"/>
                  </a:lnTo>
                  <a:lnTo>
                    <a:pt x="1781" y="0"/>
                  </a:lnTo>
                  <a:lnTo>
                    <a:pt x="591" y="0"/>
                  </a:lnTo>
                  <a:lnTo>
                    <a:pt x="0" y="1028"/>
                  </a:lnTo>
                  <a:lnTo>
                    <a:pt x="591" y="2061"/>
                  </a:lnTo>
                  <a:lnTo>
                    <a:pt x="597" y="2061"/>
                  </a:lnTo>
                  <a:lnTo>
                    <a:pt x="597" y="2049"/>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6" name="Freeform 44"/>
            <p:cNvSpPr>
              <a:spLocks noChangeArrowheads="1"/>
            </p:cNvSpPr>
            <p:nvPr/>
          </p:nvSpPr>
          <p:spPr bwMode="auto">
            <a:xfrm>
              <a:off x="15510741" y="8422275"/>
              <a:ext cx="1458936" cy="1262518"/>
            </a:xfrm>
            <a:custGeom>
              <a:avLst/>
              <a:gdLst>
                <a:gd name="T0" fmla="*/ 598 w 2392"/>
                <a:gd name="T1" fmla="*/ 2068 h 2069"/>
                <a:gd name="T2" fmla="*/ 0 w 2392"/>
                <a:gd name="T3" fmla="*/ 1034 h 2069"/>
                <a:gd name="T4" fmla="*/ 598 w 2392"/>
                <a:gd name="T5" fmla="*/ 0 h 2069"/>
                <a:gd name="T6" fmla="*/ 1794 w 2392"/>
                <a:gd name="T7" fmla="*/ 0 h 2069"/>
                <a:gd name="T8" fmla="*/ 2391 w 2392"/>
                <a:gd name="T9" fmla="*/ 1034 h 2069"/>
                <a:gd name="T10" fmla="*/ 1794 w 2392"/>
                <a:gd name="T11" fmla="*/ 2068 h 2069"/>
                <a:gd name="T12" fmla="*/ 598 w 2392"/>
                <a:gd name="T13" fmla="*/ 2068 h 2069"/>
              </a:gdLst>
              <a:ahLst/>
              <a:cxnLst>
                <a:cxn ang="0">
                  <a:pos x="T0" y="T1"/>
                </a:cxn>
                <a:cxn ang="0">
                  <a:pos x="T2" y="T3"/>
                </a:cxn>
                <a:cxn ang="0">
                  <a:pos x="T4" y="T5"/>
                </a:cxn>
                <a:cxn ang="0">
                  <a:pos x="T6" y="T7"/>
                </a:cxn>
                <a:cxn ang="0">
                  <a:pos x="T8" y="T9"/>
                </a:cxn>
                <a:cxn ang="0">
                  <a:pos x="T10" y="T11"/>
                </a:cxn>
                <a:cxn ang="0">
                  <a:pos x="T12" y="T13"/>
                </a:cxn>
              </a:cxnLst>
              <a:rect l="0" t="0" r="r" b="b"/>
              <a:pathLst>
                <a:path w="2392" h="2069">
                  <a:moveTo>
                    <a:pt x="598" y="2068"/>
                  </a:moveTo>
                  <a:lnTo>
                    <a:pt x="0" y="1034"/>
                  </a:lnTo>
                  <a:lnTo>
                    <a:pt x="598" y="0"/>
                  </a:lnTo>
                  <a:lnTo>
                    <a:pt x="1794" y="0"/>
                  </a:lnTo>
                  <a:lnTo>
                    <a:pt x="2391" y="1034"/>
                  </a:lnTo>
                  <a:lnTo>
                    <a:pt x="1794" y="2068"/>
                  </a:lnTo>
                  <a:lnTo>
                    <a:pt x="598" y="2068"/>
                  </a:lnTo>
                </a:path>
              </a:pathLst>
            </a:custGeom>
            <a:solidFill>
              <a:schemeClr val="accent5"/>
            </a:solidFill>
            <a:ln>
              <a:noFill/>
            </a:ln>
            <a:effectLst/>
          </p:spPr>
          <p:txBody>
            <a:bodyPr wrap="none" anchor="ctr"/>
            <a:lstStyle/>
            <a:p>
              <a:endParaRPr lang="en-US"/>
            </a:p>
          </p:txBody>
        </p:sp>
        <p:sp>
          <p:nvSpPr>
            <p:cNvPr id="267" name="Freeform 45"/>
            <p:cNvSpPr>
              <a:spLocks noChangeArrowheads="1"/>
            </p:cNvSpPr>
            <p:nvPr/>
          </p:nvSpPr>
          <p:spPr bwMode="auto">
            <a:xfrm>
              <a:off x="15505359" y="8416891"/>
              <a:ext cx="1472394" cy="1273286"/>
            </a:xfrm>
            <a:custGeom>
              <a:avLst/>
              <a:gdLst>
                <a:gd name="T0" fmla="*/ 610 w 2410"/>
                <a:gd name="T1" fmla="*/ 2080 h 2087"/>
                <a:gd name="T2" fmla="*/ 616 w 2410"/>
                <a:gd name="T3" fmla="*/ 2074 h 2087"/>
                <a:gd name="T4" fmla="*/ 24 w 2410"/>
                <a:gd name="T5" fmla="*/ 1046 h 2087"/>
                <a:gd name="T6" fmla="*/ 616 w 2410"/>
                <a:gd name="T7" fmla="*/ 18 h 2087"/>
                <a:gd name="T8" fmla="*/ 1800 w 2410"/>
                <a:gd name="T9" fmla="*/ 18 h 2087"/>
                <a:gd name="T10" fmla="*/ 2391 w 2410"/>
                <a:gd name="T11" fmla="*/ 1046 h 2087"/>
                <a:gd name="T12" fmla="*/ 1800 w 2410"/>
                <a:gd name="T13" fmla="*/ 2074 h 2087"/>
                <a:gd name="T14" fmla="*/ 610 w 2410"/>
                <a:gd name="T15" fmla="*/ 2074 h 2087"/>
                <a:gd name="T16" fmla="*/ 610 w 2410"/>
                <a:gd name="T17" fmla="*/ 2080 h 2087"/>
                <a:gd name="T18" fmla="*/ 616 w 2410"/>
                <a:gd name="T19" fmla="*/ 2074 h 2087"/>
                <a:gd name="T20" fmla="*/ 610 w 2410"/>
                <a:gd name="T21" fmla="*/ 2080 h 2087"/>
                <a:gd name="T22" fmla="*/ 610 w 2410"/>
                <a:gd name="T23" fmla="*/ 2086 h 2087"/>
                <a:gd name="T24" fmla="*/ 1806 w 2410"/>
                <a:gd name="T25" fmla="*/ 2086 h 2087"/>
                <a:gd name="T26" fmla="*/ 2409 w 2410"/>
                <a:gd name="T27" fmla="*/ 1046 h 2087"/>
                <a:gd name="T28" fmla="*/ 1806 w 2410"/>
                <a:gd name="T29" fmla="*/ 0 h 2087"/>
                <a:gd name="T30" fmla="*/ 604 w 2410"/>
                <a:gd name="T31" fmla="*/ 0 h 2087"/>
                <a:gd name="T32" fmla="*/ 0 w 2410"/>
                <a:gd name="T33" fmla="*/ 1046 h 2087"/>
                <a:gd name="T34" fmla="*/ 604 w 2410"/>
                <a:gd name="T35" fmla="*/ 2086 h 2087"/>
                <a:gd name="T36" fmla="*/ 610 w 2410"/>
                <a:gd name="T37" fmla="*/ 2086 h 2087"/>
                <a:gd name="T38" fmla="*/ 610 w 2410"/>
                <a:gd name="T39" fmla="*/ 208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10" h="2087">
                  <a:moveTo>
                    <a:pt x="610" y="2080"/>
                  </a:moveTo>
                  <a:lnTo>
                    <a:pt x="616" y="2074"/>
                  </a:lnTo>
                  <a:lnTo>
                    <a:pt x="24" y="1046"/>
                  </a:lnTo>
                  <a:lnTo>
                    <a:pt x="616" y="18"/>
                  </a:lnTo>
                  <a:lnTo>
                    <a:pt x="1800" y="18"/>
                  </a:lnTo>
                  <a:lnTo>
                    <a:pt x="2391" y="1046"/>
                  </a:lnTo>
                  <a:lnTo>
                    <a:pt x="1800" y="2074"/>
                  </a:lnTo>
                  <a:lnTo>
                    <a:pt x="610" y="2074"/>
                  </a:lnTo>
                  <a:lnTo>
                    <a:pt x="610" y="2080"/>
                  </a:lnTo>
                  <a:lnTo>
                    <a:pt x="616" y="2074"/>
                  </a:lnTo>
                  <a:lnTo>
                    <a:pt x="610" y="2080"/>
                  </a:lnTo>
                  <a:lnTo>
                    <a:pt x="610" y="2086"/>
                  </a:lnTo>
                  <a:lnTo>
                    <a:pt x="1806" y="2086"/>
                  </a:lnTo>
                  <a:lnTo>
                    <a:pt x="2409" y="1046"/>
                  </a:lnTo>
                  <a:lnTo>
                    <a:pt x="1806" y="0"/>
                  </a:lnTo>
                  <a:lnTo>
                    <a:pt x="604" y="0"/>
                  </a:lnTo>
                  <a:lnTo>
                    <a:pt x="0" y="1046"/>
                  </a:lnTo>
                  <a:lnTo>
                    <a:pt x="604" y="2086"/>
                  </a:lnTo>
                  <a:lnTo>
                    <a:pt x="610" y="2086"/>
                  </a:lnTo>
                  <a:lnTo>
                    <a:pt x="610" y="208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8" name="Freeform 46"/>
            <p:cNvSpPr>
              <a:spLocks noChangeArrowheads="1"/>
            </p:cNvSpPr>
            <p:nvPr/>
          </p:nvSpPr>
          <p:spPr bwMode="auto">
            <a:xfrm>
              <a:off x="8100319" y="6427548"/>
              <a:ext cx="1601597" cy="1383656"/>
            </a:xfrm>
            <a:custGeom>
              <a:avLst/>
              <a:gdLst>
                <a:gd name="T0" fmla="*/ 657 w 2625"/>
                <a:gd name="T1" fmla="*/ 2264 h 2265"/>
                <a:gd name="T2" fmla="*/ 0 w 2625"/>
                <a:gd name="T3" fmla="*/ 1129 h 2265"/>
                <a:gd name="T4" fmla="*/ 657 w 2625"/>
                <a:gd name="T5" fmla="*/ 0 h 2265"/>
                <a:gd name="T6" fmla="*/ 1967 w 2625"/>
                <a:gd name="T7" fmla="*/ 0 h 2265"/>
                <a:gd name="T8" fmla="*/ 2624 w 2625"/>
                <a:gd name="T9" fmla="*/ 1129 h 2265"/>
                <a:gd name="T10" fmla="*/ 1967 w 2625"/>
                <a:gd name="T11" fmla="*/ 2264 h 2265"/>
                <a:gd name="T12" fmla="*/ 657 w 2625"/>
                <a:gd name="T13" fmla="*/ 2264 h 2265"/>
              </a:gdLst>
              <a:ahLst/>
              <a:cxnLst>
                <a:cxn ang="0">
                  <a:pos x="T0" y="T1"/>
                </a:cxn>
                <a:cxn ang="0">
                  <a:pos x="T2" y="T3"/>
                </a:cxn>
                <a:cxn ang="0">
                  <a:pos x="T4" y="T5"/>
                </a:cxn>
                <a:cxn ang="0">
                  <a:pos x="T6" y="T7"/>
                </a:cxn>
                <a:cxn ang="0">
                  <a:pos x="T8" y="T9"/>
                </a:cxn>
                <a:cxn ang="0">
                  <a:pos x="T10" y="T11"/>
                </a:cxn>
                <a:cxn ang="0">
                  <a:pos x="T12" y="T13"/>
                </a:cxn>
              </a:cxnLst>
              <a:rect l="0" t="0" r="r" b="b"/>
              <a:pathLst>
                <a:path w="2625" h="2265">
                  <a:moveTo>
                    <a:pt x="657" y="2264"/>
                  </a:moveTo>
                  <a:lnTo>
                    <a:pt x="0" y="1129"/>
                  </a:lnTo>
                  <a:lnTo>
                    <a:pt x="657" y="0"/>
                  </a:lnTo>
                  <a:lnTo>
                    <a:pt x="1967" y="0"/>
                  </a:lnTo>
                  <a:lnTo>
                    <a:pt x="2624" y="1129"/>
                  </a:lnTo>
                  <a:lnTo>
                    <a:pt x="1967" y="2264"/>
                  </a:lnTo>
                  <a:lnTo>
                    <a:pt x="657" y="2264"/>
                  </a:lnTo>
                </a:path>
              </a:pathLst>
            </a:custGeom>
            <a:solidFill>
              <a:schemeClr val="accent2"/>
            </a:solidFill>
            <a:ln>
              <a:noFill/>
            </a:ln>
            <a:effectLst/>
          </p:spPr>
          <p:txBody>
            <a:bodyPr wrap="none" anchor="ctr"/>
            <a:lstStyle/>
            <a:p>
              <a:endParaRPr lang="en-US"/>
            </a:p>
          </p:txBody>
        </p:sp>
        <p:sp>
          <p:nvSpPr>
            <p:cNvPr id="269" name="Freeform 47"/>
            <p:cNvSpPr>
              <a:spLocks noChangeArrowheads="1"/>
            </p:cNvSpPr>
            <p:nvPr/>
          </p:nvSpPr>
          <p:spPr bwMode="auto">
            <a:xfrm>
              <a:off x="8097626" y="6419471"/>
              <a:ext cx="1609674" cy="1397115"/>
            </a:xfrm>
            <a:custGeom>
              <a:avLst/>
              <a:gdLst>
                <a:gd name="T0" fmla="*/ 663 w 2637"/>
                <a:gd name="T1" fmla="*/ 2276 h 2289"/>
                <a:gd name="T2" fmla="*/ 670 w 2637"/>
                <a:gd name="T3" fmla="*/ 2276 h 2289"/>
                <a:gd name="T4" fmla="*/ 18 w 2637"/>
                <a:gd name="T5" fmla="*/ 1141 h 2289"/>
                <a:gd name="T6" fmla="*/ 670 w 2637"/>
                <a:gd name="T7" fmla="*/ 18 h 2289"/>
                <a:gd name="T8" fmla="*/ 1967 w 2637"/>
                <a:gd name="T9" fmla="*/ 18 h 2289"/>
                <a:gd name="T10" fmla="*/ 2618 w 2637"/>
                <a:gd name="T11" fmla="*/ 1141 h 2289"/>
                <a:gd name="T12" fmla="*/ 1967 w 2637"/>
                <a:gd name="T13" fmla="*/ 2270 h 2289"/>
                <a:gd name="T14" fmla="*/ 663 w 2637"/>
                <a:gd name="T15" fmla="*/ 2270 h 2289"/>
                <a:gd name="T16" fmla="*/ 663 w 2637"/>
                <a:gd name="T17" fmla="*/ 2276 h 2289"/>
                <a:gd name="T18" fmla="*/ 670 w 2637"/>
                <a:gd name="T19" fmla="*/ 2276 h 2289"/>
                <a:gd name="T20" fmla="*/ 663 w 2637"/>
                <a:gd name="T21" fmla="*/ 2276 h 2289"/>
                <a:gd name="T22" fmla="*/ 663 w 2637"/>
                <a:gd name="T23" fmla="*/ 2288 h 2289"/>
                <a:gd name="T24" fmla="*/ 1979 w 2637"/>
                <a:gd name="T25" fmla="*/ 2288 h 2289"/>
                <a:gd name="T26" fmla="*/ 2636 w 2637"/>
                <a:gd name="T27" fmla="*/ 1141 h 2289"/>
                <a:gd name="T28" fmla="*/ 1979 w 2637"/>
                <a:gd name="T29" fmla="*/ 0 h 2289"/>
                <a:gd name="T30" fmla="*/ 658 w 2637"/>
                <a:gd name="T31" fmla="*/ 0 h 2289"/>
                <a:gd name="T32" fmla="*/ 0 w 2637"/>
                <a:gd name="T33" fmla="*/ 1141 h 2289"/>
                <a:gd name="T34" fmla="*/ 658 w 2637"/>
                <a:gd name="T35" fmla="*/ 2288 h 2289"/>
                <a:gd name="T36" fmla="*/ 663 w 2637"/>
                <a:gd name="T37" fmla="*/ 2288 h 2289"/>
                <a:gd name="T38" fmla="*/ 663 w 2637"/>
                <a:gd name="T39" fmla="*/ 2276 h 2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37" h="2289">
                  <a:moveTo>
                    <a:pt x="663" y="2276"/>
                  </a:moveTo>
                  <a:lnTo>
                    <a:pt x="670" y="2276"/>
                  </a:lnTo>
                  <a:lnTo>
                    <a:pt x="18" y="1141"/>
                  </a:lnTo>
                  <a:lnTo>
                    <a:pt x="670" y="18"/>
                  </a:lnTo>
                  <a:lnTo>
                    <a:pt x="1967" y="18"/>
                  </a:lnTo>
                  <a:lnTo>
                    <a:pt x="2618" y="1141"/>
                  </a:lnTo>
                  <a:lnTo>
                    <a:pt x="1967" y="2270"/>
                  </a:lnTo>
                  <a:lnTo>
                    <a:pt x="663" y="2270"/>
                  </a:lnTo>
                  <a:lnTo>
                    <a:pt x="663" y="2276"/>
                  </a:lnTo>
                  <a:lnTo>
                    <a:pt x="670" y="2276"/>
                  </a:lnTo>
                  <a:lnTo>
                    <a:pt x="663" y="2276"/>
                  </a:lnTo>
                  <a:lnTo>
                    <a:pt x="663" y="2288"/>
                  </a:lnTo>
                  <a:lnTo>
                    <a:pt x="1979" y="2288"/>
                  </a:lnTo>
                  <a:lnTo>
                    <a:pt x="2636" y="1141"/>
                  </a:lnTo>
                  <a:lnTo>
                    <a:pt x="1979" y="0"/>
                  </a:lnTo>
                  <a:lnTo>
                    <a:pt x="658" y="0"/>
                  </a:lnTo>
                  <a:lnTo>
                    <a:pt x="0" y="1141"/>
                  </a:lnTo>
                  <a:lnTo>
                    <a:pt x="658" y="2288"/>
                  </a:lnTo>
                  <a:lnTo>
                    <a:pt x="663" y="2288"/>
                  </a:lnTo>
                  <a:lnTo>
                    <a:pt x="663" y="2276"/>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0" name="Freeform 48"/>
            <p:cNvSpPr>
              <a:spLocks noChangeArrowheads="1"/>
            </p:cNvSpPr>
            <p:nvPr/>
          </p:nvSpPr>
          <p:spPr bwMode="auto">
            <a:xfrm>
              <a:off x="8999367" y="1603595"/>
              <a:ext cx="1620442" cy="1405192"/>
            </a:xfrm>
            <a:custGeom>
              <a:avLst/>
              <a:gdLst>
                <a:gd name="T0" fmla="*/ 664 w 2656"/>
                <a:gd name="T1" fmla="*/ 2302 h 2303"/>
                <a:gd name="T2" fmla="*/ 0 w 2656"/>
                <a:gd name="T3" fmla="*/ 1154 h 2303"/>
                <a:gd name="T4" fmla="*/ 664 w 2656"/>
                <a:gd name="T5" fmla="*/ 0 h 2303"/>
                <a:gd name="T6" fmla="*/ 1991 w 2656"/>
                <a:gd name="T7" fmla="*/ 0 h 2303"/>
                <a:gd name="T8" fmla="*/ 2655 w 2656"/>
                <a:gd name="T9" fmla="*/ 1154 h 2303"/>
                <a:gd name="T10" fmla="*/ 1991 w 2656"/>
                <a:gd name="T11" fmla="*/ 2302 h 2303"/>
                <a:gd name="T12" fmla="*/ 664 w 2656"/>
                <a:gd name="T13" fmla="*/ 2302 h 2303"/>
              </a:gdLst>
              <a:ahLst/>
              <a:cxnLst>
                <a:cxn ang="0">
                  <a:pos x="T0" y="T1"/>
                </a:cxn>
                <a:cxn ang="0">
                  <a:pos x="T2" y="T3"/>
                </a:cxn>
                <a:cxn ang="0">
                  <a:pos x="T4" y="T5"/>
                </a:cxn>
                <a:cxn ang="0">
                  <a:pos x="T6" y="T7"/>
                </a:cxn>
                <a:cxn ang="0">
                  <a:pos x="T8" y="T9"/>
                </a:cxn>
                <a:cxn ang="0">
                  <a:pos x="T10" y="T11"/>
                </a:cxn>
                <a:cxn ang="0">
                  <a:pos x="T12" y="T13"/>
                </a:cxn>
              </a:cxnLst>
              <a:rect l="0" t="0" r="r" b="b"/>
              <a:pathLst>
                <a:path w="2656" h="2303">
                  <a:moveTo>
                    <a:pt x="664" y="2302"/>
                  </a:moveTo>
                  <a:lnTo>
                    <a:pt x="0" y="1154"/>
                  </a:lnTo>
                  <a:lnTo>
                    <a:pt x="664" y="0"/>
                  </a:lnTo>
                  <a:lnTo>
                    <a:pt x="1991" y="0"/>
                  </a:lnTo>
                  <a:lnTo>
                    <a:pt x="2655" y="1154"/>
                  </a:lnTo>
                  <a:lnTo>
                    <a:pt x="1991" y="2302"/>
                  </a:lnTo>
                  <a:lnTo>
                    <a:pt x="664" y="2302"/>
                  </a:lnTo>
                </a:path>
              </a:pathLst>
            </a:custGeom>
            <a:solidFill>
              <a:srgbClr val="F37046"/>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1" name="Freeform 49"/>
            <p:cNvSpPr>
              <a:spLocks noChangeArrowheads="1"/>
            </p:cNvSpPr>
            <p:nvPr/>
          </p:nvSpPr>
          <p:spPr bwMode="auto">
            <a:xfrm>
              <a:off x="8999367" y="1603595"/>
              <a:ext cx="1620442" cy="1405192"/>
            </a:xfrm>
            <a:custGeom>
              <a:avLst/>
              <a:gdLst>
                <a:gd name="T0" fmla="*/ 664 w 2656"/>
                <a:gd name="T1" fmla="*/ 2302 h 2303"/>
                <a:gd name="T2" fmla="*/ 0 w 2656"/>
                <a:gd name="T3" fmla="*/ 1154 h 2303"/>
                <a:gd name="T4" fmla="*/ 664 w 2656"/>
                <a:gd name="T5" fmla="*/ 0 h 2303"/>
                <a:gd name="T6" fmla="*/ 1991 w 2656"/>
                <a:gd name="T7" fmla="*/ 0 h 2303"/>
                <a:gd name="T8" fmla="*/ 2655 w 2656"/>
                <a:gd name="T9" fmla="*/ 1154 h 2303"/>
                <a:gd name="T10" fmla="*/ 1991 w 2656"/>
                <a:gd name="T11" fmla="*/ 2302 h 2303"/>
                <a:gd name="T12" fmla="*/ 664 w 2656"/>
                <a:gd name="T13" fmla="*/ 2302 h 2303"/>
              </a:gdLst>
              <a:ahLst/>
              <a:cxnLst>
                <a:cxn ang="0">
                  <a:pos x="T0" y="T1"/>
                </a:cxn>
                <a:cxn ang="0">
                  <a:pos x="T2" y="T3"/>
                </a:cxn>
                <a:cxn ang="0">
                  <a:pos x="T4" y="T5"/>
                </a:cxn>
                <a:cxn ang="0">
                  <a:pos x="T6" y="T7"/>
                </a:cxn>
                <a:cxn ang="0">
                  <a:pos x="T8" y="T9"/>
                </a:cxn>
                <a:cxn ang="0">
                  <a:pos x="T10" y="T11"/>
                </a:cxn>
                <a:cxn ang="0">
                  <a:pos x="T12" y="T13"/>
                </a:cxn>
              </a:cxnLst>
              <a:rect l="0" t="0" r="r" b="b"/>
              <a:pathLst>
                <a:path w="2656" h="2303">
                  <a:moveTo>
                    <a:pt x="664" y="2302"/>
                  </a:moveTo>
                  <a:lnTo>
                    <a:pt x="0" y="1154"/>
                  </a:lnTo>
                  <a:lnTo>
                    <a:pt x="664" y="0"/>
                  </a:lnTo>
                  <a:lnTo>
                    <a:pt x="1991" y="0"/>
                  </a:lnTo>
                  <a:lnTo>
                    <a:pt x="2655" y="1154"/>
                  </a:lnTo>
                  <a:lnTo>
                    <a:pt x="1991" y="2302"/>
                  </a:lnTo>
                  <a:lnTo>
                    <a:pt x="664" y="2302"/>
                  </a:lnTo>
                </a:path>
              </a:pathLst>
            </a:custGeom>
            <a:solidFill>
              <a:schemeClr val="accent5"/>
            </a:solidFill>
            <a:ln>
              <a:noFill/>
            </a:ln>
            <a:effectLst/>
          </p:spPr>
          <p:txBody>
            <a:bodyPr wrap="none" anchor="ctr"/>
            <a:lstStyle/>
            <a:p>
              <a:endParaRPr lang="en-US"/>
            </a:p>
          </p:txBody>
        </p:sp>
        <p:sp>
          <p:nvSpPr>
            <p:cNvPr id="272" name="Freeform 50"/>
            <p:cNvSpPr>
              <a:spLocks noChangeArrowheads="1"/>
            </p:cNvSpPr>
            <p:nvPr/>
          </p:nvSpPr>
          <p:spPr bwMode="auto">
            <a:xfrm>
              <a:off x="8991290" y="1600904"/>
              <a:ext cx="1636592" cy="1413267"/>
            </a:xfrm>
            <a:custGeom>
              <a:avLst/>
              <a:gdLst>
                <a:gd name="T0" fmla="*/ 675 w 2679"/>
                <a:gd name="T1" fmla="*/ 2308 h 2315"/>
                <a:gd name="T2" fmla="*/ 681 w 2679"/>
                <a:gd name="T3" fmla="*/ 2302 h 2315"/>
                <a:gd name="T4" fmla="*/ 18 w 2679"/>
                <a:gd name="T5" fmla="*/ 1160 h 2315"/>
                <a:gd name="T6" fmla="*/ 681 w 2679"/>
                <a:gd name="T7" fmla="*/ 18 h 2315"/>
                <a:gd name="T8" fmla="*/ 1996 w 2679"/>
                <a:gd name="T9" fmla="*/ 18 h 2315"/>
                <a:gd name="T10" fmla="*/ 2660 w 2679"/>
                <a:gd name="T11" fmla="*/ 1160 h 2315"/>
                <a:gd name="T12" fmla="*/ 1996 w 2679"/>
                <a:gd name="T13" fmla="*/ 2302 h 2315"/>
                <a:gd name="T14" fmla="*/ 675 w 2679"/>
                <a:gd name="T15" fmla="*/ 2302 h 2315"/>
                <a:gd name="T16" fmla="*/ 675 w 2679"/>
                <a:gd name="T17" fmla="*/ 2308 h 2315"/>
                <a:gd name="T18" fmla="*/ 681 w 2679"/>
                <a:gd name="T19" fmla="*/ 2302 h 2315"/>
                <a:gd name="T20" fmla="*/ 675 w 2679"/>
                <a:gd name="T21" fmla="*/ 2308 h 2315"/>
                <a:gd name="T22" fmla="*/ 675 w 2679"/>
                <a:gd name="T23" fmla="*/ 2314 h 2315"/>
                <a:gd name="T24" fmla="*/ 2008 w 2679"/>
                <a:gd name="T25" fmla="*/ 2314 h 2315"/>
                <a:gd name="T26" fmla="*/ 2678 w 2679"/>
                <a:gd name="T27" fmla="*/ 1160 h 2315"/>
                <a:gd name="T28" fmla="*/ 2008 w 2679"/>
                <a:gd name="T29" fmla="*/ 0 h 2315"/>
                <a:gd name="T30" fmla="*/ 669 w 2679"/>
                <a:gd name="T31" fmla="*/ 0 h 2315"/>
                <a:gd name="T32" fmla="*/ 0 w 2679"/>
                <a:gd name="T33" fmla="*/ 1160 h 2315"/>
                <a:gd name="T34" fmla="*/ 669 w 2679"/>
                <a:gd name="T35" fmla="*/ 2314 h 2315"/>
                <a:gd name="T36" fmla="*/ 675 w 2679"/>
                <a:gd name="T37" fmla="*/ 2314 h 2315"/>
                <a:gd name="T38" fmla="*/ 675 w 2679"/>
                <a:gd name="T39" fmla="*/ 2308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79" h="2315">
                  <a:moveTo>
                    <a:pt x="675" y="2308"/>
                  </a:moveTo>
                  <a:lnTo>
                    <a:pt x="681" y="2302"/>
                  </a:lnTo>
                  <a:lnTo>
                    <a:pt x="18" y="1160"/>
                  </a:lnTo>
                  <a:lnTo>
                    <a:pt x="681" y="18"/>
                  </a:lnTo>
                  <a:lnTo>
                    <a:pt x="1996" y="18"/>
                  </a:lnTo>
                  <a:lnTo>
                    <a:pt x="2660" y="1160"/>
                  </a:lnTo>
                  <a:lnTo>
                    <a:pt x="1996" y="2302"/>
                  </a:lnTo>
                  <a:lnTo>
                    <a:pt x="675" y="2302"/>
                  </a:lnTo>
                  <a:lnTo>
                    <a:pt x="675" y="2308"/>
                  </a:lnTo>
                  <a:lnTo>
                    <a:pt x="681" y="2302"/>
                  </a:lnTo>
                  <a:lnTo>
                    <a:pt x="675" y="2308"/>
                  </a:lnTo>
                  <a:lnTo>
                    <a:pt x="675" y="2314"/>
                  </a:lnTo>
                  <a:lnTo>
                    <a:pt x="2008" y="2314"/>
                  </a:lnTo>
                  <a:lnTo>
                    <a:pt x="2678" y="1160"/>
                  </a:lnTo>
                  <a:lnTo>
                    <a:pt x="2008" y="0"/>
                  </a:lnTo>
                  <a:lnTo>
                    <a:pt x="669" y="0"/>
                  </a:lnTo>
                  <a:lnTo>
                    <a:pt x="0" y="1160"/>
                  </a:lnTo>
                  <a:lnTo>
                    <a:pt x="669" y="2314"/>
                  </a:lnTo>
                  <a:lnTo>
                    <a:pt x="675" y="2314"/>
                  </a:lnTo>
                  <a:lnTo>
                    <a:pt x="675" y="230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3" name="Freeform 51"/>
            <p:cNvSpPr>
              <a:spLocks noChangeArrowheads="1"/>
            </p:cNvSpPr>
            <p:nvPr/>
          </p:nvSpPr>
          <p:spPr bwMode="auto">
            <a:xfrm>
              <a:off x="7510822" y="3531021"/>
              <a:ext cx="1394333" cy="1208681"/>
            </a:xfrm>
            <a:custGeom>
              <a:avLst/>
              <a:gdLst>
                <a:gd name="T0" fmla="*/ 568 w 2285"/>
                <a:gd name="T1" fmla="*/ 1979 h 1980"/>
                <a:gd name="T2" fmla="*/ 0 w 2285"/>
                <a:gd name="T3" fmla="*/ 987 h 1980"/>
                <a:gd name="T4" fmla="*/ 568 w 2285"/>
                <a:gd name="T5" fmla="*/ 0 h 1980"/>
                <a:gd name="T6" fmla="*/ 1710 w 2285"/>
                <a:gd name="T7" fmla="*/ 0 h 1980"/>
                <a:gd name="T8" fmla="*/ 2284 w 2285"/>
                <a:gd name="T9" fmla="*/ 987 h 1980"/>
                <a:gd name="T10" fmla="*/ 1710 w 2285"/>
                <a:gd name="T11" fmla="*/ 1979 h 1980"/>
                <a:gd name="T12" fmla="*/ 568 w 2285"/>
                <a:gd name="T13" fmla="*/ 1979 h 1980"/>
              </a:gdLst>
              <a:ahLst/>
              <a:cxnLst>
                <a:cxn ang="0">
                  <a:pos x="T0" y="T1"/>
                </a:cxn>
                <a:cxn ang="0">
                  <a:pos x="T2" y="T3"/>
                </a:cxn>
                <a:cxn ang="0">
                  <a:pos x="T4" y="T5"/>
                </a:cxn>
                <a:cxn ang="0">
                  <a:pos x="T6" y="T7"/>
                </a:cxn>
                <a:cxn ang="0">
                  <a:pos x="T8" y="T9"/>
                </a:cxn>
                <a:cxn ang="0">
                  <a:pos x="T10" y="T11"/>
                </a:cxn>
                <a:cxn ang="0">
                  <a:pos x="T12" y="T13"/>
                </a:cxn>
              </a:cxnLst>
              <a:rect l="0" t="0" r="r" b="b"/>
              <a:pathLst>
                <a:path w="2285" h="1980">
                  <a:moveTo>
                    <a:pt x="568" y="1979"/>
                  </a:moveTo>
                  <a:lnTo>
                    <a:pt x="0" y="987"/>
                  </a:lnTo>
                  <a:lnTo>
                    <a:pt x="568" y="0"/>
                  </a:lnTo>
                  <a:lnTo>
                    <a:pt x="1710" y="0"/>
                  </a:lnTo>
                  <a:lnTo>
                    <a:pt x="2284" y="987"/>
                  </a:lnTo>
                  <a:lnTo>
                    <a:pt x="1710" y="1979"/>
                  </a:lnTo>
                  <a:lnTo>
                    <a:pt x="568" y="1979"/>
                  </a:lnTo>
                </a:path>
              </a:pathLst>
            </a:custGeom>
            <a:solidFill>
              <a:schemeClr val="accent4"/>
            </a:solidFill>
            <a:ln>
              <a:noFill/>
            </a:ln>
            <a:effectLst/>
          </p:spPr>
          <p:txBody>
            <a:bodyPr wrap="none" anchor="ctr"/>
            <a:lstStyle/>
            <a:p>
              <a:endParaRPr lang="en-US"/>
            </a:p>
          </p:txBody>
        </p:sp>
        <p:sp>
          <p:nvSpPr>
            <p:cNvPr id="274" name="Freeform 52"/>
            <p:cNvSpPr>
              <a:spLocks noChangeArrowheads="1"/>
            </p:cNvSpPr>
            <p:nvPr/>
          </p:nvSpPr>
          <p:spPr bwMode="auto">
            <a:xfrm>
              <a:off x="7502748" y="3522947"/>
              <a:ext cx="1405100" cy="1219447"/>
            </a:xfrm>
            <a:custGeom>
              <a:avLst/>
              <a:gdLst>
                <a:gd name="T0" fmla="*/ 579 w 2302"/>
                <a:gd name="T1" fmla="*/ 1990 h 1997"/>
                <a:gd name="T2" fmla="*/ 585 w 2302"/>
                <a:gd name="T3" fmla="*/ 1984 h 1997"/>
                <a:gd name="T4" fmla="*/ 18 w 2302"/>
                <a:gd name="T5" fmla="*/ 998 h 1997"/>
                <a:gd name="T6" fmla="*/ 585 w 2302"/>
                <a:gd name="T7" fmla="*/ 17 h 1997"/>
                <a:gd name="T8" fmla="*/ 1715 w 2302"/>
                <a:gd name="T9" fmla="*/ 17 h 1997"/>
                <a:gd name="T10" fmla="*/ 2283 w 2302"/>
                <a:gd name="T11" fmla="*/ 998 h 1997"/>
                <a:gd name="T12" fmla="*/ 1715 w 2302"/>
                <a:gd name="T13" fmla="*/ 1978 h 1997"/>
                <a:gd name="T14" fmla="*/ 579 w 2302"/>
                <a:gd name="T15" fmla="*/ 1978 h 1997"/>
                <a:gd name="T16" fmla="*/ 579 w 2302"/>
                <a:gd name="T17" fmla="*/ 1990 h 1997"/>
                <a:gd name="T18" fmla="*/ 585 w 2302"/>
                <a:gd name="T19" fmla="*/ 1984 h 1997"/>
                <a:gd name="T20" fmla="*/ 579 w 2302"/>
                <a:gd name="T21" fmla="*/ 1990 h 1997"/>
                <a:gd name="T22" fmla="*/ 579 w 2302"/>
                <a:gd name="T23" fmla="*/ 1996 h 1997"/>
                <a:gd name="T24" fmla="*/ 1727 w 2302"/>
                <a:gd name="T25" fmla="*/ 1996 h 1997"/>
                <a:gd name="T26" fmla="*/ 2301 w 2302"/>
                <a:gd name="T27" fmla="*/ 998 h 1997"/>
                <a:gd name="T28" fmla="*/ 1727 w 2302"/>
                <a:gd name="T29" fmla="*/ 0 h 1997"/>
                <a:gd name="T30" fmla="*/ 573 w 2302"/>
                <a:gd name="T31" fmla="*/ 0 h 1997"/>
                <a:gd name="T32" fmla="*/ 0 w 2302"/>
                <a:gd name="T33" fmla="*/ 998 h 1997"/>
                <a:gd name="T34" fmla="*/ 573 w 2302"/>
                <a:gd name="T35" fmla="*/ 1996 h 1997"/>
                <a:gd name="T36" fmla="*/ 579 w 2302"/>
                <a:gd name="T37" fmla="*/ 1996 h 1997"/>
                <a:gd name="T38" fmla="*/ 579 w 2302"/>
                <a:gd name="T39" fmla="*/ 1990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02" h="1997">
                  <a:moveTo>
                    <a:pt x="579" y="1990"/>
                  </a:moveTo>
                  <a:lnTo>
                    <a:pt x="585" y="1984"/>
                  </a:lnTo>
                  <a:lnTo>
                    <a:pt x="18" y="998"/>
                  </a:lnTo>
                  <a:lnTo>
                    <a:pt x="585" y="17"/>
                  </a:lnTo>
                  <a:lnTo>
                    <a:pt x="1715" y="17"/>
                  </a:lnTo>
                  <a:lnTo>
                    <a:pt x="2283" y="998"/>
                  </a:lnTo>
                  <a:lnTo>
                    <a:pt x="1715" y="1978"/>
                  </a:lnTo>
                  <a:lnTo>
                    <a:pt x="579" y="1978"/>
                  </a:lnTo>
                  <a:lnTo>
                    <a:pt x="579" y="1990"/>
                  </a:lnTo>
                  <a:lnTo>
                    <a:pt x="585" y="1984"/>
                  </a:lnTo>
                  <a:lnTo>
                    <a:pt x="579" y="1990"/>
                  </a:lnTo>
                  <a:lnTo>
                    <a:pt x="579" y="1996"/>
                  </a:lnTo>
                  <a:lnTo>
                    <a:pt x="1727" y="1996"/>
                  </a:lnTo>
                  <a:lnTo>
                    <a:pt x="2301" y="998"/>
                  </a:lnTo>
                  <a:lnTo>
                    <a:pt x="1727" y="0"/>
                  </a:lnTo>
                  <a:lnTo>
                    <a:pt x="573" y="0"/>
                  </a:lnTo>
                  <a:lnTo>
                    <a:pt x="0" y="998"/>
                  </a:lnTo>
                  <a:lnTo>
                    <a:pt x="573" y="1996"/>
                  </a:lnTo>
                  <a:lnTo>
                    <a:pt x="579" y="1996"/>
                  </a:lnTo>
                  <a:lnTo>
                    <a:pt x="579" y="199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5" name="Freeform 53"/>
            <p:cNvSpPr>
              <a:spLocks noChangeArrowheads="1"/>
            </p:cNvSpPr>
            <p:nvPr/>
          </p:nvSpPr>
          <p:spPr bwMode="auto">
            <a:xfrm>
              <a:off x="11163545" y="1162117"/>
              <a:ext cx="2131876" cy="1846670"/>
            </a:xfrm>
            <a:custGeom>
              <a:avLst/>
              <a:gdLst>
                <a:gd name="T0" fmla="*/ 872 w 3491"/>
                <a:gd name="T1" fmla="*/ 3025 h 3026"/>
                <a:gd name="T2" fmla="*/ 0 w 3491"/>
                <a:gd name="T3" fmla="*/ 1512 h 3026"/>
                <a:gd name="T4" fmla="*/ 872 w 3491"/>
                <a:gd name="T5" fmla="*/ 0 h 3026"/>
                <a:gd name="T6" fmla="*/ 2617 w 3491"/>
                <a:gd name="T7" fmla="*/ 0 h 3026"/>
                <a:gd name="T8" fmla="*/ 3490 w 3491"/>
                <a:gd name="T9" fmla="*/ 1512 h 3026"/>
                <a:gd name="T10" fmla="*/ 2617 w 3491"/>
                <a:gd name="T11" fmla="*/ 3025 h 3026"/>
                <a:gd name="T12" fmla="*/ 872 w 3491"/>
                <a:gd name="T13" fmla="*/ 3025 h 3026"/>
              </a:gdLst>
              <a:ahLst/>
              <a:cxnLst>
                <a:cxn ang="0">
                  <a:pos x="T0" y="T1"/>
                </a:cxn>
                <a:cxn ang="0">
                  <a:pos x="T2" y="T3"/>
                </a:cxn>
                <a:cxn ang="0">
                  <a:pos x="T4" y="T5"/>
                </a:cxn>
                <a:cxn ang="0">
                  <a:pos x="T6" y="T7"/>
                </a:cxn>
                <a:cxn ang="0">
                  <a:pos x="T8" y="T9"/>
                </a:cxn>
                <a:cxn ang="0">
                  <a:pos x="T10" y="T11"/>
                </a:cxn>
                <a:cxn ang="0">
                  <a:pos x="T12" y="T13"/>
                </a:cxn>
              </a:cxnLst>
              <a:rect l="0" t="0" r="r" b="b"/>
              <a:pathLst>
                <a:path w="3491" h="3026">
                  <a:moveTo>
                    <a:pt x="872" y="3025"/>
                  </a:moveTo>
                  <a:lnTo>
                    <a:pt x="0" y="1512"/>
                  </a:lnTo>
                  <a:lnTo>
                    <a:pt x="872" y="0"/>
                  </a:lnTo>
                  <a:lnTo>
                    <a:pt x="2617" y="0"/>
                  </a:lnTo>
                  <a:lnTo>
                    <a:pt x="3490" y="1512"/>
                  </a:lnTo>
                  <a:lnTo>
                    <a:pt x="2617" y="3025"/>
                  </a:lnTo>
                  <a:lnTo>
                    <a:pt x="872" y="3025"/>
                  </a:lnTo>
                </a:path>
              </a:pathLst>
            </a:custGeom>
            <a:solidFill>
              <a:schemeClr val="accent1"/>
            </a:solidFill>
            <a:ln w="9525" cap="flat">
              <a:solidFill>
                <a:srgbClr val="808080"/>
              </a:solidFill>
              <a:bevel/>
              <a:headEnd/>
              <a:tailEnd/>
            </a:ln>
            <a:effectLst/>
          </p:spPr>
          <p:txBody>
            <a:bodyPr wrap="none" anchor="ctr"/>
            <a:lstStyle/>
            <a:p>
              <a:endParaRPr lang="en-US"/>
            </a:p>
          </p:txBody>
        </p:sp>
        <p:sp>
          <p:nvSpPr>
            <p:cNvPr id="276" name="Freeform 54"/>
            <p:cNvSpPr>
              <a:spLocks noChangeArrowheads="1"/>
            </p:cNvSpPr>
            <p:nvPr/>
          </p:nvSpPr>
          <p:spPr bwMode="auto">
            <a:xfrm>
              <a:off x="11155468" y="1159426"/>
              <a:ext cx="2142644" cy="1854745"/>
            </a:xfrm>
            <a:custGeom>
              <a:avLst/>
              <a:gdLst>
                <a:gd name="T0" fmla="*/ 885 w 3510"/>
                <a:gd name="T1" fmla="*/ 3031 h 3038"/>
                <a:gd name="T2" fmla="*/ 891 w 3510"/>
                <a:gd name="T3" fmla="*/ 3025 h 3038"/>
                <a:gd name="T4" fmla="*/ 18 w 3510"/>
                <a:gd name="T5" fmla="*/ 1518 h 3038"/>
                <a:gd name="T6" fmla="*/ 891 w 3510"/>
                <a:gd name="T7" fmla="*/ 18 h 3038"/>
                <a:gd name="T8" fmla="*/ 2624 w 3510"/>
                <a:gd name="T9" fmla="*/ 18 h 3038"/>
                <a:gd name="T10" fmla="*/ 3491 w 3510"/>
                <a:gd name="T11" fmla="*/ 1518 h 3038"/>
                <a:gd name="T12" fmla="*/ 2624 w 3510"/>
                <a:gd name="T13" fmla="*/ 3025 h 3038"/>
                <a:gd name="T14" fmla="*/ 885 w 3510"/>
                <a:gd name="T15" fmla="*/ 3025 h 3038"/>
                <a:gd name="T16" fmla="*/ 885 w 3510"/>
                <a:gd name="T17" fmla="*/ 3031 h 3038"/>
                <a:gd name="T18" fmla="*/ 891 w 3510"/>
                <a:gd name="T19" fmla="*/ 3025 h 3038"/>
                <a:gd name="T20" fmla="*/ 885 w 3510"/>
                <a:gd name="T21" fmla="*/ 3031 h 3038"/>
                <a:gd name="T22" fmla="*/ 885 w 3510"/>
                <a:gd name="T23" fmla="*/ 3037 h 3038"/>
                <a:gd name="T24" fmla="*/ 2636 w 3510"/>
                <a:gd name="T25" fmla="*/ 3037 h 3038"/>
                <a:gd name="T26" fmla="*/ 3509 w 3510"/>
                <a:gd name="T27" fmla="*/ 1518 h 3038"/>
                <a:gd name="T28" fmla="*/ 2636 w 3510"/>
                <a:gd name="T29" fmla="*/ 0 h 3038"/>
                <a:gd name="T30" fmla="*/ 879 w 3510"/>
                <a:gd name="T31" fmla="*/ 0 h 3038"/>
                <a:gd name="T32" fmla="*/ 0 w 3510"/>
                <a:gd name="T33" fmla="*/ 1518 h 3038"/>
                <a:gd name="T34" fmla="*/ 879 w 3510"/>
                <a:gd name="T35" fmla="*/ 3037 h 3038"/>
                <a:gd name="T36" fmla="*/ 885 w 3510"/>
                <a:gd name="T37" fmla="*/ 3037 h 3038"/>
                <a:gd name="T38" fmla="*/ 885 w 3510"/>
                <a:gd name="T39" fmla="*/ 3031 h 3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0" h="3038">
                  <a:moveTo>
                    <a:pt x="885" y="3031"/>
                  </a:moveTo>
                  <a:lnTo>
                    <a:pt x="891" y="3025"/>
                  </a:lnTo>
                  <a:lnTo>
                    <a:pt x="18" y="1518"/>
                  </a:lnTo>
                  <a:lnTo>
                    <a:pt x="891" y="18"/>
                  </a:lnTo>
                  <a:lnTo>
                    <a:pt x="2624" y="18"/>
                  </a:lnTo>
                  <a:lnTo>
                    <a:pt x="3491" y="1518"/>
                  </a:lnTo>
                  <a:lnTo>
                    <a:pt x="2624" y="3025"/>
                  </a:lnTo>
                  <a:lnTo>
                    <a:pt x="885" y="3025"/>
                  </a:lnTo>
                  <a:lnTo>
                    <a:pt x="885" y="3031"/>
                  </a:lnTo>
                  <a:lnTo>
                    <a:pt x="891" y="3025"/>
                  </a:lnTo>
                  <a:lnTo>
                    <a:pt x="885" y="3031"/>
                  </a:lnTo>
                  <a:lnTo>
                    <a:pt x="885" y="3037"/>
                  </a:lnTo>
                  <a:lnTo>
                    <a:pt x="2636" y="3037"/>
                  </a:lnTo>
                  <a:lnTo>
                    <a:pt x="3509" y="1518"/>
                  </a:lnTo>
                  <a:lnTo>
                    <a:pt x="2636" y="0"/>
                  </a:lnTo>
                  <a:lnTo>
                    <a:pt x="879" y="0"/>
                  </a:lnTo>
                  <a:lnTo>
                    <a:pt x="0" y="1518"/>
                  </a:lnTo>
                  <a:lnTo>
                    <a:pt x="879" y="3037"/>
                  </a:lnTo>
                  <a:lnTo>
                    <a:pt x="885" y="3037"/>
                  </a:lnTo>
                  <a:lnTo>
                    <a:pt x="885" y="3031"/>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7" name="Freeform 55"/>
            <p:cNvSpPr>
              <a:spLocks noChangeArrowheads="1"/>
            </p:cNvSpPr>
            <p:nvPr/>
          </p:nvSpPr>
          <p:spPr bwMode="auto">
            <a:xfrm>
              <a:off x="10213352" y="10915009"/>
              <a:ext cx="1536998" cy="551846"/>
            </a:xfrm>
            <a:custGeom>
              <a:avLst/>
              <a:gdLst>
                <a:gd name="T0" fmla="*/ 6 w 2518"/>
                <a:gd name="T1" fmla="*/ 903 h 904"/>
                <a:gd name="T2" fmla="*/ 6 w 2518"/>
                <a:gd name="T3" fmla="*/ 903 h 904"/>
                <a:gd name="T4" fmla="*/ 2511 w 2518"/>
                <a:gd name="T5" fmla="*/ 18 h 904"/>
                <a:gd name="T6" fmla="*/ 2511 w 2518"/>
                <a:gd name="T7" fmla="*/ 6 h 904"/>
                <a:gd name="T8" fmla="*/ 2505 w 2518"/>
                <a:gd name="T9" fmla="*/ 0 h 904"/>
                <a:gd name="T10" fmla="*/ 6 w 2518"/>
                <a:gd name="T11" fmla="*/ 885 h 904"/>
                <a:gd name="T12" fmla="*/ 0 w 2518"/>
                <a:gd name="T13" fmla="*/ 897 h 904"/>
                <a:gd name="T14" fmla="*/ 6 w 2518"/>
                <a:gd name="T15" fmla="*/ 903 h 9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8" h="904">
                  <a:moveTo>
                    <a:pt x="6" y="903"/>
                  </a:moveTo>
                  <a:lnTo>
                    <a:pt x="6" y="903"/>
                  </a:lnTo>
                  <a:cubicBezTo>
                    <a:pt x="2511" y="18"/>
                    <a:pt x="2511" y="18"/>
                    <a:pt x="2511" y="18"/>
                  </a:cubicBezTo>
                  <a:cubicBezTo>
                    <a:pt x="2511" y="13"/>
                    <a:pt x="2517" y="13"/>
                    <a:pt x="2511" y="6"/>
                  </a:cubicBezTo>
                  <a:cubicBezTo>
                    <a:pt x="2511" y="0"/>
                    <a:pt x="2505" y="0"/>
                    <a:pt x="2505" y="0"/>
                  </a:cubicBezTo>
                  <a:cubicBezTo>
                    <a:pt x="6" y="885"/>
                    <a:pt x="6" y="885"/>
                    <a:pt x="6" y="885"/>
                  </a:cubicBezTo>
                  <a:cubicBezTo>
                    <a:pt x="0" y="885"/>
                    <a:pt x="0" y="891"/>
                    <a:pt x="0" y="897"/>
                  </a:cubicBezTo>
                  <a:lnTo>
                    <a:pt x="6" y="90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8" name="Freeform 56"/>
            <p:cNvSpPr>
              <a:spLocks noChangeArrowheads="1"/>
            </p:cNvSpPr>
            <p:nvPr/>
          </p:nvSpPr>
          <p:spPr bwMode="auto">
            <a:xfrm>
              <a:off x="8999367" y="3778679"/>
              <a:ext cx="2715989" cy="2350063"/>
            </a:xfrm>
            <a:custGeom>
              <a:avLst/>
              <a:gdLst>
                <a:gd name="T0" fmla="*/ 1112 w 4449"/>
                <a:gd name="T1" fmla="*/ 3850 h 3851"/>
                <a:gd name="T2" fmla="*/ 0 w 4449"/>
                <a:gd name="T3" fmla="*/ 1925 h 3851"/>
                <a:gd name="T4" fmla="*/ 1112 w 4449"/>
                <a:gd name="T5" fmla="*/ 0 h 3851"/>
                <a:gd name="T6" fmla="*/ 3336 w 4449"/>
                <a:gd name="T7" fmla="*/ 0 h 3851"/>
                <a:gd name="T8" fmla="*/ 4448 w 4449"/>
                <a:gd name="T9" fmla="*/ 1925 h 3851"/>
                <a:gd name="T10" fmla="*/ 3336 w 4449"/>
                <a:gd name="T11" fmla="*/ 3850 h 3851"/>
                <a:gd name="T12" fmla="*/ 1112 w 4449"/>
                <a:gd name="T13" fmla="*/ 3850 h 3851"/>
              </a:gdLst>
              <a:ahLst/>
              <a:cxnLst>
                <a:cxn ang="0">
                  <a:pos x="T0" y="T1"/>
                </a:cxn>
                <a:cxn ang="0">
                  <a:pos x="T2" y="T3"/>
                </a:cxn>
                <a:cxn ang="0">
                  <a:pos x="T4" y="T5"/>
                </a:cxn>
                <a:cxn ang="0">
                  <a:pos x="T6" y="T7"/>
                </a:cxn>
                <a:cxn ang="0">
                  <a:pos x="T8" y="T9"/>
                </a:cxn>
                <a:cxn ang="0">
                  <a:pos x="T10" y="T11"/>
                </a:cxn>
                <a:cxn ang="0">
                  <a:pos x="T12" y="T13"/>
                </a:cxn>
              </a:cxnLst>
              <a:rect l="0" t="0" r="r" b="b"/>
              <a:pathLst>
                <a:path w="4449" h="3851">
                  <a:moveTo>
                    <a:pt x="1112" y="3850"/>
                  </a:moveTo>
                  <a:lnTo>
                    <a:pt x="0" y="1925"/>
                  </a:lnTo>
                  <a:lnTo>
                    <a:pt x="1112" y="0"/>
                  </a:lnTo>
                  <a:lnTo>
                    <a:pt x="3336" y="0"/>
                  </a:lnTo>
                  <a:lnTo>
                    <a:pt x="4448" y="1925"/>
                  </a:lnTo>
                  <a:lnTo>
                    <a:pt x="3336" y="3850"/>
                  </a:lnTo>
                  <a:lnTo>
                    <a:pt x="1112" y="3850"/>
                  </a:lnTo>
                </a:path>
              </a:pathLst>
            </a:custGeom>
            <a:solidFill>
              <a:schemeClr val="accent3"/>
            </a:solidFill>
            <a:ln>
              <a:noFill/>
            </a:ln>
            <a:effectLst/>
          </p:spPr>
          <p:txBody>
            <a:bodyPr wrap="none" anchor="ctr"/>
            <a:lstStyle/>
            <a:p>
              <a:endParaRPr lang="en-US"/>
            </a:p>
          </p:txBody>
        </p:sp>
        <p:sp>
          <p:nvSpPr>
            <p:cNvPr id="279" name="Freeform 57"/>
            <p:cNvSpPr>
              <a:spLocks noChangeArrowheads="1"/>
            </p:cNvSpPr>
            <p:nvPr/>
          </p:nvSpPr>
          <p:spPr bwMode="auto">
            <a:xfrm>
              <a:off x="8991292" y="3770604"/>
              <a:ext cx="2729447" cy="2366213"/>
            </a:xfrm>
            <a:custGeom>
              <a:avLst/>
              <a:gdLst>
                <a:gd name="T0" fmla="*/ 1123 w 4472"/>
                <a:gd name="T1" fmla="*/ 3862 h 3874"/>
                <a:gd name="T2" fmla="*/ 1129 w 4472"/>
                <a:gd name="T3" fmla="*/ 3862 h 3874"/>
                <a:gd name="T4" fmla="*/ 18 w 4472"/>
                <a:gd name="T5" fmla="*/ 1937 h 3874"/>
                <a:gd name="T6" fmla="*/ 1129 w 4472"/>
                <a:gd name="T7" fmla="*/ 18 h 3874"/>
                <a:gd name="T8" fmla="*/ 3341 w 4472"/>
                <a:gd name="T9" fmla="*/ 18 h 3874"/>
                <a:gd name="T10" fmla="*/ 4453 w 4472"/>
                <a:gd name="T11" fmla="*/ 1937 h 3874"/>
                <a:gd name="T12" fmla="*/ 3341 w 4472"/>
                <a:gd name="T13" fmla="*/ 3856 h 3874"/>
                <a:gd name="T14" fmla="*/ 1123 w 4472"/>
                <a:gd name="T15" fmla="*/ 3856 h 3874"/>
                <a:gd name="T16" fmla="*/ 1123 w 4472"/>
                <a:gd name="T17" fmla="*/ 3862 h 3874"/>
                <a:gd name="T18" fmla="*/ 1129 w 4472"/>
                <a:gd name="T19" fmla="*/ 3862 h 3874"/>
                <a:gd name="T20" fmla="*/ 1123 w 4472"/>
                <a:gd name="T21" fmla="*/ 3862 h 3874"/>
                <a:gd name="T22" fmla="*/ 1123 w 4472"/>
                <a:gd name="T23" fmla="*/ 3873 h 3874"/>
                <a:gd name="T24" fmla="*/ 3353 w 4472"/>
                <a:gd name="T25" fmla="*/ 3873 h 3874"/>
                <a:gd name="T26" fmla="*/ 4471 w 4472"/>
                <a:gd name="T27" fmla="*/ 1937 h 3874"/>
                <a:gd name="T28" fmla="*/ 3353 w 4472"/>
                <a:gd name="T29" fmla="*/ 0 h 3874"/>
                <a:gd name="T30" fmla="*/ 1118 w 4472"/>
                <a:gd name="T31" fmla="*/ 0 h 3874"/>
                <a:gd name="T32" fmla="*/ 0 w 4472"/>
                <a:gd name="T33" fmla="*/ 1937 h 3874"/>
                <a:gd name="T34" fmla="*/ 1118 w 4472"/>
                <a:gd name="T35" fmla="*/ 3873 h 3874"/>
                <a:gd name="T36" fmla="*/ 1123 w 4472"/>
                <a:gd name="T37" fmla="*/ 3873 h 3874"/>
                <a:gd name="T38" fmla="*/ 1123 w 4472"/>
                <a:gd name="T39" fmla="*/ 3862 h 3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72" h="3874">
                  <a:moveTo>
                    <a:pt x="1123" y="3862"/>
                  </a:moveTo>
                  <a:lnTo>
                    <a:pt x="1129" y="3862"/>
                  </a:lnTo>
                  <a:lnTo>
                    <a:pt x="18" y="1937"/>
                  </a:lnTo>
                  <a:lnTo>
                    <a:pt x="1129" y="18"/>
                  </a:lnTo>
                  <a:lnTo>
                    <a:pt x="3341" y="18"/>
                  </a:lnTo>
                  <a:lnTo>
                    <a:pt x="4453" y="1937"/>
                  </a:lnTo>
                  <a:lnTo>
                    <a:pt x="3341" y="3856"/>
                  </a:lnTo>
                  <a:lnTo>
                    <a:pt x="1123" y="3856"/>
                  </a:lnTo>
                  <a:lnTo>
                    <a:pt x="1123" y="3862"/>
                  </a:lnTo>
                  <a:lnTo>
                    <a:pt x="1129" y="3862"/>
                  </a:lnTo>
                  <a:lnTo>
                    <a:pt x="1123" y="3862"/>
                  </a:lnTo>
                  <a:lnTo>
                    <a:pt x="1123" y="3873"/>
                  </a:lnTo>
                  <a:lnTo>
                    <a:pt x="3353" y="3873"/>
                  </a:lnTo>
                  <a:lnTo>
                    <a:pt x="4471" y="1937"/>
                  </a:lnTo>
                  <a:lnTo>
                    <a:pt x="3353" y="0"/>
                  </a:lnTo>
                  <a:lnTo>
                    <a:pt x="1118" y="0"/>
                  </a:lnTo>
                  <a:lnTo>
                    <a:pt x="0" y="1937"/>
                  </a:lnTo>
                  <a:lnTo>
                    <a:pt x="1118" y="3873"/>
                  </a:lnTo>
                  <a:lnTo>
                    <a:pt x="1123" y="3873"/>
                  </a:lnTo>
                  <a:lnTo>
                    <a:pt x="1123" y="386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0" name="Freeform 58"/>
            <p:cNvSpPr>
              <a:spLocks noChangeArrowheads="1"/>
            </p:cNvSpPr>
            <p:nvPr/>
          </p:nvSpPr>
          <p:spPr bwMode="auto">
            <a:xfrm>
              <a:off x="9341220" y="1929318"/>
              <a:ext cx="850597" cy="847960"/>
            </a:xfrm>
            <a:custGeom>
              <a:avLst/>
              <a:gdLst>
                <a:gd name="T0" fmla="*/ 694 w 1394"/>
                <a:gd name="T1" fmla="*/ 1387 h 1388"/>
                <a:gd name="T2" fmla="*/ 694 w 1394"/>
                <a:gd name="T3" fmla="*/ 1387 h 1388"/>
                <a:gd name="T4" fmla="*/ 1393 w 1394"/>
                <a:gd name="T5" fmla="*/ 694 h 1388"/>
                <a:gd name="T6" fmla="*/ 1310 w 1394"/>
                <a:gd name="T7" fmla="*/ 365 h 1388"/>
                <a:gd name="T8" fmla="*/ 1292 w 1394"/>
                <a:gd name="T9" fmla="*/ 365 h 1388"/>
                <a:gd name="T10" fmla="*/ 1280 w 1394"/>
                <a:gd name="T11" fmla="*/ 365 h 1388"/>
                <a:gd name="T12" fmla="*/ 1196 w 1394"/>
                <a:gd name="T13" fmla="*/ 359 h 1388"/>
                <a:gd name="T14" fmla="*/ 1130 w 1394"/>
                <a:gd name="T15" fmla="*/ 425 h 1388"/>
                <a:gd name="T16" fmla="*/ 1208 w 1394"/>
                <a:gd name="T17" fmla="*/ 694 h 1388"/>
                <a:gd name="T18" fmla="*/ 694 w 1394"/>
                <a:gd name="T19" fmla="*/ 1208 h 1388"/>
                <a:gd name="T20" fmla="*/ 186 w 1394"/>
                <a:gd name="T21" fmla="*/ 694 h 1388"/>
                <a:gd name="T22" fmla="*/ 694 w 1394"/>
                <a:gd name="T23" fmla="*/ 180 h 1388"/>
                <a:gd name="T24" fmla="*/ 963 w 1394"/>
                <a:gd name="T25" fmla="*/ 257 h 1388"/>
                <a:gd name="T26" fmla="*/ 1023 w 1394"/>
                <a:gd name="T27" fmla="*/ 204 h 1388"/>
                <a:gd name="T28" fmla="*/ 1017 w 1394"/>
                <a:gd name="T29" fmla="*/ 102 h 1388"/>
                <a:gd name="T30" fmla="*/ 1017 w 1394"/>
                <a:gd name="T31" fmla="*/ 78 h 1388"/>
                <a:gd name="T32" fmla="*/ 694 w 1394"/>
                <a:gd name="T33" fmla="*/ 0 h 1388"/>
                <a:gd name="T34" fmla="*/ 0 w 1394"/>
                <a:gd name="T35" fmla="*/ 694 h 1388"/>
                <a:gd name="T36" fmla="*/ 694 w 1394"/>
                <a:gd name="T37" fmla="*/ 1387 h 1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4" h="1388">
                  <a:moveTo>
                    <a:pt x="694" y="1387"/>
                  </a:moveTo>
                  <a:lnTo>
                    <a:pt x="694" y="1387"/>
                  </a:lnTo>
                  <a:cubicBezTo>
                    <a:pt x="1082" y="1387"/>
                    <a:pt x="1393" y="1076"/>
                    <a:pt x="1393" y="694"/>
                  </a:cubicBezTo>
                  <a:cubicBezTo>
                    <a:pt x="1393" y="574"/>
                    <a:pt x="1363" y="467"/>
                    <a:pt x="1310" y="365"/>
                  </a:cubicBezTo>
                  <a:cubicBezTo>
                    <a:pt x="1304" y="365"/>
                    <a:pt x="1298" y="365"/>
                    <a:pt x="1292" y="365"/>
                  </a:cubicBezTo>
                  <a:cubicBezTo>
                    <a:pt x="1292" y="365"/>
                    <a:pt x="1286" y="365"/>
                    <a:pt x="1280" y="365"/>
                  </a:cubicBezTo>
                  <a:cubicBezTo>
                    <a:pt x="1196" y="359"/>
                    <a:pt x="1196" y="359"/>
                    <a:pt x="1196" y="359"/>
                  </a:cubicBezTo>
                  <a:cubicBezTo>
                    <a:pt x="1130" y="425"/>
                    <a:pt x="1130" y="425"/>
                    <a:pt x="1130" y="425"/>
                  </a:cubicBezTo>
                  <a:cubicBezTo>
                    <a:pt x="1178" y="502"/>
                    <a:pt x="1208" y="592"/>
                    <a:pt x="1208" y="694"/>
                  </a:cubicBezTo>
                  <a:cubicBezTo>
                    <a:pt x="1208" y="975"/>
                    <a:pt x="981" y="1208"/>
                    <a:pt x="694" y="1208"/>
                  </a:cubicBezTo>
                  <a:cubicBezTo>
                    <a:pt x="413" y="1208"/>
                    <a:pt x="186" y="975"/>
                    <a:pt x="186" y="694"/>
                  </a:cubicBezTo>
                  <a:cubicBezTo>
                    <a:pt x="186" y="413"/>
                    <a:pt x="413" y="180"/>
                    <a:pt x="694" y="180"/>
                  </a:cubicBezTo>
                  <a:cubicBezTo>
                    <a:pt x="796" y="180"/>
                    <a:pt x="885" y="209"/>
                    <a:pt x="963" y="257"/>
                  </a:cubicBezTo>
                  <a:cubicBezTo>
                    <a:pt x="1023" y="204"/>
                    <a:pt x="1023" y="204"/>
                    <a:pt x="1023" y="204"/>
                  </a:cubicBezTo>
                  <a:cubicBezTo>
                    <a:pt x="1017" y="102"/>
                    <a:pt x="1017" y="102"/>
                    <a:pt x="1017" y="102"/>
                  </a:cubicBezTo>
                  <a:cubicBezTo>
                    <a:pt x="1017" y="90"/>
                    <a:pt x="1017" y="84"/>
                    <a:pt x="1017" y="78"/>
                  </a:cubicBezTo>
                  <a:cubicBezTo>
                    <a:pt x="921" y="24"/>
                    <a:pt x="808" y="0"/>
                    <a:pt x="694" y="0"/>
                  </a:cubicBezTo>
                  <a:cubicBezTo>
                    <a:pt x="311" y="0"/>
                    <a:pt x="0" y="311"/>
                    <a:pt x="0" y="694"/>
                  </a:cubicBezTo>
                  <a:cubicBezTo>
                    <a:pt x="0" y="1076"/>
                    <a:pt x="311" y="1387"/>
                    <a:pt x="694" y="1387"/>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1" name="Freeform 59"/>
            <p:cNvSpPr>
              <a:spLocks noChangeArrowheads="1"/>
            </p:cNvSpPr>
            <p:nvPr/>
          </p:nvSpPr>
          <p:spPr bwMode="auto">
            <a:xfrm>
              <a:off x="9556562" y="2144673"/>
              <a:ext cx="419915" cy="417250"/>
            </a:xfrm>
            <a:custGeom>
              <a:avLst/>
              <a:gdLst>
                <a:gd name="T0" fmla="*/ 341 w 689"/>
                <a:gd name="T1" fmla="*/ 161 h 682"/>
                <a:gd name="T2" fmla="*/ 341 w 689"/>
                <a:gd name="T3" fmla="*/ 161 h 682"/>
                <a:gd name="T4" fmla="*/ 359 w 689"/>
                <a:gd name="T5" fmla="*/ 161 h 682"/>
                <a:gd name="T6" fmla="*/ 484 w 689"/>
                <a:gd name="T7" fmla="*/ 30 h 682"/>
                <a:gd name="T8" fmla="*/ 484 w 689"/>
                <a:gd name="T9" fmla="*/ 30 h 682"/>
                <a:gd name="T10" fmla="*/ 341 w 689"/>
                <a:gd name="T11" fmla="*/ 0 h 682"/>
                <a:gd name="T12" fmla="*/ 0 w 689"/>
                <a:gd name="T13" fmla="*/ 341 h 682"/>
                <a:gd name="T14" fmla="*/ 341 w 689"/>
                <a:gd name="T15" fmla="*/ 681 h 682"/>
                <a:gd name="T16" fmla="*/ 688 w 689"/>
                <a:gd name="T17" fmla="*/ 341 h 682"/>
                <a:gd name="T18" fmla="*/ 652 w 689"/>
                <a:gd name="T19" fmla="*/ 197 h 682"/>
                <a:gd name="T20" fmla="*/ 652 w 689"/>
                <a:gd name="T21" fmla="*/ 197 h 682"/>
                <a:gd name="T22" fmla="*/ 520 w 689"/>
                <a:gd name="T23" fmla="*/ 329 h 682"/>
                <a:gd name="T24" fmla="*/ 520 w 689"/>
                <a:gd name="T25" fmla="*/ 341 h 682"/>
                <a:gd name="T26" fmla="*/ 341 w 689"/>
                <a:gd name="T27" fmla="*/ 520 h 682"/>
                <a:gd name="T28" fmla="*/ 161 w 689"/>
                <a:gd name="T29" fmla="*/ 341 h 682"/>
                <a:gd name="T30" fmla="*/ 341 w 689"/>
                <a:gd name="T31" fmla="*/ 16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9" h="682">
                  <a:moveTo>
                    <a:pt x="341" y="161"/>
                  </a:moveTo>
                  <a:lnTo>
                    <a:pt x="341" y="161"/>
                  </a:lnTo>
                  <a:cubicBezTo>
                    <a:pt x="347" y="161"/>
                    <a:pt x="353" y="161"/>
                    <a:pt x="359" y="161"/>
                  </a:cubicBezTo>
                  <a:cubicBezTo>
                    <a:pt x="484" y="30"/>
                    <a:pt x="484" y="30"/>
                    <a:pt x="484" y="30"/>
                  </a:cubicBezTo>
                  <a:lnTo>
                    <a:pt x="484" y="30"/>
                  </a:lnTo>
                  <a:cubicBezTo>
                    <a:pt x="443" y="12"/>
                    <a:pt x="395" y="0"/>
                    <a:pt x="341" y="0"/>
                  </a:cubicBezTo>
                  <a:cubicBezTo>
                    <a:pt x="156" y="0"/>
                    <a:pt x="0" y="149"/>
                    <a:pt x="0" y="341"/>
                  </a:cubicBezTo>
                  <a:cubicBezTo>
                    <a:pt x="0" y="532"/>
                    <a:pt x="156" y="681"/>
                    <a:pt x="341" y="681"/>
                  </a:cubicBezTo>
                  <a:cubicBezTo>
                    <a:pt x="532" y="681"/>
                    <a:pt x="688" y="532"/>
                    <a:pt x="688" y="341"/>
                  </a:cubicBezTo>
                  <a:cubicBezTo>
                    <a:pt x="688" y="287"/>
                    <a:pt x="676" y="239"/>
                    <a:pt x="652" y="197"/>
                  </a:cubicBezTo>
                  <a:lnTo>
                    <a:pt x="652" y="197"/>
                  </a:lnTo>
                  <a:cubicBezTo>
                    <a:pt x="520" y="329"/>
                    <a:pt x="520" y="329"/>
                    <a:pt x="520" y="329"/>
                  </a:cubicBezTo>
                  <a:cubicBezTo>
                    <a:pt x="520" y="329"/>
                    <a:pt x="520" y="335"/>
                    <a:pt x="520" y="341"/>
                  </a:cubicBezTo>
                  <a:cubicBezTo>
                    <a:pt x="520" y="442"/>
                    <a:pt x="443" y="520"/>
                    <a:pt x="341" y="520"/>
                  </a:cubicBezTo>
                  <a:cubicBezTo>
                    <a:pt x="245" y="520"/>
                    <a:pt x="161" y="442"/>
                    <a:pt x="161" y="341"/>
                  </a:cubicBezTo>
                  <a:cubicBezTo>
                    <a:pt x="161" y="239"/>
                    <a:pt x="245" y="161"/>
                    <a:pt x="341" y="16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2" name="Freeform 60"/>
            <p:cNvSpPr>
              <a:spLocks noChangeArrowheads="1"/>
            </p:cNvSpPr>
            <p:nvPr/>
          </p:nvSpPr>
          <p:spPr bwMode="auto">
            <a:xfrm>
              <a:off x="9804203" y="1837792"/>
              <a:ext cx="473751" cy="471088"/>
            </a:xfrm>
            <a:custGeom>
              <a:avLst/>
              <a:gdLst>
                <a:gd name="T0" fmla="*/ 657 w 778"/>
                <a:gd name="T1" fmla="*/ 209 h 772"/>
                <a:gd name="T2" fmla="*/ 657 w 778"/>
                <a:gd name="T3" fmla="*/ 209 h 772"/>
                <a:gd name="T4" fmla="*/ 693 w 778"/>
                <a:gd name="T5" fmla="*/ 173 h 772"/>
                <a:gd name="T6" fmla="*/ 693 w 778"/>
                <a:gd name="T7" fmla="*/ 113 h 772"/>
                <a:gd name="T8" fmla="*/ 663 w 778"/>
                <a:gd name="T9" fmla="*/ 84 h 772"/>
                <a:gd name="T10" fmla="*/ 633 w 778"/>
                <a:gd name="T11" fmla="*/ 72 h 772"/>
                <a:gd name="T12" fmla="*/ 603 w 778"/>
                <a:gd name="T13" fmla="*/ 84 h 772"/>
                <a:gd name="T14" fmla="*/ 562 w 778"/>
                <a:gd name="T15" fmla="*/ 125 h 772"/>
                <a:gd name="T16" fmla="*/ 550 w 778"/>
                <a:gd name="T17" fmla="*/ 12 h 772"/>
                <a:gd name="T18" fmla="*/ 538 w 778"/>
                <a:gd name="T19" fmla="*/ 0 h 772"/>
                <a:gd name="T20" fmla="*/ 526 w 778"/>
                <a:gd name="T21" fmla="*/ 6 h 772"/>
                <a:gd name="T22" fmla="*/ 358 w 778"/>
                <a:gd name="T23" fmla="*/ 173 h 772"/>
                <a:gd name="T24" fmla="*/ 335 w 778"/>
                <a:gd name="T25" fmla="*/ 233 h 772"/>
                <a:gd name="T26" fmla="*/ 335 w 778"/>
                <a:gd name="T27" fmla="*/ 239 h 772"/>
                <a:gd name="T28" fmla="*/ 346 w 778"/>
                <a:gd name="T29" fmla="*/ 347 h 772"/>
                <a:gd name="T30" fmla="*/ 281 w 778"/>
                <a:gd name="T31" fmla="*/ 406 h 772"/>
                <a:gd name="T32" fmla="*/ 173 w 778"/>
                <a:gd name="T33" fmla="*/ 514 h 772"/>
                <a:gd name="T34" fmla="*/ 167 w 778"/>
                <a:gd name="T35" fmla="*/ 520 h 772"/>
                <a:gd name="T36" fmla="*/ 65 w 778"/>
                <a:gd name="T37" fmla="*/ 627 h 772"/>
                <a:gd name="T38" fmla="*/ 18 w 778"/>
                <a:gd name="T39" fmla="*/ 675 h 772"/>
                <a:gd name="T40" fmla="*/ 6 w 778"/>
                <a:gd name="T41" fmla="*/ 699 h 772"/>
                <a:gd name="T42" fmla="*/ 0 w 778"/>
                <a:gd name="T43" fmla="*/ 735 h 772"/>
                <a:gd name="T44" fmla="*/ 41 w 778"/>
                <a:gd name="T45" fmla="*/ 771 h 772"/>
                <a:gd name="T46" fmla="*/ 41 w 778"/>
                <a:gd name="T47" fmla="*/ 771 h 772"/>
                <a:gd name="T48" fmla="*/ 77 w 778"/>
                <a:gd name="T49" fmla="*/ 771 h 772"/>
                <a:gd name="T50" fmla="*/ 107 w 778"/>
                <a:gd name="T51" fmla="*/ 759 h 772"/>
                <a:gd name="T52" fmla="*/ 436 w 778"/>
                <a:gd name="T53" fmla="*/ 430 h 772"/>
                <a:gd name="T54" fmla="*/ 538 w 778"/>
                <a:gd name="T55" fmla="*/ 436 h 772"/>
                <a:gd name="T56" fmla="*/ 538 w 778"/>
                <a:gd name="T57" fmla="*/ 436 h 772"/>
                <a:gd name="T58" fmla="*/ 544 w 778"/>
                <a:gd name="T59" fmla="*/ 436 h 772"/>
                <a:gd name="T60" fmla="*/ 598 w 778"/>
                <a:gd name="T61" fmla="*/ 412 h 772"/>
                <a:gd name="T62" fmla="*/ 765 w 778"/>
                <a:gd name="T63" fmla="*/ 245 h 772"/>
                <a:gd name="T64" fmla="*/ 759 w 778"/>
                <a:gd name="T65" fmla="*/ 221 h 772"/>
                <a:gd name="T66" fmla="*/ 657 w 778"/>
                <a:gd name="T67" fmla="*/ 20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8" h="772">
                  <a:moveTo>
                    <a:pt x="657" y="209"/>
                  </a:moveTo>
                  <a:lnTo>
                    <a:pt x="657" y="209"/>
                  </a:lnTo>
                  <a:cubicBezTo>
                    <a:pt x="693" y="173"/>
                    <a:pt x="693" y="173"/>
                    <a:pt x="693" y="173"/>
                  </a:cubicBezTo>
                  <a:cubicBezTo>
                    <a:pt x="711" y="155"/>
                    <a:pt x="711" y="131"/>
                    <a:pt x="693" y="113"/>
                  </a:cubicBezTo>
                  <a:cubicBezTo>
                    <a:pt x="663" y="84"/>
                    <a:pt x="663" y="84"/>
                    <a:pt x="663" y="84"/>
                  </a:cubicBezTo>
                  <a:cubicBezTo>
                    <a:pt x="657" y="77"/>
                    <a:pt x="645" y="72"/>
                    <a:pt x="633" y="72"/>
                  </a:cubicBezTo>
                  <a:cubicBezTo>
                    <a:pt x="621" y="72"/>
                    <a:pt x="615" y="77"/>
                    <a:pt x="603" y="84"/>
                  </a:cubicBezTo>
                  <a:cubicBezTo>
                    <a:pt x="562" y="125"/>
                    <a:pt x="562" y="125"/>
                    <a:pt x="562" y="125"/>
                  </a:cubicBezTo>
                  <a:cubicBezTo>
                    <a:pt x="550" y="12"/>
                    <a:pt x="550" y="12"/>
                    <a:pt x="550" y="12"/>
                  </a:cubicBezTo>
                  <a:cubicBezTo>
                    <a:pt x="550" y="6"/>
                    <a:pt x="544" y="0"/>
                    <a:pt x="538" y="0"/>
                  </a:cubicBezTo>
                  <a:cubicBezTo>
                    <a:pt x="532" y="0"/>
                    <a:pt x="532" y="0"/>
                    <a:pt x="526" y="6"/>
                  </a:cubicBezTo>
                  <a:cubicBezTo>
                    <a:pt x="358" y="173"/>
                    <a:pt x="358" y="173"/>
                    <a:pt x="358" y="173"/>
                  </a:cubicBezTo>
                  <a:cubicBezTo>
                    <a:pt x="340" y="191"/>
                    <a:pt x="335" y="209"/>
                    <a:pt x="335" y="233"/>
                  </a:cubicBezTo>
                  <a:cubicBezTo>
                    <a:pt x="335" y="239"/>
                    <a:pt x="335" y="239"/>
                    <a:pt x="335" y="239"/>
                  </a:cubicBezTo>
                  <a:cubicBezTo>
                    <a:pt x="346" y="347"/>
                    <a:pt x="346" y="347"/>
                    <a:pt x="346" y="347"/>
                  </a:cubicBezTo>
                  <a:cubicBezTo>
                    <a:pt x="281" y="406"/>
                    <a:pt x="281" y="406"/>
                    <a:pt x="281" y="406"/>
                  </a:cubicBezTo>
                  <a:cubicBezTo>
                    <a:pt x="173" y="514"/>
                    <a:pt x="173" y="514"/>
                    <a:pt x="173" y="514"/>
                  </a:cubicBezTo>
                  <a:cubicBezTo>
                    <a:pt x="167" y="520"/>
                    <a:pt x="167" y="520"/>
                    <a:pt x="167" y="520"/>
                  </a:cubicBezTo>
                  <a:cubicBezTo>
                    <a:pt x="65" y="627"/>
                    <a:pt x="65" y="627"/>
                    <a:pt x="65" y="627"/>
                  </a:cubicBezTo>
                  <a:cubicBezTo>
                    <a:pt x="18" y="675"/>
                    <a:pt x="18" y="675"/>
                    <a:pt x="18" y="675"/>
                  </a:cubicBezTo>
                  <a:cubicBezTo>
                    <a:pt x="12" y="681"/>
                    <a:pt x="6" y="687"/>
                    <a:pt x="6" y="699"/>
                  </a:cubicBezTo>
                  <a:cubicBezTo>
                    <a:pt x="0" y="735"/>
                    <a:pt x="0" y="735"/>
                    <a:pt x="0" y="735"/>
                  </a:cubicBezTo>
                  <a:cubicBezTo>
                    <a:pt x="0" y="753"/>
                    <a:pt x="18" y="771"/>
                    <a:pt x="41" y="771"/>
                  </a:cubicBezTo>
                  <a:lnTo>
                    <a:pt x="41" y="771"/>
                  </a:lnTo>
                  <a:cubicBezTo>
                    <a:pt x="77" y="771"/>
                    <a:pt x="77" y="771"/>
                    <a:pt x="77" y="771"/>
                  </a:cubicBezTo>
                  <a:cubicBezTo>
                    <a:pt x="89" y="771"/>
                    <a:pt x="95" y="765"/>
                    <a:pt x="107" y="759"/>
                  </a:cubicBezTo>
                  <a:cubicBezTo>
                    <a:pt x="436" y="430"/>
                    <a:pt x="436" y="430"/>
                    <a:pt x="436" y="430"/>
                  </a:cubicBezTo>
                  <a:cubicBezTo>
                    <a:pt x="538" y="436"/>
                    <a:pt x="538" y="436"/>
                    <a:pt x="538" y="436"/>
                  </a:cubicBezTo>
                  <a:lnTo>
                    <a:pt x="538" y="436"/>
                  </a:lnTo>
                  <a:cubicBezTo>
                    <a:pt x="544" y="436"/>
                    <a:pt x="544" y="436"/>
                    <a:pt x="544" y="436"/>
                  </a:cubicBezTo>
                  <a:cubicBezTo>
                    <a:pt x="562" y="436"/>
                    <a:pt x="585" y="430"/>
                    <a:pt x="598" y="412"/>
                  </a:cubicBezTo>
                  <a:cubicBezTo>
                    <a:pt x="765" y="245"/>
                    <a:pt x="765" y="245"/>
                    <a:pt x="765" y="245"/>
                  </a:cubicBezTo>
                  <a:cubicBezTo>
                    <a:pt x="777" y="233"/>
                    <a:pt x="771" y="221"/>
                    <a:pt x="759" y="221"/>
                  </a:cubicBezTo>
                  <a:cubicBezTo>
                    <a:pt x="657" y="209"/>
                    <a:pt x="657" y="209"/>
                    <a:pt x="657" y="209"/>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3" name="Freeform 61"/>
            <p:cNvSpPr>
              <a:spLocks noChangeArrowheads="1"/>
            </p:cNvSpPr>
            <p:nvPr/>
          </p:nvSpPr>
          <p:spPr bwMode="auto">
            <a:xfrm>
              <a:off x="9804205" y="1837792"/>
              <a:ext cx="471060" cy="471088"/>
            </a:xfrm>
            <a:custGeom>
              <a:avLst/>
              <a:gdLst>
                <a:gd name="T0" fmla="*/ 538 w 772"/>
                <a:gd name="T1" fmla="*/ 0 h 772"/>
                <a:gd name="T2" fmla="*/ 538 w 772"/>
                <a:gd name="T3" fmla="*/ 0 h 772"/>
                <a:gd name="T4" fmla="*/ 526 w 772"/>
                <a:gd name="T5" fmla="*/ 6 h 772"/>
                <a:gd name="T6" fmla="*/ 358 w 772"/>
                <a:gd name="T7" fmla="*/ 173 h 772"/>
                <a:gd name="T8" fmla="*/ 335 w 772"/>
                <a:gd name="T9" fmla="*/ 227 h 772"/>
                <a:gd name="T10" fmla="*/ 335 w 772"/>
                <a:gd name="T11" fmla="*/ 233 h 772"/>
                <a:gd name="T12" fmla="*/ 335 w 772"/>
                <a:gd name="T13" fmla="*/ 239 h 772"/>
                <a:gd name="T14" fmla="*/ 346 w 772"/>
                <a:gd name="T15" fmla="*/ 347 h 772"/>
                <a:gd name="T16" fmla="*/ 281 w 772"/>
                <a:gd name="T17" fmla="*/ 406 h 772"/>
                <a:gd name="T18" fmla="*/ 173 w 772"/>
                <a:gd name="T19" fmla="*/ 514 h 772"/>
                <a:gd name="T20" fmla="*/ 167 w 772"/>
                <a:gd name="T21" fmla="*/ 520 h 772"/>
                <a:gd name="T22" fmla="*/ 65 w 772"/>
                <a:gd name="T23" fmla="*/ 627 h 772"/>
                <a:gd name="T24" fmla="*/ 18 w 772"/>
                <a:gd name="T25" fmla="*/ 675 h 772"/>
                <a:gd name="T26" fmla="*/ 6 w 772"/>
                <a:gd name="T27" fmla="*/ 699 h 772"/>
                <a:gd name="T28" fmla="*/ 0 w 772"/>
                <a:gd name="T29" fmla="*/ 735 h 772"/>
                <a:gd name="T30" fmla="*/ 0 w 772"/>
                <a:gd name="T31" fmla="*/ 735 h 772"/>
                <a:gd name="T32" fmla="*/ 41 w 772"/>
                <a:gd name="T33" fmla="*/ 771 h 772"/>
                <a:gd name="T34" fmla="*/ 41 w 772"/>
                <a:gd name="T35" fmla="*/ 771 h 772"/>
                <a:gd name="T36" fmla="*/ 77 w 772"/>
                <a:gd name="T37" fmla="*/ 771 h 772"/>
                <a:gd name="T38" fmla="*/ 107 w 772"/>
                <a:gd name="T39" fmla="*/ 759 h 772"/>
                <a:gd name="T40" fmla="*/ 436 w 772"/>
                <a:gd name="T41" fmla="*/ 430 h 772"/>
                <a:gd name="T42" fmla="*/ 538 w 772"/>
                <a:gd name="T43" fmla="*/ 436 h 772"/>
                <a:gd name="T44" fmla="*/ 538 w 772"/>
                <a:gd name="T45" fmla="*/ 436 h 772"/>
                <a:gd name="T46" fmla="*/ 544 w 772"/>
                <a:gd name="T47" fmla="*/ 436 h 772"/>
                <a:gd name="T48" fmla="*/ 598 w 772"/>
                <a:gd name="T49" fmla="*/ 412 h 772"/>
                <a:gd name="T50" fmla="*/ 765 w 772"/>
                <a:gd name="T51" fmla="*/ 245 h 772"/>
                <a:gd name="T52" fmla="*/ 771 w 772"/>
                <a:gd name="T53" fmla="*/ 233 h 772"/>
                <a:gd name="T54" fmla="*/ 759 w 772"/>
                <a:gd name="T55" fmla="*/ 221 h 772"/>
                <a:gd name="T56" fmla="*/ 657 w 772"/>
                <a:gd name="T57" fmla="*/ 209 h 772"/>
                <a:gd name="T58" fmla="*/ 693 w 772"/>
                <a:gd name="T59" fmla="*/ 173 h 772"/>
                <a:gd name="T60" fmla="*/ 705 w 772"/>
                <a:gd name="T61" fmla="*/ 143 h 772"/>
                <a:gd name="T62" fmla="*/ 693 w 772"/>
                <a:gd name="T63" fmla="*/ 113 h 772"/>
                <a:gd name="T64" fmla="*/ 663 w 772"/>
                <a:gd name="T65" fmla="*/ 84 h 772"/>
                <a:gd name="T66" fmla="*/ 633 w 772"/>
                <a:gd name="T67" fmla="*/ 72 h 772"/>
                <a:gd name="T68" fmla="*/ 603 w 772"/>
                <a:gd name="T69" fmla="*/ 84 h 772"/>
                <a:gd name="T70" fmla="*/ 562 w 772"/>
                <a:gd name="T71" fmla="*/ 125 h 772"/>
                <a:gd name="T72" fmla="*/ 550 w 772"/>
                <a:gd name="T73" fmla="*/ 12 h 772"/>
                <a:gd name="T74" fmla="*/ 538 w 772"/>
                <a:gd name="T75"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2" h="772">
                  <a:moveTo>
                    <a:pt x="538" y="0"/>
                  </a:moveTo>
                  <a:lnTo>
                    <a:pt x="538" y="0"/>
                  </a:lnTo>
                  <a:cubicBezTo>
                    <a:pt x="532" y="0"/>
                    <a:pt x="532" y="0"/>
                    <a:pt x="526" y="6"/>
                  </a:cubicBezTo>
                  <a:cubicBezTo>
                    <a:pt x="358" y="173"/>
                    <a:pt x="358" y="173"/>
                    <a:pt x="358" y="173"/>
                  </a:cubicBezTo>
                  <a:cubicBezTo>
                    <a:pt x="340" y="185"/>
                    <a:pt x="335" y="209"/>
                    <a:pt x="335" y="227"/>
                  </a:cubicBezTo>
                  <a:cubicBezTo>
                    <a:pt x="335" y="227"/>
                    <a:pt x="335" y="227"/>
                    <a:pt x="335" y="233"/>
                  </a:cubicBezTo>
                  <a:cubicBezTo>
                    <a:pt x="335" y="239"/>
                    <a:pt x="335" y="239"/>
                    <a:pt x="335" y="239"/>
                  </a:cubicBezTo>
                  <a:cubicBezTo>
                    <a:pt x="346" y="347"/>
                    <a:pt x="346" y="347"/>
                    <a:pt x="346" y="347"/>
                  </a:cubicBezTo>
                  <a:cubicBezTo>
                    <a:pt x="281" y="406"/>
                    <a:pt x="281" y="406"/>
                    <a:pt x="281" y="406"/>
                  </a:cubicBezTo>
                  <a:cubicBezTo>
                    <a:pt x="173" y="514"/>
                    <a:pt x="173" y="514"/>
                    <a:pt x="173" y="514"/>
                  </a:cubicBezTo>
                  <a:cubicBezTo>
                    <a:pt x="167" y="520"/>
                    <a:pt x="167" y="520"/>
                    <a:pt x="167" y="520"/>
                  </a:cubicBezTo>
                  <a:cubicBezTo>
                    <a:pt x="65" y="627"/>
                    <a:pt x="65" y="627"/>
                    <a:pt x="65" y="627"/>
                  </a:cubicBezTo>
                  <a:cubicBezTo>
                    <a:pt x="18" y="675"/>
                    <a:pt x="18" y="675"/>
                    <a:pt x="18" y="675"/>
                  </a:cubicBezTo>
                  <a:cubicBezTo>
                    <a:pt x="12" y="681"/>
                    <a:pt x="6" y="687"/>
                    <a:pt x="6" y="699"/>
                  </a:cubicBezTo>
                  <a:cubicBezTo>
                    <a:pt x="0" y="735"/>
                    <a:pt x="0" y="735"/>
                    <a:pt x="0" y="735"/>
                  </a:cubicBezTo>
                  <a:lnTo>
                    <a:pt x="0" y="735"/>
                  </a:lnTo>
                  <a:cubicBezTo>
                    <a:pt x="0" y="759"/>
                    <a:pt x="18" y="771"/>
                    <a:pt x="41" y="771"/>
                  </a:cubicBezTo>
                  <a:lnTo>
                    <a:pt x="41" y="771"/>
                  </a:lnTo>
                  <a:cubicBezTo>
                    <a:pt x="77" y="771"/>
                    <a:pt x="77" y="771"/>
                    <a:pt x="77" y="771"/>
                  </a:cubicBezTo>
                  <a:cubicBezTo>
                    <a:pt x="89" y="771"/>
                    <a:pt x="95" y="765"/>
                    <a:pt x="107" y="759"/>
                  </a:cubicBezTo>
                  <a:cubicBezTo>
                    <a:pt x="436" y="430"/>
                    <a:pt x="436" y="430"/>
                    <a:pt x="436" y="430"/>
                  </a:cubicBezTo>
                  <a:cubicBezTo>
                    <a:pt x="538" y="436"/>
                    <a:pt x="538" y="436"/>
                    <a:pt x="538" y="436"/>
                  </a:cubicBezTo>
                  <a:lnTo>
                    <a:pt x="538" y="436"/>
                  </a:lnTo>
                  <a:cubicBezTo>
                    <a:pt x="544" y="436"/>
                    <a:pt x="544" y="436"/>
                    <a:pt x="544" y="436"/>
                  </a:cubicBezTo>
                  <a:cubicBezTo>
                    <a:pt x="562" y="436"/>
                    <a:pt x="585" y="430"/>
                    <a:pt x="598" y="412"/>
                  </a:cubicBezTo>
                  <a:cubicBezTo>
                    <a:pt x="765" y="245"/>
                    <a:pt x="765" y="245"/>
                    <a:pt x="765" y="245"/>
                  </a:cubicBezTo>
                  <a:cubicBezTo>
                    <a:pt x="771" y="239"/>
                    <a:pt x="771" y="239"/>
                    <a:pt x="771" y="233"/>
                  </a:cubicBezTo>
                  <a:cubicBezTo>
                    <a:pt x="771" y="227"/>
                    <a:pt x="765" y="221"/>
                    <a:pt x="759" y="221"/>
                  </a:cubicBezTo>
                  <a:cubicBezTo>
                    <a:pt x="657" y="209"/>
                    <a:pt x="657" y="209"/>
                    <a:pt x="657" y="209"/>
                  </a:cubicBezTo>
                  <a:cubicBezTo>
                    <a:pt x="693" y="173"/>
                    <a:pt x="693" y="173"/>
                    <a:pt x="693" y="173"/>
                  </a:cubicBezTo>
                  <a:cubicBezTo>
                    <a:pt x="699" y="167"/>
                    <a:pt x="705" y="155"/>
                    <a:pt x="705" y="143"/>
                  </a:cubicBezTo>
                  <a:cubicBezTo>
                    <a:pt x="705" y="131"/>
                    <a:pt x="699" y="119"/>
                    <a:pt x="693" y="113"/>
                  </a:cubicBezTo>
                  <a:cubicBezTo>
                    <a:pt x="663" y="84"/>
                    <a:pt x="663" y="84"/>
                    <a:pt x="663" y="84"/>
                  </a:cubicBezTo>
                  <a:cubicBezTo>
                    <a:pt x="657" y="77"/>
                    <a:pt x="645" y="72"/>
                    <a:pt x="633" y="72"/>
                  </a:cubicBezTo>
                  <a:cubicBezTo>
                    <a:pt x="621" y="72"/>
                    <a:pt x="615" y="77"/>
                    <a:pt x="603" y="84"/>
                  </a:cubicBezTo>
                  <a:cubicBezTo>
                    <a:pt x="562" y="125"/>
                    <a:pt x="562" y="125"/>
                    <a:pt x="562" y="125"/>
                  </a:cubicBezTo>
                  <a:cubicBezTo>
                    <a:pt x="550" y="12"/>
                    <a:pt x="550" y="12"/>
                    <a:pt x="550" y="12"/>
                  </a:cubicBezTo>
                  <a:cubicBezTo>
                    <a:pt x="550" y="6"/>
                    <a:pt x="544" y="0"/>
                    <a:pt x="538" y="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4" name="Freeform 62"/>
            <p:cNvSpPr>
              <a:spLocks noChangeArrowheads="1"/>
            </p:cNvSpPr>
            <p:nvPr/>
          </p:nvSpPr>
          <p:spPr bwMode="auto">
            <a:xfrm>
              <a:off x="7545817" y="8319981"/>
              <a:ext cx="716008" cy="713363"/>
            </a:xfrm>
            <a:custGeom>
              <a:avLst/>
              <a:gdLst>
                <a:gd name="T0" fmla="*/ 586 w 1173"/>
                <a:gd name="T1" fmla="*/ 0 h 1167"/>
                <a:gd name="T2" fmla="*/ 586 w 1173"/>
                <a:gd name="T3" fmla="*/ 0 h 1167"/>
                <a:gd name="T4" fmla="*/ 0 w 1173"/>
                <a:gd name="T5" fmla="*/ 580 h 1167"/>
                <a:gd name="T6" fmla="*/ 586 w 1173"/>
                <a:gd name="T7" fmla="*/ 1166 h 1167"/>
                <a:gd name="T8" fmla="*/ 1172 w 1173"/>
                <a:gd name="T9" fmla="*/ 580 h 1167"/>
                <a:gd name="T10" fmla="*/ 586 w 1173"/>
                <a:gd name="T11" fmla="*/ 0 h 1167"/>
                <a:gd name="T12" fmla="*/ 748 w 1173"/>
                <a:gd name="T13" fmla="*/ 807 h 1167"/>
                <a:gd name="T14" fmla="*/ 748 w 1173"/>
                <a:gd name="T15" fmla="*/ 807 h 1167"/>
                <a:gd name="T16" fmla="*/ 622 w 1173"/>
                <a:gd name="T17" fmla="*/ 867 h 1167"/>
                <a:gd name="T18" fmla="*/ 622 w 1173"/>
                <a:gd name="T19" fmla="*/ 951 h 1167"/>
                <a:gd name="T20" fmla="*/ 586 w 1173"/>
                <a:gd name="T21" fmla="*/ 951 h 1167"/>
                <a:gd name="T22" fmla="*/ 550 w 1173"/>
                <a:gd name="T23" fmla="*/ 951 h 1167"/>
                <a:gd name="T24" fmla="*/ 550 w 1173"/>
                <a:gd name="T25" fmla="*/ 867 h 1167"/>
                <a:gd name="T26" fmla="*/ 383 w 1173"/>
                <a:gd name="T27" fmla="*/ 706 h 1167"/>
                <a:gd name="T28" fmla="*/ 490 w 1173"/>
                <a:gd name="T29" fmla="*/ 682 h 1167"/>
                <a:gd name="T30" fmla="*/ 586 w 1173"/>
                <a:gd name="T31" fmla="*/ 771 h 1167"/>
                <a:gd name="T32" fmla="*/ 592 w 1173"/>
                <a:gd name="T33" fmla="*/ 771 h 1167"/>
                <a:gd name="T34" fmla="*/ 646 w 1173"/>
                <a:gd name="T35" fmla="*/ 754 h 1167"/>
                <a:gd name="T36" fmla="*/ 664 w 1173"/>
                <a:gd name="T37" fmla="*/ 706 h 1167"/>
                <a:gd name="T38" fmla="*/ 646 w 1173"/>
                <a:gd name="T39" fmla="*/ 664 h 1167"/>
                <a:gd name="T40" fmla="*/ 586 w 1173"/>
                <a:gd name="T41" fmla="*/ 634 h 1167"/>
                <a:gd name="T42" fmla="*/ 568 w 1173"/>
                <a:gd name="T43" fmla="*/ 622 h 1167"/>
                <a:gd name="T44" fmla="*/ 479 w 1173"/>
                <a:gd name="T45" fmla="*/ 586 h 1167"/>
                <a:gd name="T46" fmla="*/ 425 w 1173"/>
                <a:gd name="T47" fmla="*/ 532 h 1167"/>
                <a:gd name="T48" fmla="*/ 407 w 1173"/>
                <a:gd name="T49" fmla="*/ 449 h 1167"/>
                <a:gd name="T50" fmla="*/ 443 w 1173"/>
                <a:gd name="T51" fmla="*/ 341 h 1167"/>
                <a:gd name="T52" fmla="*/ 550 w 1173"/>
                <a:gd name="T53" fmla="*/ 281 h 1167"/>
                <a:gd name="T54" fmla="*/ 550 w 1173"/>
                <a:gd name="T55" fmla="*/ 215 h 1167"/>
                <a:gd name="T56" fmla="*/ 586 w 1173"/>
                <a:gd name="T57" fmla="*/ 215 h 1167"/>
                <a:gd name="T58" fmla="*/ 622 w 1173"/>
                <a:gd name="T59" fmla="*/ 215 h 1167"/>
                <a:gd name="T60" fmla="*/ 622 w 1173"/>
                <a:gd name="T61" fmla="*/ 281 h 1167"/>
                <a:gd name="T62" fmla="*/ 771 w 1173"/>
                <a:gd name="T63" fmla="*/ 413 h 1167"/>
                <a:gd name="T64" fmla="*/ 676 w 1173"/>
                <a:gd name="T65" fmla="*/ 455 h 1167"/>
                <a:gd name="T66" fmla="*/ 592 w 1173"/>
                <a:gd name="T67" fmla="*/ 371 h 1167"/>
                <a:gd name="T68" fmla="*/ 586 w 1173"/>
                <a:gd name="T69" fmla="*/ 371 h 1167"/>
                <a:gd name="T70" fmla="*/ 544 w 1173"/>
                <a:gd name="T71" fmla="*/ 389 h 1167"/>
                <a:gd name="T72" fmla="*/ 526 w 1173"/>
                <a:gd name="T73" fmla="*/ 431 h 1167"/>
                <a:gd name="T74" fmla="*/ 544 w 1173"/>
                <a:gd name="T75" fmla="*/ 473 h 1167"/>
                <a:gd name="T76" fmla="*/ 586 w 1173"/>
                <a:gd name="T77" fmla="*/ 496 h 1167"/>
                <a:gd name="T78" fmla="*/ 616 w 1173"/>
                <a:gd name="T79" fmla="*/ 508 h 1167"/>
                <a:gd name="T80" fmla="*/ 712 w 1173"/>
                <a:gd name="T81" fmla="*/ 550 h 1167"/>
                <a:gd name="T82" fmla="*/ 771 w 1173"/>
                <a:gd name="T83" fmla="*/ 604 h 1167"/>
                <a:gd name="T84" fmla="*/ 789 w 1173"/>
                <a:gd name="T85" fmla="*/ 688 h 1167"/>
                <a:gd name="T86" fmla="*/ 748 w 1173"/>
                <a:gd name="T87" fmla="*/ 807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3" h="1167">
                  <a:moveTo>
                    <a:pt x="586" y="0"/>
                  </a:moveTo>
                  <a:lnTo>
                    <a:pt x="586" y="0"/>
                  </a:lnTo>
                  <a:cubicBezTo>
                    <a:pt x="263" y="0"/>
                    <a:pt x="0" y="257"/>
                    <a:pt x="0" y="580"/>
                  </a:cubicBezTo>
                  <a:cubicBezTo>
                    <a:pt x="0" y="909"/>
                    <a:pt x="263" y="1166"/>
                    <a:pt x="586" y="1166"/>
                  </a:cubicBezTo>
                  <a:cubicBezTo>
                    <a:pt x="909" y="1166"/>
                    <a:pt x="1172" y="909"/>
                    <a:pt x="1172" y="580"/>
                  </a:cubicBezTo>
                  <a:cubicBezTo>
                    <a:pt x="1172" y="257"/>
                    <a:pt x="909" y="0"/>
                    <a:pt x="586" y="0"/>
                  </a:cubicBezTo>
                  <a:close/>
                  <a:moveTo>
                    <a:pt x="748" y="807"/>
                  </a:moveTo>
                  <a:lnTo>
                    <a:pt x="748" y="807"/>
                  </a:lnTo>
                  <a:cubicBezTo>
                    <a:pt x="718" y="843"/>
                    <a:pt x="676" y="861"/>
                    <a:pt x="622" y="867"/>
                  </a:cubicBezTo>
                  <a:cubicBezTo>
                    <a:pt x="622" y="951"/>
                    <a:pt x="622" y="951"/>
                    <a:pt x="622" y="951"/>
                  </a:cubicBezTo>
                  <a:cubicBezTo>
                    <a:pt x="586" y="951"/>
                    <a:pt x="586" y="951"/>
                    <a:pt x="586" y="951"/>
                  </a:cubicBezTo>
                  <a:cubicBezTo>
                    <a:pt x="550" y="951"/>
                    <a:pt x="550" y="951"/>
                    <a:pt x="550" y="951"/>
                  </a:cubicBezTo>
                  <a:cubicBezTo>
                    <a:pt x="550" y="867"/>
                    <a:pt x="550" y="867"/>
                    <a:pt x="550" y="867"/>
                  </a:cubicBezTo>
                  <a:cubicBezTo>
                    <a:pt x="461" y="855"/>
                    <a:pt x="407" y="807"/>
                    <a:pt x="383" y="706"/>
                  </a:cubicBezTo>
                  <a:cubicBezTo>
                    <a:pt x="490" y="682"/>
                    <a:pt x="490" y="682"/>
                    <a:pt x="490" y="682"/>
                  </a:cubicBezTo>
                  <a:cubicBezTo>
                    <a:pt x="502" y="741"/>
                    <a:pt x="532" y="771"/>
                    <a:pt x="586" y="771"/>
                  </a:cubicBezTo>
                  <a:lnTo>
                    <a:pt x="592" y="771"/>
                  </a:lnTo>
                  <a:cubicBezTo>
                    <a:pt x="616" y="771"/>
                    <a:pt x="634" y="765"/>
                    <a:pt x="646" y="754"/>
                  </a:cubicBezTo>
                  <a:cubicBezTo>
                    <a:pt x="658" y="741"/>
                    <a:pt x="664" y="724"/>
                    <a:pt x="664" y="706"/>
                  </a:cubicBezTo>
                  <a:cubicBezTo>
                    <a:pt x="664" y="688"/>
                    <a:pt x="658" y="670"/>
                    <a:pt x="646" y="664"/>
                  </a:cubicBezTo>
                  <a:cubicBezTo>
                    <a:pt x="640" y="652"/>
                    <a:pt x="616" y="646"/>
                    <a:pt x="586" y="634"/>
                  </a:cubicBezTo>
                  <a:cubicBezTo>
                    <a:pt x="580" y="628"/>
                    <a:pt x="574" y="628"/>
                    <a:pt x="568" y="622"/>
                  </a:cubicBezTo>
                  <a:cubicBezTo>
                    <a:pt x="526" y="610"/>
                    <a:pt x="497" y="598"/>
                    <a:pt x="479" y="586"/>
                  </a:cubicBezTo>
                  <a:cubicBezTo>
                    <a:pt x="455" y="574"/>
                    <a:pt x="437" y="556"/>
                    <a:pt x="425" y="532"/>
                  </a:cubicBezTo>
                  <a:cubicBezTo>
                    <a:pt x="413" y="508"/>
                    <a:pt x="407" y="478"/>
                    <a:pt x="407" y="449"/>
                  </a:cubicBezTo>
                  <a:cubicBezTo>
                    <a:pt x="407" y="407"/>
                    <a:pt x="419" y="371"/>
                    <a:pt x="443" y="341"/>
                  </a:cubicBezTo>
                  <a:cubicBezTo>
                    <a:pt x="467" y="311"/>
                    <a:pt x="502" y="287"/>
                    <a:pt x="550" y="281"/>
                  </a:cubicBezTo>
                  <a:cubicBezTo>
                    <a:pt x="550" y="215"/>
                    <a:pt x="550" y="215"/>
                    <a:pt x="550" y="215"/>
                  </a:cubicBezTo>
                  <a:cubicBezTo>
                    <a:pt x="586" y="215"/>
                    <a:pt x="586" y="215"/>
                    <a:pt x="586" y="215"/>
                  </a:cubicBezTo>
                  <a:cubicBezTo>
                    <a:pt x="622" y="215"/>
                    <a:pt x="622" y="215"/>
                    <a:pt x="622" y="215"/>
                  </a:cubicBezTo>
                  <a:cubicBezTo>
                    <a:pt x="622" y="281"/>
                    <a:pt x="622" y="281"/>
                    <a:pt x="622" y="281"/>
                  </a:cubicBezTo>
                  <a:cubicBezTo>
                    <a:pt x="700" y="293"/>
                    <a:pt x="748" y="335"/>
                    <a:pt x="771" y="413"/>
                  </a:cubicBezTo>
                  <a:cubicBezTo>
                    <a:pt x="676" y="455"/>
                    <a:pt x="676" y="455"/>
                    <a:pt x="676" y="455"/>
                  </a:cubicBezTo>
                  <a:cubicBezTo>
                    <a:pt x="658" y="401"/>
                    <a:pt x="628" y="371"/>
                    <a:pt x="592" y="371"/>
                  </a:cubicBezTo>
                  <a:lnTo>
                    <a:pt x="586" y="371"/>
                  </a:lnTo>
                  <a:cubicBezTo>
                    <a:pt x="568" y="371"/>
                    <a:pt x="556" y="377"/>
                    <a:pt x="544" y="389"/>
                  </a:cubicBezTo>
                  <a:cubicBezTo>
                    <a:pt x="532" y="401"/>
                    <a:pt x="526" y="419"/>
                    <a:pt x="526" y="431"/>
                  </a:cubicBezTo>
                  <a:cubicBezTo>
                    <a:pt x="526" y="449"/>
                    <a:pt x="532" y="467"/>
                    <a:pt x="544" y="473"/>
                  </a:cubicBezTo>
                  <a:cubicBezTo>
                    <a:pt x="550" y="478"/>
                    <a:pt x="568" y="485"/>
                    <a:pt x="586" y="496"/>
                  </a:cubicBezTo>
                  <a:cubicBezTo>
                    <a:pt x="598" y="502"/>
                    <a:pt x="604" y="502"/>
                    <a:pt x="616" y="508"/>
                  </a:cubicBezTo>
                  <a:cubicBezTo>
                    <a:pt x="658" y="520"/>
                    <a:pt x="688" y="538"/>
                    <a:pt x="712" y="550"/>
                  </a:cubicBezTo>
                  <a:cubicBezTo>
                    <a:pt x="736" y="562"/>
                    <a:pt x="753" y="580"/>
                    <a:pt x="771" y="604"/>
                  </a:cubicBezTo>
                  <a:cubicBezTo>
                    <a:pt x="783" y="628"/>
                    <a:pt x="789" y="658"/>
                    <a:pt x="789" y="688"/>
                  </a:cubicBezTo>
                  <a:cubicBezTo>
                    <a:pt x="789" y="736"/>
                    <a:pt x="777" y="777"/>
                    <a:pt x="748" y="807"/>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5" name="Freeform 63"/>
            <p:cNvSpPr>
              <a:spLocks noChangeArrowheads="1"/>
            </p:cNvSpPr>
            <p:nvPr/>
          </p:nvSpPr>
          <p:spPr bwMode="auto">
            <a:xfrm>
              <a:off x="9941484" y="4177087"/>
              <a:ext cx="831754" cy="815658"/>
            </a:xfrm>
            <a:custGeom>
              <a:avLst/>
              <a:gdLst>
                <a:gd name="T0" fmla="*/ 681 w 1364"/>
                <a:gd name="T1" fmla="*/ 1334 h 1335"/>
                <a:gd name="T2" fmla="*/ 681 w 1364"/>
                <a:gd name="T3" fmla="*/ 1334 h 1335"/>
                <a:gd name="T4" fmla="*/ 191 w 1364"/>
                <a:gd name="T5" fmla="*/ 963 h 1335"/>
                <a:gd name="T6" fmla="*/ 30 w 1364"/>
                <a:gd name="T7" fmla="*/ 796 h 1335"/>
                <a:gd name="T8" fmla="*/ 12 w 1364"/>
                <a:gd name="T9" fmla="*/ 646 h 1335"/>
                <a:gd name="T10" fmla="*/ 96 w 1364"/>
                <a:gd name="T11" fmla="*/ 533 h 1335"/>
                <a:gd name="T12" fmla="*/ 681 w 1364"/>
                <a:gd name="T13" fmla="*/ 0 h 1335"/>
                <a:gd name="T14" fmla="*/ 1261 w 1364"/>
                <a:gd name="T15" fmla="*/ 533 h 1335"/>
                <a:gd name="T16" fmla="*/ 1351 w 1364"/>
                <a:gd name="T17" fmla="*/ 646 h 1335"/>
                <a:gd name="T18" fmla="*/ 1333 w 1364"/>
                <a:gd name="T19" fmla="*/ 796 h 1335"/>
                <a:gd name="T20" fmla="*/ 1172 w 1364"/>
                <a:gd name="T21" fmla="*/ 963 h 1335"/>
                <a:gd name="T22" fmla="*/ 681 w 1364"/>
                <a:gd name="T23" fmla="*/ 1334 h 1335"/>
                <a:gd name="T24" fmla="*/ 681 w 1364"/>
                <a:gd name="T25" fmla="*/ 108 h 1335"/>
                <a:gd name="T26" fmla="*/ 681 w 1364"/>
                <a:gd name="T27" fmla="*/ 108 h 1335"/>
                <a:gd name="T28" fmla="*/ 203 w 1364"/>
                <a:gd name="T29" fmla="*/ 574 h 1335"/>
                <a:gd name="T30" fmla="*/ 203 w 1364"/>
                <a:gd name="T31" fmla="*/ 622 h 1335"/>
                <a:gd name="T32" fmla="*/ 155 w 1364"/>
                <a:gd name="T33" fmla="*/ 628 h 1335"/>
                <a:gd name="T34" fmla="*/ 143 w 1364"/>
                <a:gd name="T35" fmla="*/ 628 h 1335"/>
                <a:gd name="T36" fmla="*/ 119 w 1364"/>
                <a:gd name="T37" fmla="*/ 670 h 1335"/>
                <a:gd name="T38" fmla="*/ 131 w 1364"/>
                <a:gd name="T39" fmla="*/ 754 h 1335"/>
                <a:gd name="T40" fmla="*/ 239 w 1364"/>
                <a:gd name="T41" fmla="*/ 867 h 1335"/>
                <a:gd name="T42" fmla="*/ 269 w 1364"/>
                <a:gd name="T43" fmla="*/ 873 h 1335"/>
                <a:gd name="T44" fmla="*/ 281 w 1364"/>
                <a:gd name="T45" fmla="*/ 897 h 1335"/>
                <a:gd name="T46" fmla="*/ 681 w 1364"/>
                <a:gd name="T47" fmla="*/ 1226 h 1335"/>
                <a:gd name="T48" fmla="*/ 1082 w 1364"/>
                <a:gd name="T49" fmla="*/ 897 h 1335"/>
                <a:gd name="T50" fmla="*/ 1094 w 1364"/>
                <a:gd name="T51" fmla="*/ 873 h 1335"/>
                <a:gd name="T52" fmla="*/ 1124 w 1364"/>
                <a:gd name="T53" fmla="*/ 867 h 1335"/>
                <a:gd name="T54" fmla="*/ 1231 w 1364"/>
                <a:gd name="T55" fmla="*/ 754 h 1335"/>
                <a:gd name="T56" fmla="*/ 1243 w 1364"/>
                <a:gd name="T57" fmla="*/ 670 h 1335"/>
                <a:gd name="T58" fmla="*/ 1219 w 1364"/>
                <a:gd name="T59" fmla="*/ 628 h 1335"/>
                <a:gd name="T60" fmla="*/ 1207 w 1364"/>
                <a:gd name="T61" fmla="*/ 628 h 1335"/>
                <a:gd name="T62" fmla="*/ 1160 w 1364"/>
                <a:gd name="T63" fmla="*/ 622 h 1335"/>
                <a:gd name="T64" fmla="*/ 1160 w 1364"/>
                <a:gd name="T65" fmla="*/ 574 h 1335"/>
                <a:gd name="T66" fmla="*/ 681 w 1364"/>
                <a:gd name="T67" fmla="*/ 108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 h="1335">
                  <a:moveTo>
                    <a:pt x="681" y="1334"/>
                  </a:moveTo>
                  <a:lnTo>
                    <a:pt x="681" y="1334"/>
                  </a:lnTo>
                  <a:cubicBezTo>
                    <a:pt x="460" y="1334"/>
                    <a:pt x="281" y="1148"/>
                    <a:pt x="191" y="963"/>
                  </a:cubicBezTo>
                  <a:cubicBezTo>
                    <a:pt x="119" y="939"/>
                    <a:pt x="60" y="861"/>
                    <a:pt x="30" y="796"/>
                  </a:cubicBezTo>
                  <a:cubicBezTo>
                    <a:pt x="6" y="748"/>
                    <a:pt x="0" y="694"/>
                    <a:pt x="12" y="646"/>
                  </a:cubicBezTo>
                  <a:cubicBezTo>
                    <a:pt x="24" y="592"/>
                    <a:pt x="54" y="550"/>
                    <a:pt x="96" y="533"/>
                  </a:cubicBezTo>
                  <a:cubicBezTo>
                    <a:pt x="131" y="228"/>
                    <a:pt x="377" y="0"/>
                    <a:pt x="681" y="0"/>
                  </a:cubicBezTo>
                  <a:cubicBezTo>
                    <a:pt x="986" y="0"/>
                    <a:pt x="1231" y="228"/>
                    <a:pt x="1261" y="533"/>
                  </a:cubicBezTo>
                  <a:cubicBezTo>
                    <a:pt x="1309" y="550"/>
                    <a:pt x="1339" y="592"/>
                    <a:pt x="1351" y="646"/>
                  </a:cubicBezTo>
                  <a:cubicBezTo>
                    <a:pt x="1363" y="694"/>
                    <a:pt x="1357" y="748"/>
                    <a:pt x="1333" y="796"/>
                  </a:cubicBezTo>
                  <a:cubicBezTo>
                    <a:pt x="1303" y="861"/>
                    <a:pt x="1243" y="939"/>
                    <a:pt x="1172" y="963"/>
                  </a:cubicBezTo>
                  <a:cubicBezTo>
                    <a:pt x="1076" y="1148"/>
                    <a:pt x="903" y="1334"/>
                    <a:pt x="681" y="1334"/>
                  </a:cubicBezTo>
                  <a:close/>
                  <a:moveTo>
                    <a:pt x="681" y="108"/>
                  </a:moveTo>
                  <a:lnTo>
                    <a:pt x="681" y="108"/>
                  </a:lnTo>
                  <a:cubicBezTo>
                    <a:pt x="424" y="108"/>
                    <a:pt x="215" y="311"/>
                    <a:pt x="203" y="574"/>
                  </a:cubicBezTo>
                  <a:cubicBezTo>
                    <a:pt x="203" y="622"/>
                    <a:pt x="203" y="622"/>
                    <a:pt x="203" y="622"/>
                  </a:cubicBezTo>
                  <a:cubicBezTo>
                    <a:pt x="155" y="628"/>
                    <a:pt x="155" y="628"/>
                    <a:pt x="155" y="628"/>
                  </a:cubicBezTo>
                  <a:cubicBezTo>
                    <a:pt x="149" y="628"/>
                    <a:pt x="143" y="628"/>
                    <a:pt x="143" y="628"/>
                  </a:cubicBezTo>
                  <a:cubicBezTo>
                    <a:pt x="125" y="634"/>
                    <a:pt x="119" y="658"/>
                    <a:pt x="119" y="670"/>
                  </a:cubicBezTo>
                  <a:cubicBezTo>
                    <a:pt x="114" y="694"/>
                    <a:pt x="119" y="724"/>
                    <a:pt x="131" y="754"/>
                  </a:cubicBezTo>
                  <a:cubicBezTo>
                    <a:pt x="155" y="808"/>
                    <a:pt x="209" y="861"/>
                    <a:pt x="239" y="867"/>
                  </a:cubicBezTo>
                  <a:cubicBezTo>
                    <a:pt x="269" y="873"/>
                    <a:pt x="269" y="873"/>
                    <a:pt x="269" y="873"/>
                  </a:cubicBezTo>
                  <a:cubicBezTo>
                    <a:pt x="281" y="897"/>
                    <a:pt x="281" y="897"/>
                    <a:pt x="281" y="897"/>
                  </a:cubicBezTo>
                  <a:cubicBezTo>
                    <a:pt x="353" y="1059"/>
                    <a:pt x="502" y="1226"/>
                    <a:pt x="681" y="1226"/>
                  </a:cubicBezTo>
                  <a:cubicBezTo>
                    <a:pt x="861" y="1226"/>
                    <a:pt x="1010" y="1059"/>
                    <a:pt x="1082" y="897"/>
                  </a:cubicBezTo>
                  <a:cubicBezTo>
                    <a:pt x="1094" y="873"/>
                    <a:pt x="1094" y="873"/>
                    <a:pt x="1094" y="873"/>
                  </a:cubicBezTo>
                  <a:cubicBezTo>
                    <a:pt x="1124" y="867"/>
                    <a:pt x="1124" y="867"/>
                    <a:pt x="1124" y="867"/>
                  </a:cubicBezTo>
                  <a:cubicBezTo>
                    <a:pt x="1154" y="861"/>
                    <a:pt x="1207" y="808"/>
                    <a:pt x="1231" y="754"/>
                  </a:cubicBezTo>
                  <a:cubicBezTo>
                    <a:pt x="1243" y="724"/>
                    <a:pt x="1249" y="694"/>
                    <a:pt x="1243" y="670"/>
                  </a:cubicBezTo>
                  <a:cubicBezTo>
                    <a:pt x="1243" y="658"/>
                    <a:pt x="1237" y="634"/>
                    <a:pt x="1219" y="628"/>
                  </a:cubicBezTo>
                  <a:cubicBezTo>
                    <a:pt x="1219" y="628"/>
                    <a:pt x="1213" y="628"/>
                    <a:pt x="1207" y="628"/>
                  </a:cubicBezTo>
                  <a:cubicBezTo>
                    <a:pt x="1160" y="622"/>
                    <a:pt x="1160" y="622"/>
                    <a:pt x="1160" y="622"/>
                  </a:cubicBezTo>
                  <a:cubicBezTo>
                    <a:pt x="1160" y="574"/>
                    <a:pt x="1160" y="574"/>
                    <a:pt x="1160" y="574"/>
                  </a:cubicBezTo>
                  <a:cubicBezTo>
                    <a:pt x="1148" y="311"/>
                    <a:pt x="938" y="108"/>
                    <a:pt x="681" y="108"/>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6" name="Freeform 64"/>
            <p:cNvSpPr>
              <a:spLocks noChangeArrowheads="1"/>
            </p:cNvSpPr>
            <p:nvPr/>
          </p:nvSpPr>
          <p:spPr bwMode="auto">
            <a:xfrm>
              <a:off x="9782669" y="5008897"/>
              <a:ext cx="1146691" cy="726823"/>
            </a:xfrm>
            <a:custGeom>
              <a:avLst/>
              <a:gdLst>
                <a:gd name="T0" fmla="*/ 1369 w 1878"/>
                <a:gd name="T1" fmla="*/ 0 h 1191"/>
                <a:gd name="T2" fmla="*/ 1369 w 1878"/>
                <a:gd name="T3" fmla="*/ 0 h 1191"/>
                <a:gd name="T4" fmla="*/ 1148 w 1878"/>
                <a:gd name="T5" fmla="*/ 813 h 1191"/>
                <a:gd name="T6" fmla="*/ 729 w 1878"/>
                <a:gd name="T7" fmla="*/ 813 h 1191"/>
                <a:gd name="T8" fmla="*/ 508 w 1878"/>
                <a:gd name="T9" fmla="*/ 0 h 1191"/>
                <a:gd name="T10" fmla="*/ 0 w 1878"/>
                <a:gd name="T11" fmla="*/ 652 h 1191"/>
                <a:gd name="T12" fmla="*/ 0 w 1878"/>
                <a:gd name="T13" fmla="*/ 1190 h 1191"/>
                <a:gd name="T14" fmla="*/ 1877 w 1878"/>
                <a:gd name="T15" fmla="*/ 1190 h 1191"/>
                <a:gd name="T16" fmla="*/ 1877 w 1878"/>
                <a:gd name="T17" fmla="*/ 652 h 1191"/>
                <a:gd name="T18" fmla="*/ 1369 w 1878"/>
                <a:gd name="T19"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8" h="1191">
                  <a:moveTo>
                    <a:pt x="1369" y="0"/>
                  </a:moveTo>
                  <a:lnTo>
                    <a:pt x="1369" y="0"/>
                  </a:lnTo>
                  <a:cubicBezTo>
                    <a:pt x="1148" y="813"/>
                    <a:pt x="1148" y="813"/>
                    <a:pt x="1148" y="813"/>
                  </a:cubicBezTo>
                  <a:cubicBezTo>
                    <a:pt x="729" y="813"/>
                    <a:pt x="729" y="813"/>
                    <a:pt x="729" y="813"/>
                  </a:cubicBezTo>
                  <a:cubicBezTo>
                    <a:pt x="508" y="0"/>
                    <a:pt x="508" y="0"/>
                    <a:pt x="508" y="0"/>
                  </a:cubicBezTo>
                  <a:cubicBezTo>
                    <a:pt x="215" y="72"/>
                    <a:pt x="0" y="341"/>
                    <a:pt x="0" y="652"/>
                  </a:cubicBezTo>
                  <a:cubicBezTo>
                    <a:pt x="0" y="1190"/>
                    <a:pt x="0" y="1190"/>
                    <a:pt x="0" y="1190"/>
                  </a:cubicBezTo>
                  <a:cubicBezTo>
                    <a:pt x="1877" y="1190"/>
                    <a:pt x="1877" y="1190"/>
                    <a:pt x="1877" y="1190"/>
                  </a:cubicBezTo>
                  <a:cubicBezTo>
                    <a:pt x="1877" y="652"/>
                    <a:pt x="1877" y="652"/>
                    <a:pt x="1877" y="652"/>
                  </a:cubicBezTo>
                  <a:cubicBezTo>
                    <a:pt x="1877" y="341"/>
                    <a:pt x="1662" y="72"/>
                    <a:pt x="1369" y="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7" name="Freeform 65"/>
            <p:cNvSpPr>
              <a:spLocks noChangeArrowheads="1"/>
            </p:cNvSpPr>
            <p:nvPr/>
          </p:nvSpPr>
          <p:spPr bwMode="auto">
            <a:xfrm>
              <a:off x="10272572" y="5070811"/>
              <a:ext cx="169581" cy="589535"/>
            </a:xfrm>
            <a:custGeom>
              <a:avLst/>
              <a:gdLst>
                <a:gd name="T0" fmla="*/ 137 w 276"/>
                <a:gd name="T1" fmla="*/ 0 h 964"/>
                <a:gd name="T2" fmla="*/ 137 w 276"/>
                <a:gd name="T3" fmla="*/ 0 h 964"/>
                <a:gd name="T4" fmla="*/ 137 w 276"/>
                <a:gd name="T5" fmla="*/ 0 h 964"/>
                <a:gd name="T6" fmla="*/ 209 w 276"/>
                <a:gd name="T7" fmla="*/ 66 h 964"/>
                <a:gd name="T8" fmla="*/ 275 w 276"/>
                <a:gd name="T9" fmla="*/ 945 h 964"/>
                <a:gd name="T10" fmla="*/ 227 w 276"/>
                <a:gd name="T11" fmla="*/ 963 h 964"/>
                <a:gd name="T12" fmla="*/ 48 w 276"/>
                <a:gd name="T13" fmla="*/ 963 h 964"/>
                <a:gd name="T14" fmla="*/ 0 w 276"/>
                <a:gd name="T15" fmla="*/ 945 h 964"/>
                <a:gd name="T16" fmla="*/ 66 w 276"/>
                <a:gd name="T17" fmla="*/ 66 h 964"/>
                <a:gd name="T18" fmla="*/ 137 w 276"/>
                <a:gd name="T19" fmla="*/ 0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964">
                  <a:moveTo>
                    <a:pt x="137" y="0"/>
                  </a:moveTo>
                  <a:lnTo>
                    <a:pt x="137" y="0"/>
                  </a:lnTo>
                  <a:lnTo>
                    <a:pt x="137" y="0"/>
                  </a:lnTo>
                  <a:cubicBezTo>
                    <a:pt x="173" y="0"/>
                    <a:pt x="209" y="30"/>
                    <a:pt x="209" y="66"/>
                  </a:cubicBezTo>
                  <a:cubicBezTo>
                    <a:pt x="275" y="945"/>
                    <a:pt x="275" y="945"/>
                    <a:pt x="275" y="945"/>
                  </a:cubicBezTo>
                  <a:cubicBezTo>
                    <a:pt x="263" y="957"/>
                    <a:pt x="245" y="963"/>
                    <a:pt x="227" y="963"/>
                  </a:cubicBezTo>
                  <a:cubicBezTo>
                    <a:pt x="48" y="963"/>
                    <a:pt x="48" y="963"/>
                    <a:pt x="48" y="963"/>
                  </a:cubicBezTo>
                  <a:cubicBezTo>
                    <a:pt x="30" y="963"/>
                    <a:pt x="12" y="957"/>
                    <a:pt x="0" y="945"/>
                  </a:cubicBezTo>
                  <a:cubicBezTo>
                    <a:pt x="66" y="66"/>
                    <a:pt x="66" y="66"/>
                    <a:pt x="66" y="66"/>
                  </a:cubicBezTo>
                  <a:cubicBezTo>
                    <a:pt x="66" y="30"/>
                    <a:pt x="101" y="0"/>
                    <a:pt x="137" y="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8" name="Freeform 66"/>
            <p:cNvSpPr>
              <a:spLocks noChangeArrowheads="1"/>
            </p:cNvSpPr>
            <p:nvPr/>
          </p:nvSpPr>
          <p:spPr bwMode="auto">
            <a:xfrm>
              <a:off x="10057230" y="4209391"/>
              <a:ext cx="600264" cy="201896"/>
            </a:xfrm>
            <a:custGeom>
              <a:avLst/>
              <a:gdLst>
                <a:gd name="T0" fmla="*/ 981 w 982"/>
                <a:gd name="T1" fmla="*/ 329 h 330"/>
                <a:gd name="T2" fmla="*/ 981 w 982"/>
                <a:gd name="T3" fmla="*/ 329 h 330"/>
                <a:gd name="T4" fmla="*/ 490 w 982"/>
                <a:gd name="T5" fmla="*/ 0 h 330"/>
                <a:gd name="T6" fmla="*/ 0 w 982"/>
                <a:gd name="T7" fmla="*/ 329 h 330"/>
                <a:gd name="T8" fmla="*/ 981 w 982"/>
                <a:gd name="T9" fmla="*/ 329 h 330"/>
              </a:gdLst>
              <a:ahLst/>
              <a:cxnLst>
                <a:cxn ang="0">
                  <a:pos x="T0" y="T1"/>
                </a:cxn>
                <a:cxn ang="0">
                  <a:pos x="T2" y="T3"/>
                </a:cxn>
                <a:cxn ang="0">
                  <a:pos x="T4" y="T5"/>
                </a:cxn>
                <a:cxn ang="0">
                  <a:pos x="T6" y="T7"/>
                </a:cxn>
                <a:cxn ang="0">
                  <a:pos x="T8" y="T9"/>
                </a:cxn>
              </a:cxnLst>
              <a:rect l="0" t="0" r="r" b="b"/>
              <a:pathLst>
                <a:path w="982" h="330">
                  <a:moveTo>
                    <a:pt x="981" y="329"/>
                  </a:moveTo>
                  <a:lnTo>
                    <a:pt x="981" y="329"/>
                  </a:lnTo>
                  <a:cubicBezTo>
                    <a:pt x="897" y="138"/>
                    <a:pt x="712" y="0"/>
                    <a:pt x="490" y="0"/>
                  </a:cubicBezTo>
                  <a:cubicBezTo>
                    <a:pt x="269" y="0"/>
                    <a:pt x="78" y="138"/>
                    <a:pt x="0" y="329"/>
                  </a:cubicBezTo>
                  <a:lnTo>
                    <a:pt x="981" y="329"/>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9" name="Freeform 67"/>
            <p:cNvSpPr>
              <a:spLocks noChangeArrowheads="1"/>
            </p:cNvSpPr>
            <p:nvPr/>
          </p:nvSpPr>
          <p:spPr bwMode="auto">
            <a:xfrm>
              <a:off x="10038387" y="4195932"/>
              <a:ext cx="635257" cy="228814"/>
            </a:xfrm>
            <a:custGeom>
              <a:avLst/>
              <a:gdLst>
                <a:gd name="T0" fmla="*/ 1040 w 1041"/>
                <a:gd name="T1" fmla="*/ 376 h 377"/>
                <a:gd name="T2" fmla="*/ 1040 w 1041"/>
                <a:gd name="T3" fmla="*/ 376 h 377"/>
                <a:gd name="T4" fmla="*/ 0 w 1041"/>
                <a:gd name="T5" fmla="*/ 376 h 377"/>
                <a:gd name="T6" fmla="*/ 12 w 1041"/>
                <a:gd name="T7" fmla="*/ 346 h 377"/>
                <a:gd name="T8" fmla="*/ 520 w 1041"/>
                <a:gd name="T9" fmla="*/ 0 h 377"/>
                <a:gd name="T10" fmla="*/ 1029 w 1041"/>
                <a:gd name="T11" fmla="*/ 346 h 377"/>
                <a:gd name="T12" fmla="*/ 1040 w 1041"/>
                <a:gd name="T13" fmla="*/ 376 h 377"/>
                <a:gd name="T14" fmla="*/ 66 w 1041"/>
                <a:gd name="T15" fmla="*/ 328 h 377"/>
                <a:gd name="T16" fmla="*/ 66 w 1041"/>
                <a:gd name="T17" fmla="*/ 328 h 377"/>
                <a:gd name="T18" fmla="*/ 975 w 1041"/>
                <a:gd name="T19" fmla="*/ 328 h 377"/>
                <a:gd name="T20" fmla="*/ 520 w 1041"/>
                <a:gd name="T21" fmla="*/ 41 h 377"/>
                <a:gd name="T22" fmla="*/ 66 w 1041"/>
                <a:gd name="T23" fmla="*/ 32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1" h="377">
                  <a:moveTo>
                    <a:pt x="1040" y="376"/>
                  </a:moveTo>
                  <a:lnTo>
                    <a:pt x="1040" y="376"/>
                  </a:lnTo>
                  <a:cubicBezTo>
                    <a:pt x="0" y="376"/>
                    <a:pt x="0" y="376"/>
                    <a:pt x="0" y="376"/>
                  </a:cubicBezTo>
                  <a:cubicBezTo>
                    <a:pt x="12" y="346"/>
                    <a:pt x="12" y="346"/>
                    <a:pt x="12" y="346"/>
                  </a:cubicBezTo>
                  <a:cubicBezTo>
                    <a:pt x="96" y="137"/>
                    <a:pt x="299" y="0"/>
                    <a:pt x="520" y="0"/>
                  </a:cubicBezTo>
                  <a:cubicBezTo>
                    <a:pt x="742" y="0"/>
                    <a:pt x="945" y="137"/>
                    <a:pt x="1029" y="346"/>
                  </a:cubicBezTo>
                  <a:lnTo>
                    <a:pt x="1040" y="376"/>
                  </a:lnTo>
                  <a:close/>
                  <a:moveTo>
                    <a:pt x="66" y="328"/>
                  </a:moveTo>
                  <a:lnTo>
                    <a:pt x="66" y="328"/>
                  </a:lnTo>
                  <a:cubicBezTo>
                    <a:pt x="975" y="328"/>
                    <a:pt x="975" y="328"/>
                    <a:pt x="975" y="328"/>
                  </a:cubicBezTo>
                  <a:cubicBezTo>
                    <a:pt x="891" y="155"/>
                    <a:pt x="718" y="41"/>
                    <a:pt x="520" y="41"/>
                  </a:cubicBezTo>
                  <a:cubicBezTo>
                    <a:pt x="323" y="41"/>
                    <a:pt x="150" y="155"/>
                    <a:pt x="66" y="328"/>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0" name="Freeform 68"/>
            <p:cNvSpPr>
              <a:spLocks noChangeArrowheads="1"/>
            </p:cNvSpPr>
            <p:nvPr/>
          </p:nvSpPr>
          <p:spPr bwMode="auto">
            <a:xfrm>
              <a:off x="15098903" y="4271304"/>
              <a:ext cx="791379" cy="966405"/>
            </a:xfrm>
            <a:custGeom>
              <a:avLst/>
              <a:gdLst>
                <a:gd name="T0" fmla="*/ 1022 w 1298"/>
                <a:gd name="T1" fmla="*/ 1584 h 1585"/>
                <a:gd name="T2" fmla="*/ 1022 w 1298"/>
                <a:gd name="T3" fmla="*/ 1584 h 1585"/>
                <a:gd name="T4" fmla="*/ 89 w 1298"/>
                <a:gd name="T5" fmla="*/ 1584 h 1585"/>
                <a:gd name="T6" fmla="*/ 0 w 1298"/>
                <a:gd name="T7" fmla="*/ 1500 h 1585"/>
                <a:gd name="T8" fmla="*/ 0 w 1298"/>
                <a:gd name="T9" fmla="*/ 84 h 1585"/>
                <a:gd name="T10" fmla="*/ 89 w 1298"/>
                <a:gd name="T11" fmla="*/ 0 h 1585"/>
                <a:gd name="T12" fmla="*/ 317 w 1298"/>
                <a:gd name="T13" fmla="*/ 0 h 1585"/>
                <a:gd name="T14" fmla="*/ 346 w 1298"/>
                <a:gd name="T15" fmla="*/ 30 h 1585"/>
                <a:gd name="T16" fmla="*/ 317 w 1298"/>
                <a:gd name="T17" fmla="*/ 60 h 1585"/>
                <a:gd name="T18" fmla="*/ 89 w 1298"/>
                <a:gd name="T19" fmla="*/ 60 h 1585"/>
                <a:gd name="T20" fmla="*/ 65 w 1298"/>
                <a:gd name="T21" fmla="*/ 84 h 1585"/>
                <a:gd name="T22" fmla="*/ 65 w 1298"/>
                <a:gd name="T23" fmla="*/ 1500 h 1585"/>
                <a:gd name="T24" fmla="*/ 89 w 1298"/>
                <a:gd name="T25" fmla="*/ 1524 h 1585"/>
                <a:gd name="T26" fmla="*/ 1022 w 1298"/>
                <a:gd name="T27" fmla="*/ 1524 h 1585"/>
                <a:gd name="T28" fmla="*/ 1040 w 1298"/>
                <a:gd name="T29" fmla="*/ 1512 h 1585"/>
                <a:gd name="T30" fmla="*/ 1231 w 1298"/>
                <a:gd name="T31" fmla="*/ 1327 h 1585"/>
                <a:gd name="T32" fmla="*/ 1237 w 1298"/>
                <a:gd name="T33" fmla="*/ 1309 h 1585"/>
                <a:gd name="T34" fmla="*/ 1237 w 1298"/>
                <a:gd name="T35" fmla="*/ 84 h 1585"/>
                <a:gd name="T36" fmla="*/ 1213 w 1298"/>
                <a:gd name="T37" fmla="*/ 60 h 1585"/>
                <a:gd name="T38" fmla="*/ 980 w 1298"/>
                <a:gd name="T39" fmla="*/ 60 h 1585"/>
                <a:gd name="T40" fmla="*/ 950 w 1298"/>
                <a:gd name="T41" fmla="*/ 30 h 1585"/>
                <a:gd name="T42" fmla="*/ 980 w 1298"/>
                <a:gd name="T43" fmla="*/ 0 h 1585"/>
                <a:gd name="T44" fmla="*/ 1213 w 1298"/>
                <a:gd name="T45" fmla="*/ 0 h 1585"/>
                <a:gd name="T46" fmla="*/ 1297 w 1298"/>
                <a:gd name="T47" fmla="*/ 84 h 1585"/>
                <a:gd name="T48" fmla="*/ 1297 w 1298"/>
                <a:gd name="T49" fmla="*/ 1309 h 1585"/>
                <a:gd name="T50" fmla="*/ 1273 w 1298"/>
                <a:gd name="T51" fmla="*/ 1369 h 1585"/>
                <a:gd name="T52" fmla="*/ 1082 w 1298"/>
                <a:gd name="T53" fmla="*/ 1560 h 1585"/>
                <a:gd name="T54" fmla="*/ 1022 w 1298"/>
                <a:gd name="T55"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8" h="1585">
                  <a:moveTo>
                    <a:pt x="1022" y="1584"/>
                  </a:moveTo>
                  <a:lnTo>
                    <a:pt x="1022" y="1584"/>
                  </a:lnTo>
                  <a:cubicBezTo>
                    <a:pt x="89" y="1584"/>
                    <a:pt x="89" y="1584"/>
                    <a:pt x="89" y="1584"/>
                  </a:cubicBezTo>
                  <a:cubicBezTo>
                    <a:pt x="42" y="1584"/>
                    <a:pt x="0" y="1542"/>
                    <a:pt x="0" y="1500"/>
                  </a:cubicBezTo>
                  <a:cubicBezTo>
                    <a:pt x="0" y="84"/>
                    <a:pt x="0" y="84"/>
                    <a:pt x="0" y="84"/>
                  </a:cubicBezTo>
                  <a:cubicBezTo>
                    <a:pt x="0" y="36"/>
                    <a:pt x="42" y="0"/>
                    <a:pt x="89" y="0"/>
                  </a:cubicBezTo>
                  <a:cubicBezTo>
                    <a:pt x="317" y="0"/>
                    <a:pt x="317" y="0"/>
                    <a:pt x="317" y="0"/>
                  </a:cubicBezTo>
                  <a:cubicBezTo>
                    <a:pt x="334" y="0"/>
                    <a:pt x="346" y="12"/>
                    <a:pt x="346" y="30"/>
                  </a:cubicBezTo>
                  <a:cubicBezTo>
                    <a:pt x="346" y="42"/>
                    <a:pt x="334" y="60"/>
                    <a:pt x="317" y="60"/>
                  </a:cubicBezTo>
                  <a:cubicBezTo>
                    <a:pt x="89" y="60"/>
                    <a:pt x="89" y="60"/>
                    <a:pt x="89" y="60"/>
                  </a:cubicBezTo>
                  <a:cubicBezTo>
                    <a:pt x="71" y="60"/>
                    <a:pt x="65" y="72"/>
                    <a:pt x="65" y="84"/>
                  </a:cubicBezTo>
                  <a:cubicBezTo>
                    <a:pt x="65" y="1500"/>
                    <a:pt x="65" y="1500"/>
                    <a:pt x="65" y="1500"/>
                  </a:cubicBezTo>
                  <a:cubicBezTo>
                    <a:pt x="65" y="1512"/>
                    <a:pt x="71" y="1524"/>
                    <a:pt x="89" y="1524"/>
                  </a:cubicBezTo>
                  <a:cubicBezTo>
                    <a:pt x="1022" y="1524"/>
                    <a:pt x="1022" y="1524"/>
                    <a:pt x="1022" y="1524"/>
                  </a:cubicBezTo>
                  <a:cubicBezTo>
                    <a:pt x="1028" y="1524"/>
                    <a:pt x="1034" y="1518"/>
                    <a:pt x="1040" y="1512"/>
                  </a:cubicBezTo>
                  <a:cubicBezTo>
                    <a:pt x="1231" y="1327"/>
                    <a:pt x="1231" y="1327"/>
                    <a:pt x="1231" y="1327"/>
                  </a:cubicBezTo>
                  <a:cubicBezTo>
                    <a:pt x="1231" y="1321"/>
                    <a:pt x="1237" y="1315"/>
                    <a:pt x="1237" y="1309"/>
                  </a:cubicBezTo>
                  <a:cubicBezTo>
                    <a:pt x="1237" y="84"/>
                    <a:pt x="1237" y="84"/>
                    <a:pt x="1237" y="84"/>
                  </a:cubicBezTo>
                  <a:cubicBezTo>
                    <a:pt x="1237" y="72"/>
                    <a:pt x="1225" y="60"/>
                    <a:pt x="1213" y="60"/>
                  </a:cubicBezTo>
                  <a:cubicBezTo>
                    <a:pt x="980" y="60"/>
                    <a:pt x="980" y="60"/>
                    <a:pt x="980" y="60"/>
                  </a:cubicBezTo>
                  <a:cubicBezTo>
                    <a:pt x="968" y="60"/>
                    <a:pt x="950" y="42"/>
                    <a:pt x="950" y="30"/>
                  </a:cubicBezTo>
                  <a:cubicBezTo>
                    <a:pt x="950" y="12"/>
                    <a:pt x="968" y="0"/>
                    <a:pt x="980" y="0"/>
                  </a:cubicBezTo>
                  <a:cubicBezTo>
                    <a:pt x="1213" y="0"/>
                    <a:pt x="1213" y="0"/>
                    <a:pt x="1213" y="0"/>
                  </a:cubicBezTo>
                  <a:cubicBezTo>
                    <a:pt x="1261" y="0"/>
                    <a:pt x="1297" y="36"/>
                    <a:pt x="1297" y="84"/>
                  </a:cubicBezTo>
                  <a:cubicBezTo>
                    <a:pt x="1297" y="1309"/>
                    <a:pt x="1297" y="1309"/>
                    <a:pt x="1297" y="1309"/>
                  </a:cubicBezTo>
                  <a:cubicBezTo>
                    <a:pt x="1297" y="1327"/>
                    <a:pt x="1291" y="1351"/>
                    <a:pt x="1273" y="1369"/>
                  </a:cubicBezTo>
                  <a:cubicBezTo>
                    <a:pt x="1082" y="1560"/>
                    <a:pt x="1082" y="1560"/>
                    <a:pt x="1082" y="1560"/>
                  </a:cubicBezTo>
                  <a:cubicBezTo>
                    <a:pt x="1064" y="1572"/>
                    <a:pt x="1046" y="1584"/>
                    <a:pt x="1022" y="1584"/>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1" name="Freeform 69"/>
            <p:cNvSpPr>
              <a:spLocks noChangeArrowheads="1"/>
            </p:cNvSpPr>
            <p:nvPr/>
          </p:nvSpPr>
          <p:spPr bwMode="auto">
            <a:xfrm>
              <a:off x="15720699" y="5062734"/>
              <a:ext cx="164199" cy="169591"/>
            </a:xfrm>
            <a:custGeom>
              <a:avLst/>
              <a:gdLst>
                <a:gd name="T0" fmla="*/ 30 w 270"/>
                <a:gd name="T1" fmla="*/ 275 h 276"/>
                <a:gd name="T2" fmla="*/ 30 w 270"/>
                <a:gd name="T3" fmla="*/ 275 h 276"/>
                <a:gd name="T4" fmla="*/ 0 w 270"/>
                <a:gd name="T5" fmla="*/ 245 h 276"/>
                <a:gd name="T6" fmla="*/ 0 w 270"/>
                <a:gd name="T7" fmla="*/ 90 h 276"/>
                <a:gd name="T8" fmla="*/ 84 w 270"/>
                <a:gd name="T9" fmla="*/ 0 h 276"/>
                <a:gd name="T10" fmla="*/ 239 w 270"/>
                <a:gd name="T11" fmla="*/ 0 h 276"/>
                <a:gd name="T12" fmla="*/ 269 w 270"/>
                <a:gd name="T13" fmla="*/ 30 h 276"/>
                <a:gd name="T14" fmla="*/ 239 w 270"/>
                <a:gd name="T15" fmla="*/ 66 h 276"/>
                <a:gd name="T16" fmla="*/ 84 w 270"/>
                <a:gd name="T17" fmla="*/ 66 h 276"/>
                <a:gd name="T18" fmla="*/ 60 w 270"/>
                <a:gd name="T19" fmla="*/ 90 h 276"/>
                <a:gd name="T20" fmla="*/ 60 w 270"/>
                <a:gd name="T21" fmla="*/ 245 h 276"/>
                <a:gd name="T22" fmla="*/ 30 w 270"/>
                <a:gd name="T23" fmla="*/ 2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276">
                  <a:moveTo>
                    <a:pt x="30" y="275"/>
                  </a:moveTo>
                  <a:lnTo>
                    <a:pt x="30" y="275"/>
                  </a:lnTo>
                  <a:cubicBezTo>
                    <a:pt x="12" y="275"/>
                    <a:pt x="0" y="263"/>
                    <a:pt x="0" y="245"/>
                  </a:cubicBezTo>
                  <a:cubicBezTo>
                    <a:pt x="0" y="90"/>
                    <a:pt x="0" y="90"/>
                    <a:pt x="0" y="90"/>
                  </a:cubicBezTo>
                  <a:cubicBezTo>
                    <a:pt x="0" y="42"/>
                    <a:pt x="36" y="0"/>
                    <a:pt x="84" y="0"/>
                  </a:cubicBezTo>
                  <a:cubicBezTo>
                    <a:pt x="239" y="0"/>
                    <a:pt x="239" y="0"/>
                    <a:pt x="239" y="0"/>
                  </a:cubicBezTo>
                  <a:cubicBezTo>
                    <a:pt x="257" y="0"/>
                    <a:pt x="269" y="18"/>
                    <a:pt x="269" y="30"/>
                  </a:cubicBezTo>
                  <a:cubicBezTo>
                    <a:pt x="269" y="48"/>
                    <a:pt x="257" y="66"/>
                    <a:pt x="239" y="66"/>
                  </a:cubicBezTo>
                  <a:cubicBezTo>
                    <a:pt x="84" y="66"/>
                    <a:pt x="84" y="66"/>
                    <a:pt x="84" y="66"/>
                  </a:cubicBezTo>
                  <a:cubicBezTo>
                    <a:pt x="72" y="66"/>
                    <a:pt x="60" y="72"/>
                    <a:pt x="60" y="90"/>
                  </a:cubicBezTo>
                  <a:cubicBezTo>
                    <a:pt x="60" y="245"/>
                    <a:pt x="60" y="245"/>
                    <a:pt x="60" y="245"/>
                  </a:cubicBezTo>
                  <a:cubicBezTo>
                    <a:pt x="60" y="263"/>
                    <a:pt x="42" y="275"/>
                    <a:pt x="30" y="275"/>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2" name="Freeform 70"/>
            <p:cNvSpPr>
              <a:spLocks noChangeArrowheads="1"/>
            </p:cNvSpPr>
            <p:nvPr/>
          </p:nvSpPr>
          <p:spPr bwMode="auto">
            <a:xfrm>
              <a:off x="15427299" y="4279379"/>
              <a:ext cx="134588" cy="2693"/>
            </a:xfrm>
            <a:custGeom>
              <a:avLst/>
              <a:gdLst>
                <a:gd name="T0" fmla="*/ 0 w 222"/>
                <a:gd name="T1" fmla="*/ 0 h 1"/>
                <a:gd name="T2" fmla="*/ 221 w 222"/>
                <a:gd name="T3" fmla="*/ 0 h 1"/>
                <a:gd name="T4" fmla="*/ 0 w 222"/>
                <a:gd name="T5" fmla="*/ 0 h 1"/>
              </a:gdLst>
              <a:ahLst/>
              <a:cxnLst>
                <a:cxn ang="0">
                  <a:pos x="T0" y="T1"/>
                </a:cxn>
                <a:cxn ang="0">
                  <a:pos x="T2" y="T3"/>
                </a:cxn>
                <a:cxn ang="0">
                  <a:pos x="T4" y="T5"/>
                </a:cxn>
              </a:cxnLst>
              <a:rect l="0" t="0" r="r" b="b"/>
              <a:pathLst>
                <a:path w="222" h="1">
                  <a:moveTo>
                    <a:pt x="0" y="0"/>
                  </a:moveTo>
                  <a:lnTo>
                    <a:pt x="221" y="0"/>
                  </a:lnTo>
                  <a:lnTo>
                    <a:pt x="0"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3" name="Line 71"/>
            <p:cNvSpPr>
              <a:spLocks noChangeShapeType="1"/>
            </p:cNvSpPr>
            <p:nvPr/>
          </p:nvSpPr>
          <p:spPr bwMode="auto">
            <a:xfrm>
              <a:off x="15427299" y="4279379"/>
              <a:ext cx="134588" cy="2693"/>
            </a:xfrm>
            <a:prstGeom prst="line">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94" name="Freeform 72"/>
            <p:cNvSpPr>
              <a:spLocks noChangeArrowheads="1"/>
            </p:cNvSpPr>
            <p:nvPr/>
          </p:nvSpPr>
          <p:spPr bwMode="auto">
            <a:xfrm>
              <a:off x="15341162" y="4222851"/>
              <a:ext cx="314936" cy="123829"/>
            </a:xfrm>
            <a:custGeom>
              <a:avLst/>
              <a:gdLst>
                <a:gd name="T0" fmla="*/ 466 w 515"/>
                <a:gd name="T1" fmla="*/ 0 h 204"/>
                <a:gd name="T2" fmla="*/ 466 w 515"/>
                <a:gd name="T3" fmla="*/ 0 h 204"/>
                <a:gd name="T4" fmla="*/ 407 w 515"/>
                <a:gd name="T5" fmla="*/ 0 h 204"/>
                <a:gd name="T6" fmla="*/ 407 w 515"/>
                <a:gd name="T7" fmla="*/ 90 h 204"/>
                <a:gd name="T8" fmla="*/ 365 w 515"/>
                <a:gd name="T9" fmla="*/ 126 h 204"/>
                <a:gd name="T10" fmla="*/ 144 w 515"/>
                <a:gd name="T11" fmla="*/ 126 h 204"/>
                <a:gd name="T12" fmla="*/ 108 w 515"/>
                <a:gd name="T13" fmla="*/ 90 h 204"/>
                <a:gd name="T14" fmla="*/ 108 w 515"/>
                <a:gd name="T15" fmla="*/ 0 h 204"/>
                <a:gd name="T16" fmla="*/ 42 w 515"/>
                <a:gd name="T17" fmla="*/ 0 h 204"/>
                <a:gd name="T18" fmla="*/ 0 w 515"/>
                <a:gd name="T19" fmla="*/ 42 h 204"/>
                <a:gd name="T20" fmla="*/ 0 w 515"/>
                <a:gd name="T21" fmla="*/ 162 h 204"/>
                <a:gd name="T22" fmla="*/ 42 w 515"/>
                <a:gd name="T23" fmla="*/ 203 h 204"/>
                <a:gd name="T24" fmla="*/ 466 w 515"/>
                <a:gd name="T25" fmla="*/ 203 h 204"/>
                <a:gd name="T26" fmla="*/ 514 w 515"/>
                <a:gd name="T27" fmla="*/ 162 h 204"/>
                <a:gd name="T28" fmla="*/ 514 w 515"/>
                <a:gd name="T29" fmla="*/ 42 h 204"/>
                <a:gd name="T30" fmla="*/ 466 w 515"/>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204">
                  <a:moveTo>
                    <a:pt x="466" y="0"/>
                  </a:moveTo>
                  <a:lnTo>
                    <a:pt x="466" y="0"/>
                  </a:lnTo>
                  <a:cubicBezTo>
                    <a:pt x="407" y="0"/>
                    <a:pt x="407" y="0"/>
                    <a:pt x="407" y="0"/>
                  </a:cubicBezTo>
                  <a:cubicBezTo>
                    <a:pt x="407" y="90"/>
                    <a:pt x="407" y="90"/>
                    <a:pt x="407" y="90"/>
                  </a:cubicBezTo>
                  <a:cubicBezTo>
                    <a:pt x="407" y="108"/>
                    <a:pt x="389" y="126"/>
                    <a:pt x="365" y="126"/>
                  </a:cubicBezTo>
                  <a:cubicBezTo>
                    <a:pt x="144" y="126"/>
                    <a:pt x="144" y="126"/>
                    <a:pt x="144" y="126"/>
                  </a:cubicBezTo>
                  <a:cubicBezTo>
                    <a:pt x="126" y="126"/>
                    <a:pt x="108" y="108"/>
                    <a:pt x="108" y="90"/>
                  </a:cubicBezTo>
                  <a:cubicBezTo>
                    <a:pt x="108" y="0"/>
                    <a:pt x="108" y="0"/>
                    <a:pt x="108" y="0"/>
                  </a:cubicBezTo>
                  <a:cubicBezTo>
                    <a:pt x="42" y="0"/>
                    <a:pt x="42" y="0"/>
                    <a:pt x="42" y="0"/>
                  </a:cubicBezTo>
                  <a:cubicBezTo>
                    <a:pt x="18" y="0"/>
                    <a:pt x="0" y="18"/>
                    <a:pt x="0" y="42"/>
                  </a:cubicBezTo>
                  <a:cubicBezTo>
                    <a:pt x="0" y="162"/>
                    <a:pt x="0" y="162"/>
                    <a:pt x="0" y="162"/>
                  </a:cubicBezTo>
                  <a:cubicBezTo>
                    <a:pt x="0" y="185"/>
                    <a:pt x="18" y="203"/>
                    <a:pt x="42" y="203"/>
                  </a:cubicBezTo>
                  <a:cubicBezTo>
                    <a:pt x="466" y="203"/>
                    <a:pt x="466" y="203"/>
                    <a:pt x="466" y="203"/>
                  </a:cubicBezTo>
                  <a:cubicBezTo>
                    <a:pt x="490" y="203"/>
                    <a:pt x="514" y="185"/>
                    <a:pt x="514" y="162"/>
                  </a:cubicBezTo>
                  <a:cubicBezTo>
                    <a:pt x="514" y="42"/>
                    <a:pt x="514" y="42"/>
                    <a:pt x="514" y="42"/>
                  </a:cubicBezTo>
                  <a:cubicBezTo>
                    <a:pt x="514" y="18"/>
                    <a:pt x="490" y="0"/>
                    <a:pt x="466" y="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5" name="Freeform 73"/>
            <p:cNvSpPr>
              <a:spLocks noChangeArrowheads="1"/>
            </p:cNvSpPr>
            <p:nvPr/>
          </p:nvSpPr>
          <p:spPr bwMode="auto">
            <a:xfrm>
              <a:off x="15335776" y="4220158"/>
              <a:ext cx="323012" cy="137290"/>
            </a:xfrm>
            <a:custGeom>
              <a:avLst/>
              <a:gdLst>
                <a:gd name="T0" fmla="*/ 472 w 527"/>
                <a:gd name="T1" fmla="*/ 222 h 223"/>
                <a:gd name="T2" fmla="*/ 472 w 527"/>
                <a:gd name="T3" fmla="*/ 222 h 223"/>
                <a:gd name="T4" fmla="*/ 48 w 527"/>
                <a:gd name="T5" fmla="*/ 222 h 223"/>
                <a:gd name="T6" fmla="*/ 0 w 527"/>
                <a:gd name="T7" fmla="*/ 168 h 223"/>
                <a:gd name="T8" fmla="*/ 0 w 527"/>
                <a:gd name="T9" fmla="*/ 48 h 223"/>
                <a:gd name="T10" fmla="*/ 48 w 527"/>
                <a:gd name="T11" fmla="*/ 0 h 223"/>
                <a:gd name="T12" fmla="*/ 114 w 527"/>
                <a:gd name="T13" fmla="*/ 0 h 223"/>
                <a:gd name="T14" fmla="*/ 120 w 527"/>
                <a:gd name="T15" fmla="*/ 6 h 223"/>
                <a:gd name="T16" fmla="*/ 120 w 527"/>
                <a:gd name="T17" fmla="*/ 96 h 223"/>
                <a:gd name="T18" fmla="*/ 150 w 527"/>
                <a:gd name="T19" fmla="*/ 126 h 223"/>
                <a:gd name="T20" fmla="*/ 371 w 527"/>
                <a:gd name="T21" fmla="*/ 126 h 223"/>
                <a:gd name="T22" fmla="*/ 407 w 527"/>
                <a:gd name="T23" fmla="*/ 96 h 223"/>
                <a:gd name="T24" fmla="*/ 407 w 527"/>
                <a:gd name="T25" fmla="*/ 6 h 223"/>
                <a:gd name="T26" fmla="*/ 413 w 527"/>
                <a:gd name="T27" fmla="*/ 0 h 223"/>
                <a:gd name="T28" fmla="*/ 472 w 527"/>
                <a:gd name="T29" fmla="*/ 0 h 223"/>
                <a:gd name="T30" fmla="*/ 526 w 527"/>
                <a:gd name="T31" fmla="*/ 48 h 223"/>
                <a:gd name="T32" fmla="*/ 526 w 527"/>
                <a:gd name="T33" fmla="*/ 168 h 223"/>
                <a:gd name="T34" fmla="*/ 472 w 527"/>
                <a:gd name="T35" fmla="*/ 222 h 223"/>
                <a:gd name="T36" fmla="*/ 48 w 527"/>
                <a:gd name="T37" fmla="*/ 12 h 223"/>
                <a:gd name="T38" fmla="*/ 48 w 527"/>
                <a:gd name="T39" fmla="*/ 12 h 223"/>
                <a:gd name="T40" fmla="*/ 12 w 527"/>
                <a:gd name="T41" fmla="*/ 48 h 223"/>
                <a:gd name="T42" fmla="*/ 12 w 527"/>
                <a:gd name="T43" fmla="*/ 168 h 223"/>
                <a:gd name="T44" fmla="*/ 48 w 527"/>
                <a:gd name="T45" fmla="*/ 204 h 223"/>
                <a:gd name="T46" fmla="*/ 472 w 527"/>
                <a:gd name="T47" fmla="*/ 204 h 223"/>
                <a:gd name="T48" fmla="*/ 514 w 527"/>
                <a:gd name="T49" fmla="*/ 168 h 223"/>
                <a:gd name="T50" fmla="*/ 514 w 527"/>
                <a:gd name="T51" fmla="*/ 48 h 223"/>
                <a:gd name="T52" fmla="*/ 472 w 527"/>
                <a:gd name="T53" fmla="*/ 12 h 223"/>
                <a:gd name="T54" fmla="*/ 419 w 527"/>
                <a:gd name="T55" fmla="*/ 12 h 223"/>
                <a:gd name="T56" fmla="*/ 419 w 527"/>
                <a:gd name="T57" fmla="*/ 96 h 223"/>
                <a:gd name="T58" fmla="*/ 371 w 527"/>
                <a:gd name="T59" fmla="*/ 138 h 223"/>
                <a:gd name="T60" fmla="*/ 150 w 527"/>
                <a:gd name="T61" fmla="*/ 138 h 223"/>
                <a:gd name="T62" fmla="*/ 108 w 527"/>
                <a:gd name="T63" fmla="*/ 96 h 223"/>
                <a:gd name="T64" fmla="*/ 108 w 527"/>
                <a:gd name="T65" fmla="*/ 12 h 223"/>
                <a:gd name="T66" fmla="*/ 48 w 527"/>
                <a:gd name="T67" fmla="*/ 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223">
                  <a:moveTo>
                    <a:pt x="472" y="222"/>
                  </a:moveTo>
                  <a:lnTo>
                    <a:pt x="472" y="222"/>
                  </a:lnTo>
                  <a:cubicBezTo>
                    <a:pt x="48" y="222"/>
                    <a:pt x="48" y="222"/>
                    <a:pt x="48" y="222"/>
                  </a:cubicBezTo>
                  <a:cubicBezTo>
                    <a:pt x="24" y="222"/>
                    <a:pt x="0" y="198"/>
                    <a:pt x="0" y="168"/>
                  </a:cubicBezTo>
                  <a:cubicBezTo>
                    <a:pt x="0" y="48"/>
                    <a:pt x="0" y="48"/>
                    <a:pt x="0" y="48"/>
                  </a:cubicBezTo>
                  <a:cubicBezTo>
                    <a:pt x="0" y="18"/>
                    <a:pt x="24" y="0"/>
                    <a:pt x="48" y="0"/>
                  </a:cubicBezTo>
                  <a:cubicBezTo>
                    <a:pt x="114" y="0"/>
                    <a:pt x="114" y="0"/>
                    <a:pt x="114" y="0"/>
                  </a:cubicBezTo>
                  <a:cubicBezTo>
                    <a:pt x="114" y="0"/>
                    <a:pt x="120" y="0"/>
                    <a:pt x="120" y="6"/>
                  </a:cubicBezTo>
                  <a:cubicBezTo>
                    <a:pt x="120" y="96"/>
                    <a:pt x="120" y="96"/>
                    <a:pt x="120" y="96"/>
                  </a:cubicBezTo>
                  <a:cubicBezTo>
                    <a:pt x="120" y="114"/>
                    <a:pt x="132" y="126"/>
                    <a:pt x="150" y="126"/>
                  </a:cubicBezTo>
                  <a:cubicBezTo>
                    <a:pt x="371" y="126"/>
                    <a:pt x="371" y="126"/>
                    <a:pt x="371" y="126"/>
                  </a:cubicBezTo>
                  <a:cubicBezTo>
                    <a:pt x="389" y="126"/>
                    <a:pt x="407" y="114"/>
                    <a:pt x="407" y="96"/>
                  </a:cubicBezTo>
                  <a:cubicBezTo>
                    <a:pt x="407" y="6"/>
                    <a:pt x="407" y="6"/>
                    <a:pt x="407" y="6"/>
                  </a:cubicBezTo>
                  <a:cubicBezTo>
                    <a:pt x="407" y="0"/>
                    <a:pt x="407" y="0"/>
                    <a:pt x="413" y="0"/>
                  </a:cubicBezTo>
                  <a:cubicBezTo>
                    <a:pt x="472" y="0"/>
                    <a:pt x="472" y="0"/>
                    <a:pt x="472" y="0"/>
                  </a:cubicBezTo>
                  <a:cubicBezTo>
                    <a:pt x="503" y="0"/>
                    <a:pt x="526" y="18"/>
                    <a:pt x="526" y="48"/>
                  </a:cubicBezTo>
                  <a:cubicBezTo>
                    <a:pt x="526" y="168"/>
                    <a:pt x="526" y="168"/>
                    <a:pt x="526" y="168"/>
                  </a:cubicBezTo>
                  <a:cubicBezTo>
                    <a:pt x="526" y="198"/>
                    <a:pt x="503" y="222"/>
                    <a:pt x="472" y="222"/>
                  </a:cubicBezTo>
                  <a:close/>
                  <a:moveTo>
                    <a:pt x="48" y="12"/>
                  </a:moveTo>
                  <a:lnTo>
                    <a:pt x="48" y="12"/>
                  </a:lnTo>
                  <a:cubicBezTo>
                    <a:pt x="30" y="12"/>
                    <a:pt x="12" y="30"/>
                    <a:pt x="12" y="48"/>
                  </a:cubicBezTo>
                  <a:cubicBezTo>
                    <a:pt x="12" y="168"/>
                    <a:pt x="12" y="168"/>
                    <a:pt x="12" y="168"/>
                  </a:cubicBezTo>
                  <a:cubicBezTo>
                    <a:pt x="12" y="186"/>
                    <a:pt x="30" y="204"/>
                    <a:pt x="48" y="204"/>
                  </a:cubicBezTo>
                  <a:cubicBezTo>
                    <a:pt x="472" y="204"/>
                    <a:pt x="472" y="204"/>
                    <a:pt x="472" y="204"/>
                  </a:cubicBezTo>
                  <a:cubicBezTo>
                    <a:pt x="496" y="204"/>
                    <a:pt x="514" y="186"/>
                    <a:pt x="514" y="168"/>
                  </a:cubicBezTo>
                  <a:cubicBezTo>
                    <a:pt x="514" y="48"/>
                    <a:pt x="514" y="48"/>
                    <a:pt x="514" y="48"/>
                  </a:cubicBezTo>
                  <a:cubicBezTo>
                    <a:pt x="514" y="30"/>
                    <a:pt x="496" y="12"/>
                    <a:pt x="472" y="12"/>
                  </a:cubicBezTo>
                  <a:cubicBezTo>
                    <a:pt x="419" y="12"/>
                    <a:pt x="419" y="12"/>
                    <a:pt x="419" y="12"/>
                  </a:cubicBezTo>
                  <a:cubicBezTo>
                    <a:pt x="419" y="96"/>
                    <a:pt x="419" y="96"/>
                    <a:pt x="419" y="96"/>
                  </a:cubicBezTo>
                  <a:cubicBezTo>
                    <a:pt x="419" y="120"/>
                    <a:pt x="395" y="138"/>
                    <a:pt x="371" y="138"/>
                  </a:cubicBezTo>
                  <a:cubicBezTo>
                    <a:pt x="150" y="138"/>
                    <a:pt x="150" y="138"/>
                    <a:pt x="150" y="138"/>
                  </a:cubicBezTo>
                  <a:cubicBezTo>
                    <a:pt x="126" y="138"/>
                    <a:pt x="108" y="120"/>
                    <a:pt x="108" y="96"/>
                  </a:cubicBezTo>
                  <a:cubicBezTo>
                    <a:pt x="108" y="12"/>
                    <a:pt x="108" y="12"/>
                    <a:pt x="108" y="12"/>
                  </a:cubicBezTo>
                  <a:lnTo>
                    <a:pt x="48" y="1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6" name="Freeform 74"/>
            <p:cNvSpPr>
              <a:spLocks noChangeArrowheads="1"/>
            </p:cNvSpPr>
            <p:nvPr/>
          </p:nvSpPr>
          <p:spPr bwMode="auto">
            <a:xfrm>
              <a:off x="15448832" y="4222850"/>
              <a:ext cx="91519" cy="32303"/>
            </a:xfrm>
            <a:custGeom>
              <a:avLst/>
              <a:gdLst>
                <a:gd name="T0" fmla="*/ 149 w 150"/>
                <a:gd name="T1" fmla="*/ 0 h 55"/>
                <a:gd name="T2" fmla="*/ 0 w 150"/>
                <a:gd name="T3" fmla="*/ 0 h 55"/>
                <a:gd name="T4" fmla="*/ 0 w 150"/>
                <a:gd name="T5" fmla="*/ 54 h 55"/>
                <a:gd name="T6" fmla="*/ 149 w 150"/>
                <a:gd name="T7" fmla="*/ 54 h 55"/>
                <a:gd name="T8" fmla="*/ 149 w 150"/>
                <a:gd name="T9" fmla="*/ 0 h 55"/>
              </a:gdLst>
              <a:ahLst/>
              <a:cxnLst>
                <a:cxn ang="0">
                  <a:pos x="T0" y="T1"/>
                </a:cxn>
                <a:cxn ang="0">
                  <a:pos x="T2" y="T3"/>
                </a:cxn>
                <a:cxn ang="0">
                  <a:pos x="T4" y="T5"/>
                </a:cxn>
                <a:cxn ang="0">
                  <a:pos x="T6" y="T7"/>
                </a:cxn>
                <a:cxn ang="0">
                  <a:pos x="T8" y="T9"/>
                </a:cxn>
              </a:cxnLst>
              <a:rect l="0" t="0" r="r" b="b"/>
              <a:pathLst>
                <a:path w="150" h="55">
                  <a:moveTo>
                    <a:pt x="149" y="0"/>
                  </a:moveTo>
                  <a:lnTo>
                    <a:pt x="0" y="0"/>
                  </a:lnTo>
                  <a:lnTo>
                    <a:pt x="0" y="54"/>
                  </a:lnTo>
                  <a:lnTo>
                    <a:pt x="149" y="54"/>
                  </a:lnTo>
                  <a:lnTo>
                    <a:pt x="149"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7" name="Freeform 75"/>
            <p:cNvSpPr>
              <a:spLocks noChangeArrowheads="1"/>
            </p:cNvSpPr>
            <p:nvPr/>
          </p:nvSpPr>
          <p:spPr bwMode="auto">
            <a:xfrm>
              <a:off x="15446138" y="4220157"/>
              <a:ext cx="99596" cy="40380"/>
            </a:xfrm>
            <a:custGeom>
              <a:avLst/>
              <a:gdLst>
                <a:gd name="T0" fmla="*/ 155 w 162"/>
                <a:gd name="T1" fmla="*/ 66 h 67"/>
                <a:gd name="T2" fmla="*/ 155 w 162"/>
                <a:gd name="T3" fmla="*/ 66 h 67"/>
                <a:gd name="T4" fmla="*/ 6 w 162"/>
                <a:gd name="T5" fmla="*/ 66 h 67"/>
                <a:gd name="T6" fmla="*/ 0 w 162"/>
                <a:gd name="T7" fmla="*/ 60 h 67"/>
                <a:gd name="T8" fmla="*/ 0 w 162"/>
                <a:gd name="T9" fmla="*/ 6 h 67"/>
                <a:gd name="T10" fmla="*/ 6 w 162"/>
                <a:gd name="T11" fmla="*/ 0 h 67"/>
                <a:gd name="T12" fmla="*/ 155 w 162"/>
                <a:gd name="T13" fmla="*/ 0 h 67"/>
                <a:gd name="T14" fmla="*/ 161 w 162"/>
                <a:gd name="T15" fmla="*/ 6 h 67"/>
                <a:gd name="T16" fmla="*/ 161 w 162"/>
                <a:gd name="T17" fmla="*/ 60 h 67"/>
                <a:gd name="T18" fmla="*/ 155 w 162"/>
                <a:gd name="T19" fmla="*/ 66 h 67"/>
                <a:gd name="T20" fmla="*/ 18 w 162"/>
                <a:gd name="T21" fmla="*/ 54 h 67"/>
                <a:gd name="T22" fmla="*/ 18 w 162"/>
                <a:gd name="T23" fmla="*/ 54 h 67"/>
                <a:gd name="T24" fmla="*/ 149 w 162"/>
                <a:gd name="T25" fmla="*/ 54 h 67"/>
                <a:gd name="T26" fmla="*/ 149 w 162"/>
                <a:gd name="T27" fmla="*/ 12 h 67"/>
                <a:gd name="T28" fmla="*/ 18 w 162"/>
                <a:gd name="T29" fmla="*/ 12 h 67"/>
                <a:gd name="T30" fmla="*/ 18 w 162"/>
                <a:gd name="T31" fmla="*/ 5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67">
                  <a:moveTo>
                    <a:pt x="155" y="66"/>
                  </a:moveTo>
                  <a:lnTo>
                    <a:pt x="155" y="66"/>
                  </a:lnTo>
                  <a:cubicBezTo>
                    <a:pt x="6" y="66"/>
                    <a:pt x="6" y="66"/>
                    <a:pt x="6" y="66"/>
                  </a:cubicBezTo>
                  <a:lnTo>
                    <a:pt x="0" y="60"/>
                  </a:lnTo>
                  <a:cubicBezTo>
                    <a:pt x="0" y="6"/>
                    <a:pt x="0" y="6"/>
                    <a:pt x="0" y="6"/>
                  </a:cubicBezTo>
                  <a:cubicBezTo>
                    <a:pt x="0" y="0"/>
                    <a:pt x="6" y="0"/>
                    <a:pt x="6" y="0"/>
                  </a:cubicBezTo>
                  <a:cubicBezTo>
                    <a:pt x="155" y="0"/>
                    <a:pt x="155" y="0"/>
                    <a:pt x="155" y="0"/>
                  </a:cubicBezTo>
                  <a:cubicBezTo>
                    <a:pt x="161" y="0"/>
                    <a:pt x="161" y="0"/>
                    <a:pt x="161" y="6"/>
                  </a:cubicBezTo>
                  <a:cubicBezTo>
                    <a:pt x="161" y="60"/>
                    <a:pt x="161" y="60"/>
                    <a:pt x="161" y="60"/>
                  </a:cubicBezTo>
                  <a:cubicBezTo>
                    <a:pt x="161" y="60"/>
                    <a:pt x="161" y="66"/>
                    <a:pt x="155" y="66"/>
                  </a:cubicBezTo>
                  <a:close/>
                  <a:moveTo>
                    <a:pt x="18" y="54"/>
                  </a:moveTo>
                  <a:lnTo>
                    <a:pt x="18" y="54"/>
                  </a:lnTo>
                  <a:cubicBezTo>
                    <a:pt x="149" y="54"/>
                    <a:pt x="149" y="54"/>
                    <a:pt x="149" y="54"/>
                  </a:cubicBezTo>
                  <a:cubicBezTo>
                    <a:pt x="149" y="12"/>
                    <a:pt x="149" y="12"/>
                    <a:pt x="149" y="12"/>
                  </a:cubicBezTo>
                  <a:cubicBezTo>
                    <a:pt x="18" y="12"/>
                    <a:pt x="18" y="12"/>
                    <a:pt x="18" y="12"/>
                  </a:cubicBezTo>
                  <a:lnTo>
                    <a:pt x="18" y="5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8" name="Freeform 76"/>
            <p:cNvSpPr>
              <a:spLocks noChangeArrowheads="1"/>
            </p:cNvSpPr>
            <p:nvPr/>
          </p:nvSpPr>
          <p:spPr bwMode="auto">
            <a:xfrm>
              <a:off x="15427299" y="4107095"/>
              <a:ext cx="134588" cy="172284"/>
            </a:xfrm>
            <a:custGeom>
              <a:avLst/>
              <a:gdLst>
                <a:gd name="T0" fmla="*/ 113 w 222"/>
                <a:gd name="T1" fmla="*/ 0 h 282"/>
                <a:gd name="T2" fmla="*/ 113 w 222"/>
                <a:gd name="T3" fmla="*/ 0 h 282"/>
                <a:gd name="T4" fmla="*/ 0 w 222"/>
                <a:gd name="T5" fmla="*/ 108 h 282"/>
                <a:gd name="T6" fmla="*/ 0 w 222"/>
                <a:gd name="T7" fmla="*/ 281 h 282"/>
                <a:gd name="T8" fmla="*/ 221 w 222"/>
                <a:gd name="T9" fmla="*/ 281 h 282"/>
                <a:gd name="T10" fmla="*/ 221 w 222"/>
                <a:gd name="T11" fmla="*/ 108 h 282"/>
                <a:gd name="T12" fmla="*/ 113 w 222"/>
                <a:gd name="T13" fmla="*/ 0 h 282"/>
                <a:gd name="T14" fmla="*/ 113 w 222"/>
                <a:gd name="T15" fmla="*/ 185 h 282"/>
                <a:gd name="T16" fmla="*/ 113 w 222"/>
                <a:gd name="T17" fmla="*/ 185 h 282"/>
                <a:gd name="T18" fmla="*/ 66 w 222"/>
                <a:gd name="T19" fmla="*/ 137 h 282"/>
                <a:gd name="T20" fmla="*/ 113 w 222"/>
                <a:gd name="T21" fmla="*/ 96 h 282"/>
                <a:gd name="T22" fmla="*/ 155 w 222"/>
                <a:gd name="T23" fmla="*/ 137 h 282"/>
                <a:gd name="T24" fmla="*/ 113 w 222"/>
                <a:gd name="T25" fmla="*/ 18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282">
                  <a:moveTo>
                    <a:pt x="113" y="0"/>
                  </a:moveTo>
                  <a:lnTo>
                    <a:pt x="113" y="0"/>
                  </a:lnTo>
                  <a:cubicBezTo>
                    <a:pt x="48" y="0"/>
                    <a:pt x="0" y="48"/>
                    <a:pt x="0" y="108"/>
                  </a:cubicBezTo>
                  <a:cubicBezTo>
                    <a:pt x="0" y="281"/>
                    <a:pt x="0" y="281"/>
                    <a:pt x="0" y="281"/>
                  </a:cubicBezTo>
                  <a:cubicBezTo>
                    <a:pt x="221" y="281"/>
                    <a:pt x="221" y="281"/>
                    <a:pt x="221" y="281"/>
                  </a:cubicBezTo>
                  <a:cubicBezTo>
                    <a:pt x="221" y="108"/>
                    <a:pt x="221" y="108"/>
                    <a:pt x="221" y="108"/>
                  </a:cubicBezTo>
                  <a:cubicBezTo>
                    <a:pt x="221" y="48"/>
                    <a:pt x="173" y="0"/>
                    <a:pt x="113" y="0"/>
                  </a:cubicBezTo>
                  <a:close/>
                  <a:moveTo>
                    <a:pt x="113" y="185"/>
                  </a:moveTo>
                  <a:lnTo>
                    <a:pt x="113" y="185"/>
                  </a:lnTo>
                  <a:cubicBezTo>
                    <a:pt x="89" y="185"/>
                    <a:pt x="66" y="167"/>
                    <a:pt x="66" y="137"/>
                  </a:cubicBezTo>
                  <a:cubicBezTo>
                    <a:pt x="66" y="113"/>
                    <a:pt x="89" y="96"/>
                    <a:pt x="113" y="96"/>
                  </a:cubicBezTo>
                  <a:cubicBezTo>
                    <a:pt x="137" y="96"/>
                    <a:pt x="155" y="113"/>
                    <a:pt x="155" y="137"/>
                  </a:cubicBezTo>
                  <a:cubicBezTo>
                    <a:pt x="155" y="167"/>
                    <a:pt x="137" y="185"/>
                    <a:pt x="113" y="185"/>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9" name="Freeform 77"/>
            <p:cNvSpPr>
              <a:spLocks noChangeArrowheads="1"/>
            </p:cNvSpPr>
            <p:nvPr/>
          </p:nvSpPr>
          <p:spPr bwMode="auto">
            <a:xfrm>
              <a:off x="15182347" y="4408594"/>
              <a:ext cx="460292" cy="37687"/>
            </a:xfrm>
            <a:custGeom>
              <a:avLst/>
              <a:gdLst>
                <a:gd name="T0" fmla="*/ 723 w 755"/>
                <a:gd name="T1" fmla="*/ 60 h 61"/>
                <a:gd name="T2" fmla="*/ 723 w 755"/>
                <a:gd name="T3" fmla="*/ 60 h 61"/>
                <a:gd name="T4" fmla="*/ 30 w 755"/>
                <a:gd name="T5" fmla="*/ 60 h 61"/>
                <a:gd name="T6" fmla="*/ 0 w 755"/>
                <a:gd name="T7" fmla="*/ 30 h 61"/>
                <a:gd name="T8" fmla="*/ 30 w 755"/>
                <a:gd name="T9" fmla="*/ 0 h 61"/>
                <a:gd name="T10" fmla="*/ 723 w 755"/>
                <a:gd name="T11" fmla="*/ 0 h 61"/>
                <a:gd name="T12" fmla="*/ 754 w 755"/>
                <a:gd name="T13" fmla="*/ 30 h 61"/>
                <a:gd name="T14" fmla="*/ 723 w 755"/>
                <a:gd name="T15" fmla="*/ 6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5" h="61">
                  <a:moveTo>
                    <a:pt x="723" y="60"/>
                  </a:moveTo>
                  <a:lnTo>
                    <a:pt x="723" y="60"/>
                  </a:lnTo>
                  <a:cubicBezTo>
                    <a:pt x="30" y="60"/>
                    <a:pt x="30" y="60"/>
                    <a:pt x="30" y="60"/>
                  </a:cubicBezTo>
                  <a:cubicBezTo>
                    <a:pt x="12" y="60"/>
                    <a:pt x="0" y="48"/>
                    <a:pt x="0" y="30"/>
                  </a:cubicBezTo>
                  <a:cubicBezTo>
                    <a:pt x="0" y="12"/>
                    <a:pt x="12" y="0"/>
                    <a:pt x="30" y="0"/>
                  </a:cubicBezTo>
                  <a:cubicBezTo>
                    <a:pt x="723" y="0"/>
                    <a:pt x="723" y="0"/>
                    <a:pt x="723" y="0"/>
                  </a:cubicBezTo>
                  <a:cubicBezTo>
                    <a:pt x="741" y="0"/>
                    <a:pt x="754" y="12"/>
                    <a:pt x="754" y="30"/>
                  </a:cubicBezTo>
                  <a:cubicBezTo>
                    <a:pt x="754" y="48"/>
                    <a:pt x="741" y="60"/>
                    <a:pt x="723" y="6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0" name="Freeform 78"/>
            <p:cNvSpPr>
              <a:spLocks noChangeArrowheads="1"/>
            </p:cNvSpPr>
            <p:nvPr/>
          </p:nvSpPr>
          <p:spPr bwMode="auto">
            <a:xfrm>
              <a:off x="15182347" y="4500120"/>
              <a:ext cx="460292" cy="40380"/>
            </a:xfrm>
            <a:custGeom>
              <a:avLst/>
              <a:gdLst>
                <a:gd name="T0" fmla="*/ 723 w 755"/>
                <a:gd name="T1" fmla="*/ 65 h 66"/>
                <a:gd name="T2" fmla="*/ 723 w 755"/>
                <a:gd name="T3" fmla="*/ 65 h 66"/>
                <a:gd name="T4" fmla="*/ 30 w 755"/>
                <a:gd name="T5" fmla="*/ 65 h 66"/>
                <a:gd name="T6" fmla="*/ 0 w 755"/>
                <a:gd name="T7" fmla="*/ 35 h 66"/>
                <a:gd name="T8" fmla="*/ 30 w 755"/>
                <a:gd name="T9" fmla="*/ 0 h 66"/>
                <a:gd name="T10" fmla="*/ 723 w 755"/>
                <a:gd name="T11" fmla="*/ 0 h 66"/>
                <a:gd name="T12" fmla="*/ 754 w 755"/>
                <a:gd name="T13" fmla="*/ 35 h 66"/>
                <a:gd name="T14" fmla="*/ 723 w 755"/>
                <a:gd name="T15" fmla="*/ 65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5" h="66">
                  <a:moveTo>
                    <a:pt x="723" y="65"/>
                  </a:moveTo>
                  <a:lnTo>
                    <a:pt x="723" y="65"/>
                  </a:lnTo>
                  <a:cubicBezTo>
                    <a:pt x="30" y="65"/>
                    <a:pt x="30" y="65"/>
                    <a:pt x="30" y="65"/>
                  </a:cubicBezTo>
                  <a:cubicBezTo>
                    <a:pt x="12" y="65"/>
                    <a:pt x="0" y="47"/>
                    <a:pt x="0" y="35"/>
                  </a:cubicBezTo>
                  <a:cubicBezTo>
                    <a:pt x="0" y="17"/>
                    <a:pt x="12" y="0"/>
                    <a:pt x="30" y="0"/>
                  </a:cubicBezTo>
                  <a:cubicBezTo>
                    <a:pt x="723" y="0"/>
                    <a:pt x="723" y="0"/>
                    <a:pt x="723" y="0"/>
                  </a:cubicBezTo>
                  <a:cubicBezTo>
                    <a:pt x="741" y="0"/>
                    <a:pt x="754" y="17"/>
                    <a:pt x="754" y="35"/>
                  </a:cubicBezTo>
                  <a:cubicBezTo>
                    <a:pt x="754" y="47"/>
                    <a:pt x="741" y="65"/>
                    <a:pt x="723" y="65"/>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1" name="Freeform 79"/>
            <p:cNvSpPr>
              <a:spLocks noChangeArrowheads="1"/>
            </p:cNvSpPr>
            <p:nvPr/>
          </p:nvSpPr>
          <p:spPr bwMode="auto">
            <a:xfrm>
              <a:off x="15182345" y="4597028"/>
              <a:ext cx="627182" cy="37687"/>
            </a:xfrm>
            <a:custGeom>
              <a:avLst/>
              <a:gdLst>
                <a:gd name="T0" fmla="*/ 999 w 1029"/>
                <a:gd name="T1" fmla="*/ 60 h 61"/>
                <a:gd name="T2" fmla="*/ 999 w 1029"/>
                <a:gd name="T3" fmla="*/ 60 h 61"/>
                <a:gd name="T4" fmla="*/ 30 w 1029"/>
                <a:gd name="T5" fmla="*/ 60 h 61"/>
                <a:gd name="T6" fmla="*/ 0 w 1029"/>
                <a:gd name="T7" fmla="*/ 30 h 61"/>
                <a:gd name="T8" fmla="*/ 30 w 1029"/>
                <a:gd name="T9" fmla="*/ 0 h 61"/>
                <a:gd name="T10" fmla="*/ 999 w 1029"/>
                <a:gd name="T11" fmla="*/ 0 h 61"/>
                <a:gd name="T12" fmla="*/ 1028 w 1029"/>
                <a:gd name="T13" fmla="*/ 30 h 61"/>
                <a:gd name="T14" fmla="*/ 999 w 1029"/>
                <a:gd name="T15" fmla="*/ 6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9" h="61">
                  <a:moveTo>
                    <a:pt x="999" y="60"/>
                  </a:moveTo>
                  <a:lnTo>
                    <a:pt x="999" y="60"/>
                  </a:lnTo>
                  <a:cubicBezTo>
                    <a:pt x="30" y="60"/>
                    <a:pt x="30" y="60"/>
                    <a:pt x="30" y="60"/>
                  </a:cubicBezTo>
                  <a:cubicBezTo>
                    <a:pt x="12" y="60"/>
                    <a:pt x="0" y="48"/>
                    <a:pt x="0" y="30"/>
                  </a:cubicBezTo>
                  <a:cubicBezTo>
                    <a:pt x="0" y="12"/>
                    <a:pt x="12" y="0"/>
                    <a:pt x="30" y="0"/>
                  </a:cubicBezTo>
                  <a:cubicBezTo>
                    <a:pt x="999" y="0"/>
                    <a:pt x="999" y="0"/>
                    <a:pt x="999" y="0"/>
                  </a:cubicBezTo>
                  <a:cubicBezTo>
                    <a:pt x="1010" y="0"/>
                    <a:pt x="1028" y="12"/>
                    <a:pt x="1028" y="30"/>
                  </a:cubicBezTo>
                  <a:cubicBezTo>
                    <a:pt x="1028" y="48"/>
                    <a:pt x="1010" y="60"/>
                    <a:pt x="999" y="6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2" name="Freeform 80"/>
            <p:cNvSpPr>
              <a:spLocks noChangeArrowheads="1"/>
            </p:cNvSpPr>
            <p:nvPr/>
          </p:nvSpPr>
          <p:spPr bwMode="auto">
            <a:xfrm>
              <a:off x="15182345" y="4685863"/>
              <a:ext cx="627182" cy="40378"/>
            </a:xfrm>
            <a:custGeom>
              <a:avLst/>
              <a:gdLst>
                <a:gd name="T0" fmla="*/ 999 w 1029"/>
                <a:gd name="T1" fmla="*/ 66 h 67"/>
                <a:gd name="T2" fmla="*/ 999 w 1029"/>
                <a:gd name="T3" fmla="*/ 66 h 67"/>
                <a:gd name="T4" fmla="*/ 30 w 1029"/>
                <a:gd name="T5" fmla="*/ 66 h 67"/>
                <a:gd name="T6" fmla="*/ 0 w 1029"/>
                <a:gd name="T7" fmla="*/ 36 h 67"/>
                <a:gd name="T8" fmla="*/ 30 w 1029"/>
                <a:gd name="T9" fmla="*/ 0 h 67"/>
                <a:gd name="T10" fmla="*/ 999 w 1029"/>
                <a:gd name="T11" fmla="*/ 0 h 67"/>
                <a:gd name="T12" fmla="*/ 1028 w 1029"/>
                <a:gd name="T13" fmla="*/ 36 h 67"/>
                <a:gd name="T14" fmla="*/ 999 w 1029"/>
                <a:gd name="T15" fmla="*/ 66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9" h="67">
                  <a:moveTo>
                    <a:pt x="999" y="66"/>
                  </a:moveTo>
                  <a:lnTo>
                    <a:pt x="999" y="66"/>
                  </a:lnTo>
                  <a:cubicBezTo>
                    <a:pt x="30" y="66"/>
                    <a:pt x="30" y="66"/>
                    <a:pt x="30" y="66"/>
                  </a:cubicBezTo>
                  <a:cubicBezTo>
                    <a:pt x="12" y="66"/>
                    <a:pt x="0" y="48"/>
                    <a:pt x="0" y="36"/>
                  </a:cubicBezTo>
                  <a:cubicBezTo>
                    <a:pt x="0" y="18"/>
                    <a:pt x="12" y="0"/>
                    <a:pt x="30" y="0"/>
                  </a:cubicBezTo>
                  <a:cubicBezTo>
                    <a:pt x="999" y="0"/>
                    <a:pt x="999" y="0"/>
                    <a:pt x="999" y="0"/>
                  </a:cubicBezTo>
                  <a:cubicBezTo>
                    <a:pt x="1010" y="0"/>
                    <a:pt x="1028" y="18"/>
                    <a:pt x="1028" y="36"/>
                  </a:cubicBezTo>
                  <a:cubicBezTo>
                    <a:pt x="1028" y="48"/>
                    <a:pt x="1010" y="66"/>
                    <a:pt x="999" y="66"/>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3" name="Freeform 81"/>
            <p:cNvSpPr>
              <a:spLocks noChangeArrowheads="1"/>
            </p:cNvSpPr>
            <p:nvPr/>
          </p:nvSpPr>
          <p:spPr bwMode="auto">
            <a:xfrm>
              <a:off x="15182345" y="4782774"/>
              <a:ext cx="627182" cy="37687"/>
            </a:xfrm>
            <a:custGeom>
              <a:avLst/>
              <a:gdLst>
                <a:gd name="T0" fmla="*/ 999 w 1029"/>
                <a:gd name="T1" fmla="*/ 60 h 61"/>
                <a:gd name="T2" fmla="*/ 999 w 1029"/>
                <a:gd name="T3" fmla="*/ 60 h 61"/>
                <a:gd name="T4" fmla="*/ 30 w 1029"/>
                <a:gd name="T5" fmla="*/ 60 h 61"/>
                <a:gd name="T6" fmla="*/ 0 w 1029"/>
                <a:gd name="T7" fmla="*/ 30 h 61"/>
                <a:gd name="T8" fmla="*/ 30 w 1029"/>
                <a:gd name="T9" fmla="*/ 0 h 61"/>
                <a:gd name="T10" fmla="*/ 999 w 1029"/>
                <a:gd name="T11" fmla="*/ 0 h 61"/>
                <a:gd name="T12" fmla="*/ 1028 w 1029"/>
                <a:gd name="T13" fmla="*/ 30 h 61"/>
                <a:gd name="T14" fmla="*/ 999 w 1029"/>
                <a:gd name="T15" fmla="*/ 6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9" h="61">
                  <a:moveTo>
                    <a:pt x="999" y="60"/>
                  </a:moveTo>
                  <a:lnTo>
                    <a:pt x="999" y="60"/>
                  </a:lnTo>
                  <a:cubicBezTo>
                    <a:pt x="30" y="60"/>
                    <a:pt x="30" y="60"/>
                    <a:pt x="30" y="60"/>
                  </a:cubicBezTo>
                  <a:cubicBezTo>
                    <a:pt x="12" y="60"/>
                    <a:pt x="0" y="48"/>
                    <a:pt x="0" y="30"/>
                  </a:cubicBezTo>
                  <a:cubicBezTo>
                    <a:pt x="0" y="12"/>
                    <a:pt x="12" y="0"/>
                    <a:pt x="30" y="0"/>
                  </a:cubicBezTo>
                  <a:cubicBezTo>
                    <a:pt x="999" y="0"/>
                    <a:pt x="999" y="0"/>
                    <a:pt x="999" y="0"/>
                  </a:cubicBezTo>
                  <a:cubicBezTo>
                    <a:pt x="1010" y="0"/>
                    <a:pt x="1028" y="12"/>
                    <a:pt x="1028" y="30"/>
                  </a:cubicBezTo>
                  <a:cubicBezTo>
                    <a:pt x="1028" y="48"/>
                    <a:pt x="1010" y="60"/>
                    <a:pt x="999" y="6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4" name="Freeform 82"/>
            <p:cNvSpPr>
              <a:spLocks noChangeArrowheads="1"/>
            </p:cNvSpPr>
            <p:nvPr/>
          </p:nvSpPr>
          <p:spPr bwMode="auto">
            <a:xfrm>
              <a:off x="15182345" y="4876991"/>
              <a:ext cx="627182" cy="37687"/>
            </a:xfrm>
            <a:custGeom>
              <a:avLst/>
              <a:gdLst>
                <a:gd name="T0" fmla="*/ 999 w 1029"/>
                <a:gd name="T1" fmla="*/ 60 h 61"/>
                <a:gd name="T2" fmla="*/ 999 w 1029"/>
                <a:gd name="T3" fmla="*/ 60 h 61"/>
                <a:gd name="T4" fmla="*/ 30 w 1029"/>
                <a:gd name="T5" fmla="*/ 60 h 61"/>
                <a:gd name="T6" fmla="*/ 0 w 1029"/>
                <a:gd name="T7" fmla="*/ 30 h 61"/>
                <a:gd name="T8" fmla="*/ 30 w 1029"/>
                <a:gd name="T9" fmla="*/ 0 h 61"/>
                <a:gd name="T10" fmla="*/ 999 w 1029"/>
                <a:gd name="T11" fmla="*/ 0 h 61"/>
                <a:gd name="T12" fmla="*/ 1028 w 1029"/>
                <a:gd name="T13" fmla="*/ 30 h 61"/>
                <a:gd name="T14" fmla="*/ 999 w 1029"/>
                <a:gd name="T15" fmla="*/ 6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9" h="61">
                  <a:moveTo>
                    <a:pt x="999" y="60"/>
                  </a:moveTo>
                  <a:lnTo>
                    <a:pt x="999" y="60"/>
                  </a:lnTo>
                  <a:cubicBezTo>
                    <a:pt x="30" y="60"/>
                    <a:pt x="30" y="60"/>
                    <a:pt x="30" y="60"/>
                  </a:cubicBezTo>
                  <a:cubicBezTo>
                    <a:pt x="12" y="60"/>
                    <a:pt x="0" y="42"/>
                    <a:pt x="0" y="30"/>
                  </a:cubicBezTo>
                  <a:cubicBezTo>
                    <a:pt x="0" y="12"/>
                    <a:pt x="12" y="0"/>
                    <a:pt x="30" y="0"/>
                  </a:cubicBezTo>
                  <a:cubicBezTo>
                    <a:pt x="999" y="0"/>
                    <a:pt x="999" y="0"/>
                    <a:pt x="999" y="0"/>
                  </a:cubicBezTo>
                  <a:cubicBezTo>
                    <a:pt x="1010" y="0"/>
                    <a:pt x="1028" y="12"/>
                    <a:pt x="1028" y="30"/>
                  </a:cubicBezTo>
                  <a:cubicBezTo>
                    <a:pt x="1028" y="42"/>
                    <a:pt x="1010" y="60"/>
                    <a:pt x="999" y="6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5" name="Freeform 83"/>
            <p:cNvSpPr>
              <a:spLocks noChangeArrowheads="1"/>
            </p:cNvSpPr>
            <p:nvPr/>
          </p:nvSpPr>
          <p:spPr bwMode="auto">
            <a:xfrm>
              <a:off x="14242922" y="2505393"/>
              <a:ext cx="624489" cy="624530"/>
            </a:xfrm>
            <a:custGeom>
              <a:avLst/>
              <a:gdLst>
                <a:gd name="T0" fmla="*/ 998 w 1023"/>
                <a:gd name="T1" fmla="*/ 1022 h 1023"/>
                <a:gd name="T2" fmla="*/ 998 w 1023"/>
                <a:gd name="T3" fmla="*/ 1022 h 1023"/>
                <a:gd name="T4" fmla="*/ 24 w 1023"/>
                <a:gd name="T5" fmla="*/ 1022 h 1023"/>
                <a:gd name="T6" fmla="*/ 0 w 1023"/>
                <a:gd name="T7" fmla="*/ 998 h 1023"/>
                <a:gd name="T8" fmla="*/ 0 w 1023"/>
                <a:gd name="T9" fmla="*/ 24 h 1023"/>
                <a:gd name="T10" fmla="*/ 24 w 1023"/>
                <a:gd name="T11" fmla="*/ 0 h 1023"/>
                <a:gd name="T12" fmla="*/ 48 w 1023"/>
                <a:gd name="T13" fmla="*/ 24 h 1023"/>
                <a:gd name="T14" fmla="*/ 48 w 1023"/>
                <a:gd name="T15" fmla="*/ 974 h 1023"/>
                <a:gd name="T16" fmla="*/ 998 w 1023"/>
                <a:gd name="T17" fmla="*/ 974 h 1023"/>
                <a:gd name="T18" fmla="*/ 1022 w 1023"/>
                <a:gd name="T19" fmla="*/ 998 h 1023"/>
                <a:gd name="T20" fmla="*/ 998 w 1023"/>
                <a:gd name="T21" fmla="*/ 102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3" h="1023">
                  <a:moveTo>
                    <a:pt x="998" y="1022"/>
                  </a:moveTo>
                  <a:lnTo>
                    <a:pt x="998" y="1022"/>
                  </a:lnTo>
                  <a:cubicBezTo>
                    <a:pt x="24" y="1022"/>
                    <a:pt x="24" y="1022"/>
                    <a:pt x="24" y="1022"/>
                  </a:cubicBezTo>
                  <a:cubicBezTo>
                    <a:pt x="12" y="1022"/>
                    <a:pt x="0" y="1010"/>
                    <a:pt x="0" y="998"/>
                  </a:cubicBezTo>
                  <a:cubicBezTo>
                    <a:pt x="0" y="24"/>
                    <a:pt x="0" y="24"/>
                    <a:pt x="0" y="24"/>
                  </a:cubicBezTo>
                  <a:cubicBezTo>
                    <a:pt x="0" y="12"/>
                    <a:pt x="12" y="0"/>
                    <a:pt x="24" y="0"/>
                  </a:cubicBezTo>
                  <a:cubicBezTo>
                    <a:pt x="36" y="0"/>
                    <a:pt x="48" y="12"/>
                    <a:pt x="48" y="24"/>
                  </a:cubicBezTo>
                  <a:cubicBezTo>
                    <a:pt x="48" y="974"/>
                    <a:pt x="48" y="974"/>
                    <a:pt x="48" y="974"/>
                  </a:cubicBezTo>
                  <a:cubicBezTo>
                    <a:pt x="998" y="974"/>
                    <a:pt x="998" y="974"/>
                    <a:pt x="998" y="974"/>
                  </a:cubicBezTo>
                  <a:cubicBezTo>
                    <a:pt x="1010" y="974"/>
                    <a:pt x="1022" y="986"/>
                    <a:pt x="1022" y="998"/>
                  </a:cubicBezTo>
                  <a:cubicBezTo>
                    <a:pt x="1022" y="1010"/>
                    <a:pt x="1010" y="1022"/>
                    <a:pt x="998" y="102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6" name="Freeform 84"/>
            <p:cNvSpPr>
              <a:spLocks noChangeArrowheads="1"/>
            </p:cNvSpPr>
            <p:nvPr/>
          </p:nvSpPr>
          <p:spPr bwMode="auto">
            <a:xfrm>
              <a:off x="14248306" y="2578076"/>
              <a:ext cx="565270" cy="298806"/>
            </a:xfrm>
            <a:custGeom>
              <a:avLst/>
              <a:gdLst>
                <a:gd name="T0" fmla="*/ 24 w 927"/>
                <a:gd name="T1" fmla="*/ 490 h 491"/>
                <a:gd name="T2" fmla="*/ 24 w 927"/>
                <a:gd name="T3" fmla="*/ 490 h 491"/>
                <a:gd name="T4" fmla="*/ 0 w 927"/>
                <a:gd name="T5" fmla="*/ 455 h 491"/>
                <a:gd name="T6" fmla="*/ 484 w 927"/>
                <a:gd name="T7" fmla="*/ 120 h 491"/>
                <a:gd name="T8" fmla="*/ 526 w 927"/>
                <a:gd name="T9" fmla="*/ 120 h 491"/>
                <a:gd name="T10" fmla="*/ 699 w 927"/>
                <a:gd name="T11" fmla="*/ 210 h 491"/>
                <a:gd name="T12" fmla="*/ 890 w 927"/>
                <a:gd name="T13" fmla="*/ 0 h 491"/>
                <a:gd name="T14" fmla="*/ 926 w 927"/>
                <a:gd name="T15" fmla="*/ 30 h 491"/>
                <a:gd name="T16" fmla="*/ 729 w 927"/>
                <a:gd name="T17" fmla="*/ 245 h 491"/>
                <a:gd name="T18" fmla="*/ 687 w 927"/>
                <a:gd name="T19" fmla="*/ 251 h 491"/>
                <a:gd name="T20" fmla="*/ 508 w 927"/>
                <a:gd name="T21" fmla="*/ 162 h 491"/>
                <a:gd name="T22" fmla="*/ 24 w 927"/>
                <a:gd name="T23" fmla="*/ 49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7" h="491">
                  <a:moveTo>
                    <a:pt x="24" y="490"/>
                  </a:moveTo>
                  <a:lnTo>
                    <a:pt x="24" y="490"/>
                  </a:lnTo>
                  <a:cubicBezTo>
                    <a:pt x="0" y="455"/>
                    <a:pt x="0" y="455"/>
                    <a:pt x="0" y="455"/>
                  </a:cubicBezTo>
                  <a:cubicBezTo>
                    <a:pt x="484" y="120"/>
                    <a:pt x="484" y="120"/>
                    <a:pt x="484" y="120"/>
                  </a:cubicBezTo>
                  <a:cubicBezTo>
                    <a:pt x="496" y="114"/>
                    <a:pt x="514" y="114"/>
                    <a:pt x="526" y="120"/>
                  </a:cubicBezTo>
                  <a:cubicBezTo>
                    <a:pt x="699" y="210"/>
                    <a:pt x="699" y="210"/>
                    <a:pt x="699" y="210"/>
                  </a:cubicBezTo>
                  <a:cubicBezTo>
                    <a:pt x="890" y="0"/>
                    <a:pt x="890" y="0"/>
                    <a:pt x="890" y="0"/>
                  </a:cubicBezTo>
                  <a:cubicBezTo>
                    <a:pt x="926" y="30"/>
                    <a:pt x="926" y="30"/>
                    <a:pt x="926" y="30"/>
                  </a:cubicBezTo>
                  <a:cubicBezTo>
                    <a:pt x="729" y="245"/>
                    <a:pt x="729" y="245"/>
                    <a:pt x="729" y="245"/>
                  </a:cubicBezTo>
                  <a:cubicBezTo>
                    <a:pt x="717" y="257"/>
                    <a:pt x="699" y="257"/>
                    <a:pt x="687" y="251"/>
                  </a:cubicBezTo>
                  <a:cubicBezTo>
                    <a:pt x="508" y="162"/>
                    <a:pt x="508" y="162"/>
                    <a:pt x="508" y="162"/>
                  </a:cubicBezTo>
                  <a:lnTo>
                    <a:pt x="24" y="49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 name="Freeform 85"/>
            <p:cNvSpPr>
              <a:spLocks noChangeArrowheads="1"/>
            </p:cNvSpPr>
            <p:nvPr/>
          </p:nvSpPr>
          <p:spPr bwMode="auto">
            <a:xfrm>
              <a:off x="14735514" y="2505393"/>
              <a:ext cx="145354" cy="150749"/>
            </a:xfrm>
            <a:custGeom>
              <a:avLst/>
              <a:gdLst>
                <a:gd name="T0" fmla="*/ 239 w 240"/>
                <a:gd name="T1" fmla="*/ 18 h 246"/>
                <a:gd name="T2" fmla="*/ 239 w 240"/>
                <a:gd name="T3" fmla="*/ 18 h 246"/>
                <a:gd name="T4" fmla="*/ 161 w 240"/>
                <a:gd name="T5" fmla="*/ 227 h 246"/>
                <a:gd name="T6" fmla="*/ 131 w 240"/>
                <a:gd name="T7" fmla="*/ 227 h 246"/>
                <a:gd name="T8" fmla="*/ 108 w 240"/>
                <a:gd name="T9" fmla="*/ 149 h 246"/>
                <a:gd name="T10" fmla="*/ 95 w 240"/>
                <a:gd name="T11" fmla="*/ 143 h 246"/>
                <a:gd name="T12" fmla="*/ 18 w 240"/>
                <a:gd name="T13" fmla="*/ 125 h 246"/>
                <a:gd name="T14" fmla="*/ 18 w 240"/>
                <a:gd name="T15" fmla="*/ 95 h 246"/>
                <a:gd name="T16" fmla="*/ 215 w 240"/>
                <a:gd name="T17" fmla="*/ 0 h 246"/>
                <a:gd name="T18" fmla="*/ 239 w 240"/>
                <a:gd name="T19" fmla="*/ 1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46">
                  <a:moveTo>
                    <a:pt x="239" y="18"/>
                  </a:moveTo>
                  <a:lnTo>
                    <a:pt x="239" y="18"/>
                  </a:lnTo>
                  <a:cubicBezTo>
                    <a:pt x="161" y="227"/>
                    <a:pt x="161" y="227"/>
                    <a:pt x="161" y="227"/>
                  </a:cubicBezTo>
                  <a:cubicBezTo>
                    <a:pt x="155" y="245"/>
                    <a:pt x="137" y="245"/>
                    <a:pt x="131" y="227"/>
                  </a:cubicBezTo>
                  <a:cubicBezTo>
                    <a:pt x="108" y="149"/>
                    <a:pt x="108" y="149"/>
                    <a:pt x="108" y="149"/>
                  </a:cubicBezTo>
                  <a:cubicBezTo>
                    <a:pt x="108" y="149"/>
                    <a:pt x="102" y="143"/>
                    <a:pt x="95" y="143"/>
                  </a:cubicBezTo>
                  <a:cubicBezTo>
                    <a:pt x="18" y="125"/>
                    <a:pt x="18" y="125"/>
                    <a:pt x="18" y="125"/>
                  </a:cubicBezTo>
                  <a:cubicBezTo>
                    <a:pt x="6" y="119"/>
                    <a:pt x="0" y="101"/>
                    <a:pt x="18" y="95"/>
                  </a:cubicBezTo>
                  <a:cubicBezTo>
                    <a:pt x="215" y="0"/>
                    <a:pt x="215" y="0"/>
                    <a:pt x="215" y="0"/>
                  </a:cubicBezTo>
                  <a:cubicBezTo>
                    <a:pt x="227" y="0"/>
                    <a:pt x="239" y="6"/>
                    <a:pt x="239" y="18"/>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8" name="Freeform 86"/>
            <p:cNvSpPr>
              <a:spLocks noChangeArrowheads="1"/>
            </p:cNvSpPr>
            <p:nvPr/>
          </p:nvSpPr>
          <p:spPr bwMode="auto">
            <a:xfrm>
              <a:off x="14331750" y="2833811"/>
              <a:ext cx="80753" cy="218046"/>
            </a:xfrm>
            <a:custGeom>
              <a:avLst/>
              <a:gdLst>
                <a:gd name="T0" fmla="*/ 0 w 133"/>
                <a:gd name="T1" fmla="*/ 89 h 359"/>
                <a:gd name="T2" fmla="*/ 0 w 133"/>
                <a:gd name="T3" fmla="*/ 358 h 359"/>
                <a:gd name="T4" fmla="*/ 132 w 133"/>
                <a:gd name="T5" fmla="*/ 358 h 359"/>
                <a:gd name="T6" fmla="*/ 132 w 133"/>
                <a:gd name="T7" fmla="*/ 0 h 359"/>
                <a:gd name="T8" fmla="*/ 0 w 133"/>
                <a:gd name="T9" fmla="*/ 89 h 359"/>
              </a:gdLst>
              <a:ahLst/>
              <a:cxnLst>
                <a:cxn ang="0">
                  <a:pos x="T0" y="T1"/>
                </a:cxn>
                <a:cxn ang="0">
                  <a:pos x="T2" y="T3"/>
                </a:cxn>
                <a:cxn ang="0">
                  <a:pos x="T4" y="T5"/>
                </a:cxn>
                <a:cxn ang="0">
                  <a:pos x="T6" y="T7"/>
                </a:cxn>
                <a:cxn ang="0">
                  <a:pos x="T8" y="T9"/>
                </a:cxn>
              </a:cxnLst>
              <a:rect l="0" t="0" r="r" b="b"/>
              <a:pathLst>
                <a:path w="133" h="359">
                  <a:moveTo>
                    <a:pt x="0" y="89"/>
                  </a:moveTo>
                  <a:lnTo>
                    <a:pt x="0" y="358"/>
                  </a:lnTo>
                  <a:lnTo>
                    <a:pt x="132" y="358"/>
                  </a:lnTo>
                  <a:lnTo>
                    <a:pt x="132" y="0"/>
                  </a:lnTo>
                  <a:lnTo>
                    <a:pt x="0" y="89"/>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9" name="Freeform 87"/>
            <p:cNvSpPr>
              <a:spLocks noChangeArrowheads="1"/>
            </p:cNvSpPr>
            <p:nvPr/>
          </p:nvSpPr>
          <p:spPr bwMode="auto">
            <a:xfrm>
              <a:off x="14452880" y="2753051"/>
              <a:ext cx="80753" cy="298804"/>
            </a:xfrm>
            <a:custGeom>
              <a:avLst/>
              <a:gdLst>
                <a:gd name="T0" fmla="*/ 0 w 132"/>
                <a:gd name="T1" fmla="*/ 90 h 491"/>
                <a:gd name="T2" fmla="*/ 0 w 132"/>
                <a:gd name="T3" fmla="*/ 490 h 491"/>
                <a:gd name="T4" fmla="*/ 131 w 132"/>
                <a:gd name="T5" fmla="*/ 490 h 491"/>
                <a:gd name="T6" fmla="*/ 131 w 132"/>
                <a:gd name="T7" fmla="*/ 0 h 491"/>
                <a:gd name="T8" fmla="*/ 0 w 132"/>
                <a:gd name="T9" fmla="*/ 90 h 491"/>
              </a:gdLst>
              <a:ahLst/>
              <a:cxnLst>
                <a:cxn ang="0">
                  <a:pos x="T0" y="T1"/>
                </a:cxn>
                <a:cxn ang="0">
                  <a:pos x="T2" y="T3"/>
                </a:cxn>
                <a:cxn ang="0">
                  <a:pos x="T4" y="T5"/>
                </a:cxn>
                <a:cxn ang="0">
                  <a:pos x="T6" y="T7"/>
                </a:cxn>
                <a:cxn ang="0">
                  <a:pos x="T8" y="T9"/>
                </a:cxn>
              </a:cxnLst>
              <a:rect l="0" t="0" r="r" b="b"/>
              <a:pathLst>
                <a:path w="132" h="491">
                  <a:moveTo>
                    <a:pt x="0" y="90"/>
                  </a:moveTo>
                  <a:lnTo>
                    <a:pt x="0" y="490"/>
                  </a:lnTo>
                  <a:lnTo>
                    <a:pt x="131" y="490"/>
                  </a:lnTo>
                  <a:lnTo>
                    <a:pt x="131" y="0"/>
                  </a:lnTo>
                  <a:lnTo>
                    <a:pt x="0" y="9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0" name="Freeform 88"/>
            <p:cNvSpPr>
              <a:spLocks noChangeArrowheads="1"/>
            </p:cNvSpPr>
            <p:nvPr/>
          </p:nvSpPr>
          <p:spPr bwMode="auto">
            <a:xfrm>
              <a:off x="14574008" y="2742284"/>
              <a:ext cx="80753" cy="309572"/>
            </a:xfrm>
            <a:custGeom>
              <a:avLst/>
              <a:gdLst>
                <a:gd name="T0" fmla="*/ 0 w 132"/>
                <a:gd name="T1" fmla="*/ 0 h 509"/>
                <a:gd name="T2" fmla="*/ 0 w 132"/>
                <a:gd name="T3" fmla="*/ 508 h 509"/>
                <a:gd name="T4" fmla="*/ 131 w 132"/>
                <a:gd name="T5" fmla="*/ 508 h 509"/>
                <a:gd name="T6" fmla="*/ 131 w 132"/>
                <a:gd name="T7" fmla="*/ 66 h 509"/>
                <a:gd name="T8" fmla="*/ 0 w 132"/>
                <a:gd name="T9" fmla="*/ 0 h 509"/>
              </a:gdLst>
              <a:ahLst/>
              <a:cxnLst>
                <a:cxn ang="0">
                  <a:pos x="T0" y="T1"/>
                </a:cxn>
                <a:cxn ang="0">
                  <a:pos x="T2" y="T3"/>
                </a:cxn>
                <a:cxn ang="0">
                  <a:pos x="T4" y="T5"/>
                </a:cxn>
                <a:cxn ang="0">
                  <a:pos x="T6" y="T7"/>
                </a:cxn>
                <a:cxn ang="0">
                  <a:pos x="T8" y="T9"/>
                </a:cxn>
              </a:cxnLst>
              <a:rect l="0" t="0" r="r" b="b"/>
              <a:pathLst>
                <a:path w="132" h="509">
                  <a:moveTo>
                    <a:pt x="0" y="0"/>
                  </a:moveTo>
                  <a:lnTo>
                    <a:pt x="0" y="508"/>
                  </a:lnTo>
                  <a:lnTo>
                    <a:pt x="131" y="508"/>
                  </a:lnTo>
                  <a:lnTo>
                    <a:pt x="131" y="66"/>
                  </a:lnTo>
                  <a:lnTo>
                    <a:pt x="0"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1" name="Freeform 89"/>
            <p:cNvSpPr>
              <a:spLocks noChangeArrowheads="1"/>
            </p:cNvSpPr>
            <p:nvPr/>
          </p:nvSpPr>
          <p:spPr bwMode="auto">
            <a:xfrm>
              <a:off x="14697830" y="2699213"/>
              <a:ext cx="80753" cy="355336"/>
            </a:xfrm>
            <a:custGeom>
              <a:avLst/>
              <a:gdLst>
                <a:gd name="T0" fmla="*/ 0 w 133"/>
                <a:gd name="T1" fmla="*/ 143 h 580"/>
                <a:gd name="T2" fmla="*/ 0 w 133"/>
                <a:gd name="T3" fmla="*/ 579 h 580"/>
                <a:gd name="T4" fmla="*/ 132 w 133"/>
                <a:gd name="T5" fmla="*/ 579 h 580"/>
                <a:gd name="T6" fmla="*/ 132 w 133"/>
                <a:gd name="T7" fmla="*/ 0 h 580"/>
                <a:gd name="T8" fmla="*/ 0 w 133"/>
                <a:gd name="T9" fmla="*/ 143 h 580"/>
              </a:gdLst>
              <a:ahLst/>
              <a:cxnLst>
                <a:cxn ang="0">
                  <a:pos x="T0" y="T1"/>
                </a:cxn>
                <a:cxn ang="0">
                  <a:pos x="T2" y="T3"/>
                </a:cxn>
                <a:cxn ang="0">
                  <a:pos x="T4" y="T5"/>
                </a:cxn>
                <a:cxn ang="0">
                  <a:pos x="T6" y="T7"/>
                </a:cxn>
                <a:cxn ang="0">
                  <a:pos x="T8" y="T9"/>
                </a:cxn>
              </a:cxnLst>
              <a:rect l="0" t="0" r="r" b="b"/>
              <a:pathLst>
                <a:path w="133" h="580">
                  <a:moveTo>
                    <a:pt x="0" y="143"/>
                  </a:moveTo>
                  <a:lnTo>
                    <a:pt x="0" y="579"/>
                  </a:lnTo>
                  <a:lnTo>
                    <a:pt x="132" y="579"/>
                  </a:lnTo>
                  <a:lnTo>
                    <a:pt x="132" y="0"/>
                  </a:lnTo>
                  <a:lnTo>
                    <a:pt x="0" y="14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2" name="Freeform 90"/>
            <p:cNvSpPr>
              <a:spLocks noChangeArrowheads="1"/>
            </p:cNvSpPr>
            <p:nvPr/>
          </p:nvSpPr>
          <p:spPr bwMode="auto">
            <a:xfrm>
              <a:off x="12137964" y="5961842"/>
              <a:ext cx="594879" cy="850652"/>
            </a:xfrm>
            <a:custGeom>
              <a:avLst/>
              <a:gdLst>
                <a:gd name="T0" fmla="*/ 0 w 975"/>
                <a:gd name="T1" fmla="*/ 1321 h 1394"/>
                <a:gd name="T2" fmla="*/ 974 w 975"/>
                <a:gd name="T3" fmla="*/ 1321 h 1394"/>
                <a:gd name="T4" fmla="*/ 71 w 975"/>
                <a:gd name="T5" fmla="*/ 0 h 1394"/>
                <a:gd name="T6" fmla="*/ 221 w 975"/>
                <a:gd name="T7" fmla="*/ 1267 h 1394"/>
                <a:gd name="T8" fmla="*/ 125 w 975"/>
                <a:gd name="T9" fmla="*/ 1171 h 1394"/>
                <a:gd name="T10" fmla="*/ 245 w 975"/>
                <a:gd name="T11" fmla="*/ 1171 h 1394"/>
                <a:gd name="T12" fmla="*/ 221 w 975"/>
                <a:gd name="T13" fmla="*/ 1076 h 1394"/>
                <a:gd name="T14" fmla="*/ 125 w 975"/>
                <a:gd name="T15" fmla="*/ 1052 h 1394"/>
                <a:gd name="T16" fmla="*/ 221 w 975"/>
                <a:gd name="T17" fmla="*/ 956 h 1394"/>
                <a:gd name="T18" fmla="*/ 221 w 975"/>
                <a:gd name="T19" fmla="*/ 1076 h 1394"/>
                <a:gd name="T20" fmla="*/ 149 w 975"/>
                <a:gd name="T21" fmla="*/ 884 h 1394"/>
                <a:gd name="T22" fmla="*/ 149 w 975"/>
                <a:gd name="T23" fmla="*/ 765 h 1394"/>
                <a:gd name="T24" fmla="*/ 245 w 975"/>
                <a:gd name="T25" fmla="*/ 861 h 1394"/>
                <a:gd name="T26" fmla="*/ 221 w 975"/>
                <a:gd name="T27" fmla="*/ 693 h 1394"/>
                <a:gd name="T28" fmla="*/ 125 w 975"/>
                <a:gd name="T29" fmla="*/ 597 h 1394"/>
                <a:gd name="T30" fmla="*/ 245 w 975"/>
                <a:gd name="T31" fmla="*/ 597 h 1394"/>
                <a:gd name="T32" fmla="*/ 406 w 975"/>
                <a:gd name="T33" fmla="*/ 1267 h 1394"/>
                <a:gd name="T34" fmla="*/ 310 w 975"/>
                <a:gd name="T35" fmla="*/ 1243 h 1394"/>
                <a:gd name="T36" fmla="*/ 406 w 975"/>
                <a:gd name="T37" fmla="*/ 1147 h 1394"/>
                <a:gd name="T38" fmla="*/ 406 w 975"/>
                <a:gd name="T39" fmla="*/ 1267 h 1394"/>
                <a:gd name="T40" fmla="*/ 328 w 975"/>
                <a:gd name="T41" fmla="*/ 1076 h 1394"/>
                <a:gd name="T42" fmla="*/ 328 w 975"/>
                <a:gd name="T43" fmla="*/ 956 h 1394"/>
                <a:gd name="T44" fmla="*/ 430 w 975"/>
                <a:gd name="T45" fmla="*/ 1052 h 1394"/>
                <a:gd name="T46" fmla="*/ 406 w 975"/>
                <a:gd name="T47" fmla="*/ 884 h 1394"/>
                <a:gd name="T48" fmla="*/ 310 w 975"/>
                <a:gd name="T49" fmla="*/ 789 h 1394"/>
                <a:gd name="T50" fmla="*/ 430 w 975"/>
                <a:gd name="T51" fmla="*/ 789 h 1394"/>
                <a:gd name="T52" fmla="*/ 406 w 975"/>
                <a:gd name="T53" fmla="*/ 693 h 1394"/>
                <a:gd name="T54" fmla="*/ 310 w 975"/>
                <a:gd name="T55" fmla="*/ 669 h 1394"/>
                <a:gd name="T56" fmla="*/ 406 w 975"/>
                <a:gd name="T57" fmla="*/ 574 h 1394"/>
                <a:gd name="T58" fmla="*/ 406 w 975"/>
                <a:gd name="T59" fmla="*/ 693 h 1394"/>
                <a:gd name="T60" fmla="*/ 514 w 975"/>
                <a:gd name="T61" fmla="*/ 1267 h 1394"/>
                <a:gd name="T62" fmla="*/ 514 w 975"/>
                <a:gd name="T63" fmla="*/ 1147 h 1394"/>
                <a:gd name="T64" fmla="*/ 615 w 975"/>
                <a:gd name="T65" fmla="*/ 1243 h 1394"/>
                <a:gd name="T66" fmla="*/ 591 w 975"/>
                <a:gd name="T67" fmla="*/ 1076 h 1394"/>
                <a:gd name="T68" fmla="*/ 496 w 975"/>
                <a:gd name="T69" fmla="*/ 980 h 1394"/>
                <a:gd name="T70" fmla="*/ 615 w 975"/>
                <a:gd name="T71" fmla="*/ 980 h 1394"/>
                <a:gd name="T72" fmla="*/ 591 w 975"/>
                <a:gd name="T73" fmla="*/ 884 h 1394"/>
                <a:gd name="T74" fmla="*/ 496 w 975"/>
                <a:gd name="T75" fmla="*/ 861 h 1394"/>
                <a:gd name="T76" fmla="*/ 591 w 975"/>
                <a:gd name="T77" fmla="*/ 765 h 1394"/>
                <a:gd name="T78" fmla="*/ 591 w 975"/>
                <a:gd name="T79" fmla="*/ 884 h 1394"/>
                <a:gd name="T80" fmla="*/ 514 w 975"/>
                <a:gd name="T81" fmla="*/ 693 h 1394"/>
                <a:gd name="T82" fmla="*/ 514 w 975"/>
                <a:gd name="T83" fmla="*/ 574 h 1394"/>
                <a:gd name="T84" fmla="*/ 615 w 975"/>
                <a:gd name="T85" fmla="*/ 669 h 1394"/>
                <a:gd name="T86" fmla="*/ 831 w 975"/>
                <a:gd name="T87" fmla="*/ 1267 h 1394"/>
                <a:gd name="T88" fmla="*/ 729 w 975"/>
                <a:gd name="T89" fmla="*/ 980 h 1394"/>
                <a:gd name="T90" fmla="*/ 848 w 975"/>
                <a:gd name="T91" fmla="*/ 980 h 1394"/>
                <a:gd name="T92" fmla="*/ 831 w 975"/>
                <a:gd name="T93" fmla="*/ 884 h 1394"/>
                <a:gd name="T94" fmla="*/ 729 w 975"/>
                <a:gd name="T95" fmla="*/ 861 h 1394"/>
                <a:gd name="T96" fmla="*/ 831 w 975"/>
                <a:gd name="T97" fmla="*/ 765 h 1394"/>
                <a:gd name="T98" fmla="*/ 831 w 975"/>
                <a:gd name="T99" fmla="*/ 884 h 1394"/>
                <a:gd name="T100" fmla="*/ 753 w 975"/>
                <a:gd name="T101" fmla="*/ 693 h 1394"/>
                <a:gd name="T102" fmla="*/ 753 w 975"/>
                <a:gd name="T103" fmla="*/ 574 h 1394"/>
                <a:gd name="T104" fmla="*/ 848 w 975"/>
                <a:gd name="T105" fmla="*/ 669 h 1394"/>
                <a:gd name="T106" fmla="*/ 836 w 975"/>
                <a:gd name="T107" fmla="*/ 382 h 1394"/>
                <a:gd name="T108" fmla="*/ 125 w 975"/>
                <a:gd name="T109" fmla="*/ 137 h 1394"/>
                <a:gd name="T110" fmla="*/ 848 w 975"/>
                <a:gd name="T111" fmla="*/ 137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75" h="1394">
                  <a:moveTo>
                    <a:pt x="0" y="71"/>
                  </a:moveTo>
                  <a:lnTo>
                    <a:pt x="0" y="71"/>
                  </a:lnTo>
                  <a:cubicBezTo>
                    <a:pt x="0" y="1321"/>
                    <a:pt x="0" y="1321"/>
                    <a:pt x="0" y="1321"/>
                  </a:cubicBezTo>
                  <a:cubicBezTo>
                    <a:pt x="0" y="1357"/>
                    <a:pt x="30" y="1393"/>
                    <a:pt x="71" y="1393"/>
                  </a:cubicBezTo>
                  <a:cubicBezTo>
                    <a:pt x="902" y="1393"/>
                    <a:pt x="902" y="1393"/>
                    <a:pt x="902" y="1393"/>
                  </a:cubicBezTo>
                  <a:cubicBezTo>
                    <a:pt x="944" y="1393"/>
                    <a:pt x="974" y="1357"/>
                    <a:pt x="974" y="1321"/>
                  </a:cubicBezTo>
                  <a:cubicBezTo>
                    <a:pt x="974" y="71"/>
                    <a:pt x="974" y="71"/>
                    <a:pt x="974" y="71"/>
                  </a:cubicBezTo>
                  <a:cubicBezTo>
                    <a:pt x="974" y="30"/>
                    <a:pt x="944" y="0"/>
                    <a:pt x="902" y="0"/>
                  </a:cubicBezTo>
                  <a:cubicBezTo>
                    <a:pt x="71" y="0"/>
                    <a:pt x="71" y="0"/>
                    <a:pt x="71" y="0"/>
                  </a:cubicBezTo>
                  <a:cubicBezTo>
                    <a:pt x="30" y="0"/>
                    <a:pt x="0" y="30"/>
                    <a:pt x="0" y="71"/>
                  </a:cubicBezTo>
                  <a:close/>
                  <a:moveTo>
                    <a:pt x="221" y="1267"/>
                  </a:moveTo>
                  <a:lnTo>
                    <a:pt x="221" y="1267"/>
                  </a:lnTo>
                  <a:cubicBezTo>
                    <a:pt x="149" y="1267"/>
                    <a:pt x="149" y="1267"/>
                    <a:pt x="149" y="1267"/>
                  </a:cubicBezTo>
                  <a:cubicBezTo>
                    <a:pt x="137" y="1267"/>
                    <a:pt x="125" y="1255"/>
                    <a:pt x="125" y="1243"/>
                  </a:cubicBezTo>
                  <a:cubicBezTo>
                    <a:pt x="125" y="1171"/>
                    <a:pt x="125" y="1171"/>
                    <a:pt x="125" y="1171"/>
                  </a:cubicBezTo>
                  <a:cubicBezTo>
                    <a:pt x="125" y="1159"/>
                    <a:pt x="137" y="1147"/>
                    <a:pt x="149" y="1147"/>
                  </a:cubicBezTo>
                  <a:cubicBezTo>
                    <a:pt x="221" y="1147"/>
                    <a:pt x="221" y="1147"/>
                    <a:pt x="221" y="1147"/>
                  </a:cubicBezTo>
                  <a:cubicBezTo>
                    <a:pt x="233" y="1147"/>
                    <a:pt x="245" y="1159"/>
                    <a:pt x="245" y="1171"/>
                  </a:cubicBezTo>
                  <a:cubicBezTo>
                    <a:pt x="245" y="1243"/>
                    <a:pt x="245" y="1243"/>
                    <a:pt x="245" y="1243"/>
                  </a:cubicBezTo>
                  <a:cubicBezTo>
                    <a:pt x="245" y="1255"/>
                    <a:pt x="233" y="1267"/>
                    <a:pt x="221" y="1267"/>
                  </a:cubicBezTo>
                  <a:close/>
                  <a:moveTo>
                    <a:pt x="221" y="1076"/>
                  </a:moveTo>
                  <a:lnTo>
                    <a:pt x="221" y="1076"/>
                  </a:lnTo>
                  <a:cubicBezTo>
                    <a:pt x="149" y="1076"/>
                    <a:pt x="149" y="1076"/>
                    <a:pt x="149" y="1076"/>
                  </a:cubicBezTo>
                  <a:cubicBezTo>
                    <a:pt x="137" y="1076"/>
                    <a:pt x="125" y="1064"/>
                    <a:pt x="125" y="1052"/>
                  </a:cubicBezTo>
                  <a:cubicBezTo>
                    <a:pt x="125" y="980"/>
                    <a:pt x="125" y="980"/>
                    <a:pt x="125" y="980"/>
                  </a:cubicBezTo>
                  <a:cubicBezTo>
                    <a:pt x="125" y="968"/>
                    <a:pt x="137" y="956"/>
                    <a:pt x="149" y="956"/>
                  </a:cubicBezTo>
                  <a:cubicBezTo>
                    <a:pt x="221" y="956"/>
                    <a:pt x="221" y="956"/>
                    <a:pt x="221" y="956"/>
                  </a:cubicBezTo>
                  <a:cubicBezTo>
                    <a:pt x="233" y="956"/>
                    <a:pt x="245" y="968"/>
                    <a:pt x="245" y="980"/>
                  </a:cubicBezTo>
                  <a:cubicBezTo>
                    <a:pt x="245" y="1052"/>
                    <a:pt x="245" y="1052"/>
                    <a:pt x="245" y="1052"/>
                  </a:cubicBezTo>
                  <a:cubicBezTo>
                    <a:pt x="245" y="1064"/>
                    <a:pt x="233" y="1076"/>
                    <a:pt x="221" y="1076"/>
                  </a:cubicBezTo>
                  <a:close/>
                  <a:moveTo>
                    <a:pt x="221" y="884"/>
                  </a:moveTo>
                  <a:lnTo>
                    <a:pt x="221" y="884"/>
                  </a:lnTo>
                  <a:cubicBezTo>
                    <a:pt x="149" y="884"/>
                    <a:pt x="149" y="884"/>
                    <a:pt x="149" y="884"/>
                  </a:cubicBezTo>
                  <a:cubicBezTo>
                    <a:pt x="137" y="884"/>
                    <a:pt x="125" y="878"/>
                    <a:pt x="125" y="861"/>
                  </a:cubicBezTo>
                  <a:cubicBezTo>
                    <a:pt x="125" y="789"/>
                    <a:pt x="125" y="789"/>
                    <a:pt x="125" y="789"/>
                  </a:cubicBezTo>
                  <a:cubicBezTo>
                    <a:pt x="125" y="777"/>
                    <a:pt x="137" y="765"/>
                    <a:pt x="149" y="765"/>
                  </a:cubicBezTo>
                  <a:cubicBezTo>
                    <a:pt x="221" y="765"/>
                    <a:pt x="221" y="765"/>
                    <a:pt x="221" y="765"/>
                  </a:cubicBezTo>
                  <a:cubicBezTo>
                    <a:pt x="233" y="765"/>
                    <a:pt x="245" y="777"/>
                    <a:pt x="245" y="789"/>
                  </a:cubicBezTo>
                  <a:cubicBezTo>
                    <a:pt x="245" y="861"/>
                    <a:pt x="245" y="861"/>
                    <a:pt x="245" y="861"/>
                  </a:cubicBezTo>
                  <a:cubicBezTo>
                    <a:pt x="245" y="878"/>
                    <a:pt x="233" y="884"/>
                    <a:pt x="221" y="884"/>
                  </a:cubicBezTo>
                  <a:close/>
                  <a:moveTo>
                    <a:pt x="221" y="693"/>
                  </a:moveTo>
                  <a:lnTo>
                    <a:pt x="221" y="693"/>
                  </a:lnTo>
                  <a:cubicBezTo>
                    <a:pt x="149" y="693"/>
                    <a:pt x="149" y="693"/>
                    <a:pt x="149" y="693"/>
                  </a:cubicBezTo>
                  <a:cubicBezTo>
                    <a:pt x="137" y="693"/>
                    <a:pt x="125" y="687"/>
                    <a:pt x="125" y="669"/>
                  </a:cubicBezTo>
                  <a:cubicBezTo>
                    <a:pt x="125" y="597"/>
                    <a:pt x="125" y="597"/>
                    <a:pt x="125" y="597"/>
                  </a:cubicBezTo>
                  <a:cubicBezTo>
                    <a:pt x="125" y="585"/>
                    <a:pt x="137" y="574"/>
                    <a:pt x="149" y="574"/>
                  </a:cubicBezTo>
                  <a:cubicBezTo>
                    <a:pt x="221" y="574"/>
                    <a:pt x="221" y="574"/>
                    <a:pt x="221" y="574"/>
                  </a:cubicBezTo>
                  <a:cubicBezTo>
                    <a:pt x="233" y="574"/>
                    <a:pt x="245" y="585"/>
                    <a:pt x="245" y="597"/>
                  </a:cubicBezTo>
                  <a:cubicBezTo>
                    <a:pt x="245" y="669"/>
                    <a:pt x="245" y="669"/>
                    <a:pt x="245" y="669"/>
                  </a:cubicBezTo>
                  <a:cubicBezTo>
                    <a:pt x="245" y="687"/>
                    <a:pt x="233" y="693"/>
                    <a:pt x="221" y="693"/>
                  </a:cubicBezTo>
                  <a:close/>
                  <a:moveTo>
                    <a:pt x="406" y="1267"/>
                  </a:moveTo>
                  <a:lnTo>
                    <a:pt x="406" y="1267"/>
                  </a:lnTo>
                  <a:cubicBezTo>
                    <a:pt x="328" y="1267"/>
                    <a:pt x="328" y="1267"/>
                    <a:pt x="328" y="1267"/>
                  </a:cubicBezTo>
                  <a:cubicBezTo>
                    <a:pt x="316" y="1267"/>
                    <a:pt x="310" y="1255"/>
                    <a:pt x="310" y="1243"/>
                  </a:cubicBezTo>
                  <a:cubicBezTo>
                    <a:pt x="310" y="1171"/>
                    <a:pt x="310" y="1171"/>
                    <a:pt x="310" y="1171"/>
                  </a:cubicBezTo>
                  <a:cubicBezTo>
                    <a:pt x="310" y="1159"/>
                    <a:pt x="316" y="1147"/>
                    <a:pt x="328" y="1147"/>
                  </a:cubicBezTo>
                  <a:cubicBezTo>
                    <a:pt x="406" y="1147"/>
                    <a:pt x="406" y="1147"/>
                    <a:pt x="406" y="1147"/>
                  </a:cubicBezTo>
                  <a:cubicBezTo>
                    <a:pt x="418" y="1147"/>
                    <a:pt x="430" y="1159"/>
                    <a:pt x="430" y="1171"/>
                  </a:cubicBezTo>
                  <a:cubicBezTo>
                    <a:pt x="430" y="1243"/>
                    <a:pt x="430" y="1243"/>
                    <a:pt x="430" y="1243"/>
                  </a:cubicBezTo>
                  <a:cubicBezTo>
                    <a:pt x="430" y="1255"/>
                    <a:pt x="418" y="1267"/>
                    <a:pt x="406" y="1267"/>
                  </a:cubicBezTo>
                  <a:close/>
                  <a:moveTo>
                    <a:pt x="406" y="1076"/>
                  </a:moveTo>
                  <a:lnTo>
                    <a:pt x="406" y="1076"/>
                  </a:lnTo>
                  <a:cubicBezTo>
                    <a:pt x="328" y="1076"/>
                    <a:pt x="328" y="1076"/>
                    <a:pt x="328" y="1076"/>
                  </a:cubicBezTo>
                  <a:cubicBezTo>
                    <a:pt x="316" y="1076"/>
                    <a:pt x="310" y="1064"/>
                    <a:pt x="310" y="1052"/>
                  </a:cubicBezTo>
                  <a:cubicBezTo>
                    <a:pt x="310" y="980"/>
                    <a:pt x="310" y="980"/>
                    <a:pt x="310" y="980"/>
                  </a:cubicBezTo>
                  <a:cubicBezTo>
                    <a:pt x="310" y="968"/>
                    <a:pt x="316" y="956"/>
                    <a:pt x="328" y="956"/>
                  </a:cubicBezTo>
                  <a:cubicBezTo>
                    <a:pt x="406" y="956"/>
                    <a:pt x="406" y="956"/>
                    <a:pt x="406" y="956"/>
                  </a:cubicBezTo>
                  <a:cubicBezTo>
                    <a:pt x="418" y="956"/>
                    <a:pt x="430" y="968"/>
                    <a:pt x="430" y="980"/>
                  </a:cubicBezTo>
                  <a:cubicBezTo>
                    <a:pt x="430" y="1052"/>
                    <a:pt x="430" y="1052"/>
                    <a:pt x="430" y="1052"/>
                  </a:cubicBezTo>
                  <a:cubicBezTo>
                    <a:pt x="430" y="1064"/>
                    <a:pt x="418" y="1076"/>
                    <a:pt x="406" y="1076"/>
                  </a:cubicBezTo>
                  <a:close/>
                  <a:moveTo>
                    <a:pt x="406" y="884"/>
                  </a:moveTo>
                  <a:lnTo>
                    <a:pt x="406" y="884"/>
                  </a:lnTo>
                  <a:cubicBezTo>
                    <a:pt x="328" y="884"/>
                    <a:pt x="328" y="884"/>
                    <a:pt x="328" y="884"/>
                  </a:cubicBezTo>
                  <a:cubicBezTo>
                    <a:pt x="316" y="884"/>
                    <a:pt x="310" y="878"/>
                    <a:pt x="310" y="861"/>
                  </a:cubicBezTo>
                  <a:cubicBezTo>
                    <a:pt x="310" y="789"/>
                    <a:pt x="310" y="789"/>
                    <a:pt x="310" y="789"/>
                  </a:cubicBezTo>
                  <a:cubicBezTo>
                    <a:pt x="310" y="777"/>
                    <a:pt x="316" y="765"/>
                    <a:pt x="328" y="765"/>
                  </a:cubicBezTo>
                  <a:cubicBezTo>
                    <a:pt x="406" y="765"/>
                    <a:pt x="406" y="765"/>
                    <a:pt x="406" y="765"/>
                  </a:cubicBezTo>
                  <a:cubicBezTo>
                    <a:pt x="418" y="765"/>
                    <a:pt x="430" y="777"/>
                    <a:pt x="430" y="789"/>
                  </a:cubicBezTo>
                  <a:cubicBezTo>
                    <a:pt x="430" y="861"/>
                    <a:pt x="430" y="861"/>
                    <a:pt x="430" y="861"/>
                  </a:cubicBezTo>
                  <a:cubicBezTo>
                    <a:pt x="430" y="878"/>
                    <a:pt x="418" y="884"/>
                    <a:pt x="406" y="884"/>
                  </a:cubicBezTo>
                  <a:close/>
                  <a:moveTo>
                    <a:pt x="406" y="693"/>
                  </a:moveTo>
                  <a:lnTo>
                    <a:pt x="406" y="693"/>
                  </a:lnTo>
                  <a:cubicBezTo>
                    <a:pt x="328" y="693"/>
                    <a:pt x="328" y="693"/>
                    <a:pt x="328" y="693"/>
                  </a:cubicBezTo>
                  <a:cubicBezTo>
                    <a:pt x="316" y="693"/>
                    <a:pt x="310" y="687"/>
                    <a:pt x="310" y="669"/>
                  </a:cubicBezTo>
                  <a:cubicBezTo>
                    <a:pt x="310" y="597"/>
                    <a:pt x="310" y="597"/>
                    <a:pt x="310" y="597"/>
                  </a:cubicBezTo>
                  <a:cubicBezTo>
                    <a:pt x="310" y="585"/>
                    <a:pt x="316" y="574"/>
                    <a:pt x="328" y="574"/>
                  </a:cubicBezTo>
                  <a:cubicBezTo>
                    <a:pt x="406" y="574"/>
                    <a:pt x="406" y="574"/>
                    <a:pt x="406" y="574"/>
                  </a:cubicBezTo>
                  <a:cubicBezTo>
                    <a:pt x="418" y="574"/>
                    <a:pt x="430" y="585"/>
                    <a:pt x="430" y="597"/>
                  </a:cubicBezTo>
                  <a:cubicBezTo>
                    <a:pt x="430" y="669"/>
                    <a:pt x="430" y="669"/>
                    <a:pt x="430" y="669"/>
                  </a:cubicBezTo>
                  <a:cubicBezTo>
                    <a:pt x="430" y="687"/>
                    <a:pt x="418" y="693"/>
                    <a:pt x="406" y="693"/>
                  </a:cubicBezTo>
                  <a:close/>
                  <a:moveTo>
                    <a:pt x="591" y="1267"/>
                  </a:moveTo>
                  <a:lnTo>
                    <a:pt x="591" y="1267"/>
                  </a:lnTo>
                  <a:cubicBezTo>
                    <a:pt x="514" y="1267"/>
                    <a:pt x="514" y="1267"/>
                    <a:pt x="514" y="1267"/>
                  </a:cubicBezTo>
                  <a:cubicBezTo>
                    <a:pt x="502" y="1267"/>
                    <a:pt x="496" y="1255"/>
                    <a:pt x="496" y="1243"/>
                  </a:cubicBezTo>
                  <a:cubicBezTo>
                    <a:pt x="496" y="1171"/>
                    <a:pt x="496" y="1171"/>
                    <a:pt x="496" y="1171"/>
                  </a:cubicBezTo>
                  <a:cubicBezTo>
                    <a:pt x="496" y="1159"/>
                    <a:pt x="502" y="1147"/>
                    <a:pt x="514" y="1147"/>
                  </a:cubicBezTo>
                  <a:cubicBezTo>
                    <a:pt x="591" y="1147"/>
                    <a:pt x="591" y="1147"/>
                    <a:pt x="591" y="1147"/>
                  </a:cubicBezTo>
                  <a:cubicBezTo>
                    <a:pt x="603" y="1147"/>
                    <a:pt x="615" y="1159"/>
                    <a:pt x="615" y="1171"/>
                  </a:cubicBezTo>
                  <a:cubicBezTo>
                    <a:pt x="615" y="1243"/>
                    <a:pt x="615" y="1243"/>
                    <a:pt x="615" y="1243"/>
                  </a:cubicBezTo>
                  <a:cubicBezTo>
                    <a:pt x="615" y="1255"/>
                    <a:pt x="603" y="1267"/>
                    <a:pt x="591" y="1267"/>
                  </a:cubicBezTo>
                  <a:close/>
                  <a:moveTo>
                    <a:pt x="591" y="1076"/>
                  </a:moveTo>
                  <a:lnTo>
                    <a:pt x="591" y="1076"/>
                  </a:lnTo>
                  <a:cubicBezTo>
                    <a:pt x="514" y="1076"/>
                    <a:pt x="514" y="1076"/>
                    <a:pt x="514" y="1076"/>
                  </a:cubicBezTo>
                  <a:cubicBezTo>
                    <a:pt x="502" y="1076"/>
                    <a:pt x="496" y="1064"/>
                    <a:pt x="496" y="1052"/>
                  </a:cubicBezTo>
                  <a:cubicBezTo>
                    <a:pt x="496" y="980"/>
                    <a:pt x="496" y="980"/>
                    <a:pt x="496" y="980"/>
                  </a:cubicBezTo>
                  <a:cubicBezTo>
                    <a:pt x="496" y="968"/>
                    <a:pt x="502" y="956"/>
                    <a:pt x="514" y="956"/>
                  </a:cubicBezTo>
                  <a:cubicBezTo>
                    <a:pt x="591" y="956"/>
                    <a:pt x="591" y="956"/>
                    <a:pt x="591" y="956"/>
                  </a:cubicBezTo>
                  <a:cubicBezTo>
                    <a:pt x="603" y="956"/>
                    <a:pt x="615" y="968"/>
                    <a:pt x="615" y="980"/>
                  </a:cubicBezTo>
                  <a:cubicBezTo>
                    <a:pt x="615" y="1052"/>
                    <a:pt x="615" y="1052"/>
                    <a:pt x="615" y="1052"/>
                  </a:cubicBezTo>
                  <a:cubicBezTo>
                    <a:pt x="615" y="1064"/>
                    <a:pt x="603" y="1076"/>
                    <a:pt x="591" y="1076"/>
                  </a:cubicBezTo>
                  <a:close/>
                  <a:moveTo>
                    <a:pt x="591" y="884"/>
                  </a:moveTo>
                  <a:lnTo>
                    <a:pt x="591" y="884"/>
                  </a:lnTo>
                  <a:cubicBezTo>
                    <a:pt x="514" y="884"/>
                    <a:pt x="514" y="884"/>
                    <a:pt x="514" y="884"/>
                  </a:cubicBezTo>
                  <a:cubicBezTo>
                    <a:pt x="502" y="884"/>
                    <a:pt x="496" y="878"/>
                    <a:pt x="496" y="861"/>
                  </a:cubicBezTo>
                  <a:cubicBezTo>
                    <a:pt x="496" y="789"/>
                    <a:pt x="496" y="789"/>
                    <a:pt x="496" y="789"/>
                  </a:cubicBezTo>
                  <a:cubicBezTo>
                    <a:pt x="496" y="777"/>
                    <a:pt x="502" y="765"/>
                    <a:pt x="514" y="765"/>
                  </a:cubicBezTo>
                  <a:cubicBezTo>
                    <a:pt x="591" y="765"/>
                    <a:pt x="591" y="765"/>
                    <a:pt x="591" y="765"/>
                  </a:cubicBezTo>
                  <a:cubicBezTo>
                    <a:pt x="603" y="765"/>
                    <a:pt x="615" y="777"/>
                    <a:pt x="615" y="789"/>
                  </a:cubicBezTo>
                  <a:cubicBezTo>
                    <a:pt x="615" y="861"/>
                    <a:pt x="615" y="861"/>
                    <a:pt x="615" y="861"/>
                  </a:cubicBezTo>
                  <a:cubicBezTo>
                    <a:pt x="615" y="878"/>
                    <a:pt x="603" y="884"/>
                    <a:pt x="591" y="884"/>
                  </a:cubicBezTo>
                  <a:close/>
                  <a:moveTo>
                    <a:pt x="591" y="693"/>
                  </a:moveTo>
                  <a:lnTo>
                    <a:pt x="591" y="693"/>
                  </a:lnTo>
                  <a:cubicBezTo>
                    <a:pt x="514" y="693"/>
                    <a:pt x="514" y="693"/>
                    <a:pt x="514" y="693"/>
                  </a:cubicBezTo>
                  <a:cubicBezTo>
                    <a:pt x="502" y="693"/>
                    <a:pt x="496" y="687"/>
                    <a:pt x="496" y="669"/>
                  </a:cubicBezTo>
                  <a:cubicBezTo>
                    <a:pt x="496" y="597"/>
                    <a:pt x="496" y="597"/>
                    <a:pt x="496" y="597"/>
                  </a:cubicBezTo>
                  <a:cubicBezTo>
                    <a:pt x="496" y="585"/>
                    <a:pt x="502" y="574"/>
                    <a:pt x="514" y="574"/>
                  </a:cubicBezTo>
                  <a:cubicBezTo>
                    <a:pt x="591" y="574"/>
                    <a:pt x="591" y="574"/>
                    <a:pt x="591" y="574"/>
                  </a:cubicBezTo>
                  <a:cubicBezTo>
                    <a:pt x="603" y="574"/>
                    <a:pt x="615" y="585"/>
                    <a:pt x="615" y="597"/>
                  </a:cubicBezTo>
                  <a:cubicBezTo>
                    <a:pt x="615" y="669"/>
                    <a:pt x="615" y="669"/>
                    <a:pt x="615" y="669"/>
                  </a:cubicBezTo>
                  <a:cubicBezTo>
                    <a:pt x="615" y="687"/>
                    <a:pt x="603" y="693"/>
                    <a:pt x="591" y="693"/>
                  </a:cubicBezTo>
                  <a:close/>
                  <a:moveTo>
                    <a:pt x="831" y="1267"/>
                  </a:moveTo>
                  <a:lnTo>
                    <a:pt x="831" y="1267"/>
                  </a:lnTo>
                  <a:cubicBezTo>
                    <a:pt x="753" y="1267"/>
                    <a:pt x="753" y="1267"/>
                    <a:pt x="753" y="1267"/>
                  </a:cubicBezTo>
                  <a:cubicBezTo>
                    <a:pt x="741" y="1267"/>
                    <a:pt x="729" y="1255"/>
                    <a:pt x="729" y="1243"/>
                  </a:cubicBezTo>
                  <a:cubicBezTo>
                    <a:pt x="729" y="980"/>
                    <a:pt x="729" y="980"/>
                    <a:pt x="729" y="980"/>
                  </a:cubicBezTo>
                  <a:cubicBezTo>
                    <a:pt x="729" y="968"/>
                    <a:pt x="741" y="956"/>
                    <a:pt x="753" y="956"/>
                  </a:cubicBezTo>
                  <a:cubicBezTo>
                    <a:pt x="831" y="956"/>
                    <a:pt x="831" y="956"/>
                    <a:pt x="831" y="956"/>
                  </a:cubicBezTo>
                  <a:cubicBezTo>
                    <a:pt x="843" y="956"/>
                    <a:pt x="848" y="968"/>
                    <a:pt x="848" y="980"/>
                  </a:cubicBezTo>
                  <a:cubicBezTo>
                    <a:pt x="848" y="1243"/>
                    <a:pt x="848" y="1243"/>
                    <a:pt x="848" y="1243"/>
                  </a:cubicBezTo>
                  <a:cubicBezTo>
                    <a:pt x="848" y="1255"/>
                    <a:pt x="843" y="1267"/>
                    <a:pt x="831" y="1267"/>
                  </a:cubicBezTo>
                  <a:close/>
                  <a:moveTo>
                    <a:pt x="831" y="884"/>
                  </a:moveTo>
                  <a:lnTo>
                    <a:pt x="831" y="884"/>
                  </a:lnTo>
                  <a:cubicBezTo>
                    <a:pt x="753" y="884"/>
                    <a:pt x="753" y="884"/>
                    <a:pt x="753" y="884"/>
                  </a:cubicBezTo>
                  <a:cubicBezTo>
                    <a:pt x="741" y="884"/>
                    <a:pt x="729" y="878"/>
                    <a:pt x="729" y="861"/>
                  </a:cubicBezTo>
                  <a:cubicBezTo>
                    <a:pt x="729" y="789"/>
                    <a:pt x="729" y="789"/>
                    <a:pt x="729" y="789"/>
                  </a:cubicBezTo>
                  <a:cubicBezTo>
                    <a:pt x="729" y="777"/>
                    <a:pt x="741" y="765"/>
                    <a:pt x="753" y="765"/>
                  </a:cubicBezTo>
                  <a:cubicBezTo>
                    <a:pt x="831" y="765"/>
                    <a:pt x="831" y="765"/>
                    <a:pt x="831" y="765"/>
                  </a:cubicBezTo>
                  <a:cubicBezTo>
                    <a:pt x="843" y="765"/>
                    <a:pt x="848" y="777"/>
                    <a:pt x="848" y="789"/>
                  </a:cubicBezTo>
                  <a:cubicBezTo>
                    <a:pt x="848" y="861"/>
                    <a:pt x="848" y="861"/>
                    <a:pt x="848" y="861"/>
                  </a:cubicBezTo>
                  <a:cubicBezTo>
                    <a:pt x="848" y="878"/>
                    <a:pt x="843" y="884"/>
                    <a:pt x="831" y="884"/>
                  </a:cubicBezTo>
                  <a:close/>
                  <a:moveTo>
                    <a:pt x="831" y="693"/>
                  </a:moveTo>
                  <a:lnTo>
                    <a:pt x="831" y="693"/>
                  </a:lnTo>
                  <a:cubicBezTo>
                    <a:pt x="753" y="693"/>
                    <a:pt x="753" y="693"/>
                    <a:pt x="753" y="693"/>
                  </a:cubicBezTo>
                  <a:cubicBezTo>
                    <a:pt x="741" y="693"/>
                    <a:pt x="729" y="687"/>
                    <a:pt x="729" y="669"/>
                  </a:cubicBezTo>
                  <a:cubicBezTo>
                    <a:pt x="729" y="597"/>
                    <a:pt x="729" y="597"/>
                    <a:pt x="729" y="597"/>
                  </a:cubicBezTo>
                  <a:cubicBezTo>
                    <a:pt x="729" y="585"/>
                    <a:pt x="741" y="574"/>
                    <a:pt x="753" y="574"/>
                  </a:cubicBezTo>
                  <a:cubicBezTo>
                    <a:pt x="831" y="574"/>
                    <a:pt x="831" y="574"/>
                    <a:pt x="831" y="574"/>
                  </a:cubicBezTo>
                  <a:cubicBezTo>
                    <a:pt x="843" y="574"/>
                    <a:pt x="848" y="585"/>
                    <a:pt x="848" y="597"/>
                  </a:cubicBezTo>
                  <a:cubicBezTo>
                    <a:pt x="848" y="669"/>
                    <a:pt x="848" y="669"/>
                    <a:pt x="848" y="669"/>
                  </a:cubicBezTo>
                  <a:cubicBezTo>
                    <a:pt x="848" y="687"/>
                    <a:pt x="843" y="693"/>
                    <a:pt x="831" y="693"/>
                  </a:cubicBezTo>
                  <a:close/>
                  <a:moveTo>
                    <a:pt x="836" y="382"/>
                  </a:moveTo>
                  <a:lnTo>
                    <a:pt x="836" y="382"/>
                  </a:lnTo>
                  <a:cubicBezTo>
                    <a:pt x="137" y="382"/>
                    <a:pt x="137" y="382"/>
                    <a:pt x="137" y="382"/>
                  </a:cubicBezTo>
                  <a:cubicBezTo>
                    <a:pt x="131" y="382"/>
                    <a:pt x="125" y="370"/>
                    <a:pt x="125" y="364"/>
                  </a:cubicBezTo>
                  <a:cubicBezTo>
                    <a:pt x="125" y="137"/>
                    <a:pt x="125" y="137"/>
                    <a:pt x="125" y="137"/>
                  </a:cubicBezTo>
                  <a:cubicBezTo>
                    <a:pt x="125" y="131"/>
                    <a:pt x="131" y="125"/>
                    <a:pt x="137" y="125"/>
                  </a:cubicBezTo>
                  <a:cubicBezTo>
                    <a:pt x="836" y="125"/>
                    <a:pt x="836" y="125"/>
                    <a:pt x="836" y="125"/>
                  </a:cubicBezTo>
                  <a:cubicBezTo>
                    <a:pt x="843" y="125"/>
                    <a:pt x="848" y="131"/>
                    <a:pt x="848" y="137"/>
                  </a:cubicBezTo>
                  <a:cubicBezTo>
                    <a:pt x="848" y="364"/>
                    <a:pt x="848" y="364"/>
                    <a:pt x="848" y="364"/>
                  </a:cubicBezTo>
                  <a:cubicBezTo>
                    <a:pt x="848" y="370"/>
                    <a:pt x="843" y="382"/>
                    <a:pt x="836" y="382"/>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3" name="Freeform 91"/>
            <p:cNvSpPr>
              <a:spLocks noChangeArrowheads="1"/>
            </p:cNvSpPr>
            <p:nvPr/>
          </p:nvSpPr>
          <p:spPr bwMode="auto">
            <a:xfrm>
              <a:off x="12377530" y="6061442"/>
              <a:ext cx="69985" cy="99603"/>
            </a:xfrm>
            <a:custGeom>
              <a:avLst/>
              <a:gdLst>
                <a:gd name="T0" fmla="*/ 0 w 115"/>
                <a:gd name="T1" fmla="*/ 42 h 162"/>
                <a:gd name="T2" fmla="*/ 0 w 115"/>
                <a:gd name="T3" fmla="*/ 42 h 162"/>
                <a:gd name="T4" fmla="*/ 36 w 115"/>
                <a:gd name="T5" fmla="*/ 0 h 162"/>
                <a:gd name="T6" fmla="*/ 78 w 115"/>
                <a:gd name="T7" fmla="*/ 0 h 162"/>
                <a:gd name="T8" fmla="*/ 114 w 115"/>
                <a:gd name="T9" fmla="*/ 36 h 162"/>
                <a:gd name="T10" fmla="*/ 114 w 115"/>
                <a:gd name="T11" fmla="*/ 126 h 162"/>
                <a:gd name="T12" fmla="*/ 78 w 115"/>
                <a:gd name="T13" fmla="*/ 161 h 162"/>
                <a:gd name="T14" fmla="*/ 36 w 115"/>
                <a:gd name="T15" fmla="*/ 161 h 162"/>
                <a:gd name="T16" fmla="*/ 0 w 115"/>
                <a:gd name="T17" fmla="*/ 126 h 162"/>
                <a:gd name="T18" fmla="*/ 0 w 115"/>
                <a:gd name="T19" fmla="*/ 42 h 162"/>
                <a:gd name="T20" fmla="*/ 42 w 115"/>
                <a:gd name="T21" fmla="*/ 137 h 162"/>
                <a:gd name="T22" fmla="*/ 42 w 115"/>
                <a:gd name="T23" fmla="*/ 137 h 162"/>
                <a:gd name="T24" fmla="*/ 72 w 115"/>
                <a:gd name="T25" fmla="*/ 137 h 162"/>
                <a:gd name="T26" fmla="*/ 90 w 115"/>
                <a:gd name="T27" fmla="*/ 119 h 162"/>
                <a:gd name="T28" fmla="*/ 90 w 115"/>
                <a:gd name="T29" fmla="*/ 42 h 162"/>
                <a:gd name="T30" fmla="*/ 72 w 115"/>
                <a:gd name="T31" fmla="*/ 24 h 162"/>
                <a:gd name="T32" fmla="*/ 42 w 115"/>
                <a:gd name="T33" fmla="*/ 24 h 162"/>
                <a:gd name="T34" fmla="*/ 24 w 115"/>
                <a:gd name="T35" fmla="*/ 42 h 162"/>
                <a:gd name="T36" fmla="*/ 24 w 115"/>
                <a:gd name="T37" fmla="*/ 119 h 162"/>
                <a:gd name="T38" fmla="*/ 42 w 115"/>
                <a:gd name="T39" fmla="*/ 13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62">
                  <a:moveTo>
                    <a:pt x="0" y="42"/>
                  </a:moveTo>
                  <a:lnTo>
                    <a:pt x="0" y="42"/>
                  </a:lnTo>
                  <a:cubicBezTo>
                    <a:pt x="0" y="12"/>
                    <a:pt x="12" y="0"/>
                    <a:pt x="36" y="0"/>
                  </a:cubicBezTo>
                  <a:cubicBezTo>
                    <a:pt x="78" y="0"/>
                    <a:pt x="78" y="0"/>
                    <a:pt x="78" y="0"/>
                  </a:cubicBezTo>
                  <a:cubicBezTo>
                    <a:pt x="102" y="0"/>
                    <a:pt x="114" y="18"/>
                    <a:pt x="114" y="36"/>
                  </a:cubicBezTo>
                  <a:cubicBezTo>
                    <a:pt x="114" y="126"/>
                    <a:pt x="114" y="126"/>
                    <a:pt x="114" y="126"/>
                  </a:cubicBezTo>
                  <a:cubicBezTo>
                    <a:pt x="114" y="150"/>
                    <a:pt x="96" y="161"/>
                    <a:pt x="78" y="161"/>
                  </a:cubicBezTo>
                  <a:cubicBezTo>
                    <a:pt x="36" y="161"/>
                    <a:pt x="36" y="161"/>
                    <a:pt x="36" y="161"/>
                  </a:cubicBezTo>
                  <a:cubicBezTo>
                    <a:pt x="12" y="161"/>
                    <a:pt x="0" y="150"/>
                    <a:pt x="0" y="126"/>
                  </a:cubicBezTo>
                  <a:lnTo>
                    <a:pt x="0" y="42"/>
                  </a:lnTo>
                  <a:close/>
                  <a:moveTo>
                    <a:pt x="42" y="137"/>
                  </a:moveTo>
                  <a:lnTo>
                    <a:pt x="42" y="137"/>
                  </a:lnTo>
                  <a:cubicBezTo>
                    <a:pt x="72" y="137"/>
                    <a:pt x="72" y="137"/>
                    <a:pt x="72" y="137"/>
                  </a:cubicBezTo>
                  <a:cubicBezTo>
                    <a:pt x="84" y="137"/>
                    <a:pt x="90" y="132"/>
                    <a:pt x="90" y="119"/>
                  </a:cubicBezTo>
                  <a:cubicBezTo>
                    <a:pt x="90" y="42"/>
                    <a:pt x="90" y="42"/>
                    <a:pt x="90" y="42"/>
                  </a:cubicBezTo>
                  <a:cubicBezTo>
                    <a:pt x="90" y="30"/>
                    <a:pt x="84" y="24"/>
                    <a:pt x="72" y="24"/>
                  </a:cubicBezTo>
                  <a:cubicBezTo>
                    <a:pt x="42" y="24"/>
                    <a:pt x="42" y="24"/>
                    <a:pt x="42" y="24"/>
                  </a:cubicBezTo>
                  <a:cubicBezTo>
                    <a:pt x="30" y="24"/>
                    <a:pt x="24" y="36"/>
                    <a:pt x="24" y="42"/>
                  </a:cubicBezTo>
                  <a:cubicBezTo>
                    <a:pt x="24" y="119"/>
                    <a:pt x="24" y="119"/>
                    <a:pt x="24" y="119"/>
                  </a:cubicBezTo>
                  <a:cubicBezTo>
                    <a:pt x="24" y="137"/>
                    <a:pt x="36" y="137"/>
                    <a:pt x="42" y="137"/>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4" name="Freeform 92"/>
            <p:cNvSpPr>
              <a:spLocks noChangeArrowheads="1"/>
            </p:cNvSpPr>
            <p:nvPr/>
          </p:nvSpPr>
          <p:spPr bwMode="auto">
            <a:xfrm>
              <a:off x="12460974" y="6061442"/>
              <a:ext cx="72676" cy="99603"/>
            </a:xfrm>
            <a:custGeom>
              <a:avLst/>
              <a:gdLst>
                <a:gd name="T0" fmla="*/ 0 w 120"/>
                <a:gd name="T1" fmla="*/ 42 h 162"/>
                <a:gd name="T2" fmla="*/ 0 w 120"/>
                <a:gd name="T3" fmla="*/ 42 h 162"/>
                <a:gd name="T4" fmla="*/ 41 w 120"/>
                <a:gd name="T5" fmla="*/ 0 h 162"/>
                <a:gd name="T6" fmla="*/ 77 w 120"/>
                <a:gd name="T7" fmla="*/ 0 h 162"/>
                <a:gd name="T8" fmla="*/ 119 w 120"/>
                <a:gd name="T9" fmla="*/ 36 h 162"/>
                <a:gd name="T10" fmla="*/ 119 w 120"/>
                <a:gd name="T11" fmla="*/ 126 h 162"/>
                <a:gd name="T12" fmla="*/ 77 w 120"/>
                <a:gd name="T13" fmla="*/ 161 h 162"/>
                <a:gd name="T14" fmla="*/ 41 w 120"/>
                <a:gd name="T15" fmla="*/ 161 h 162"/>
                <a:gd name="T16" fmla="*/ 0 w 120"/>
                <a:gd name="T17" fmla="*/ 126 h 162"/>
                <a:gd name="T18" fmla="*/ 0 w 120"/>
                <a:gd name="T19" fmla="*/ 42 h 162"/>
                <a:gd name="T20" fmla="*/ 48 w 120"/>
                <a:gd name="T21" fmla="*/ 137 h 162"/>
                <a:gd name="T22" fmla="*/ 48 w 120"/>
                <a:gd name="T23" fmla="*/ 137 h 162"/>
                <a:gd name="T24" fmla="*/ 71 w 120"/>
                <a:gd name="T25" fmla="*/ 137 h 162"/>
                <a:gd name="T26" fmla="*/ 89 w 120"/>
                <a:gd name="T27" fmla="*/ 119 h 162"/>
                <a:gd name="T28" fmla="*/ 89 w 120"/>
                <a:gd name="T29" fmla="*/ 42 h 162"/>
                <a:gd name="T30" fmla="*/ 77 w 120"/>
                <a:gd name="T31" fmla="*/ 24 h 162"/>
                <a:gd name="T32" fmla="*/ 48 w 120"/>
                <a:gd name="T33" fmla="*/ 24 h 162"/>
                <a:gd name="T34" fmla="*/ 30 w 120"/>
                <a:gd name="T35" fmla="*/ 42 h 162"/>
                <a:gd name="T36" fmla="*/ 30 w 120"/>
                <a:gd name="T37" fmla="*/ 119 h 162"/>
                <a:gd name="T38" fmla="*/ 48 w 120"/>
                <a:gd name="T39" fmla="*/ 13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0" h="162">
                  <a:moveTo>
                    <a:pt x="0" y="42"/>
                  </a:moveTo>
                  <a:lnTo>
                    <a:pt x="0" y="42"/>
                  </a:lnTo>
                  <a:cubicBezTo>
                    <a:pt x="0" y="12"/>
                    <a:pt x="17" y="0"/>
                    <a:pt x="41" y="0"/>
                  </a:cubicBezTo>
                  <a:cubicBezTo>
                    <a:pt x="77" y="0"/>
                    <a:pt x="77" y="0"/>
                    <a:pt x="77" y="0"/>
                  </a:cubicBezTo>
                  <a:cubicBezTo>
                    <a:pt x="107" y="0"/>
                    <a:pt x="119" y="18"/>
                    <a:pt x="119" y="36"/>
                  </a:cubicBezTo>
                  <a:cubicBezTo>
                    <a:pt x="119" y="126"/>
                    <a:pt x="119" y="126"/>
                    <a:pt x="119" y="126"/>
                  </a:cubicBezTo>
                  <a:cubicBezTo>
                    <a:pt x="119" y="150"/>
                    <a:pt x="101" y="161"/>
                    <a:pt x="77" y="161"/>
                  </a:cubicBezTo>
                  <a:cubicBezTo>
                    <a:pt x="41" y="161"/>
                    <a:pt x="41" y="161"/>
                    <a:pt x="41" y="161"/>
                  </a:cubicBezTo>
                  <a:cubicBezTo>
                    <a:pt x="17" y="161"/>
                    <a:pt x="0" y="150"/>
                    <a:pt x="0" y="126"/>
                  </a:cubicBezTo>
                  <a:lnTo>
                    <a:pt x="0" y="42"/>
                  </a:lnTo>
                  <a:close/>
                  <a:moveTo>
                    <a:pt x="48" y="137"/>
                  </a:moveTo>
                  <a:lnTo>
                    <a:pt x="48" y="137"/>
                  </a:lnTo>
                  <a:cubicBezTo>
                    <a:pt x="71" y="137"/>
                    <a:pt x="71" y="137"/>
                    <a:pt x="71" y="137"/>
                  </a:cubicBezTo>
                  <a:cubicBezTo>
                    <a:pt x="83" y="137"/>
                    <a:pt x="89" y="132"/>
                    <a:pt x="89" y="119"/>
                  </a:cubicBezTo>
                  <a:cubicBezTo>
                    <a:pt x="89" y="42"/>
                    <a:pt x="89" y="42"/>
                    <a:pt x="89" y="42"/>
                  </a:cubicBezTo>
                  <a:cubicBezTo>
                    <a:pt x="89" y="30"/>
                    <a:pt x="89" y="24"/>
                    <a:pt x="77" y="24"/>
                  </a:cubicBezTo>
                  <a:cubicBezTo>
                    <a:pt x="48" y="24"/>
                    <a:pt x="48" y="24"/>
                    <a:pt x="48" y="24"/>
                  </a:cubicBezTo>
                  <a:cubicBezTo>
                    <a:pt x="30" y="24"/>
                    <a:pt x="30" y="36"/>
                    <a:pt x="30" y="42"/>
                  </a:cubicBezTo>
                  <a:cubicBezTo>
                    <a:pt x="30" y="119"/>
                    <a:pt x="30" y="119"/>
                    <a:pt x="30" y="119"/>
                  </a:cubicBezTo>
                  <a:cubicBezTo>
                    <a:pt x="30" y="137"/>
                    <a:pt x="35" y="137"/>
                    <a:pt x="48" y="137"/>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5" name="Freeform 93"/>
            <p:cNvSpPr>
              <a:spLocks noChangeArrowheads="1"/>
            </p:cNvSpPr>
            <p:nvPr/>
          </p:nvSpPr>
          <p:spPr bwMode="auto">
            <a:xfrm>
              <a:off x="12549802" y="6061442"/>
              <a:ext cx="72678" cy="99603"/>
            </a:xfrm>
            <a:custGeom>
              <a:avLst/>
              <a:gdLst>
                <a:gd name="T0" fmla="*/ 0 w 121"/>
                <a:gd name="T1" fmla="*/ 42 h 162"/>
                <a:gd name="T2" fmla="*/ 0 w 121"/>
                <a:gd name="T3" fmla="*/ 42 h 162"/>
                <a:gd name="T4" fmla="*/ 42 w 121"/>
                <a:gd name="T5" fmla="*/ 0 h 162"/>
                <a:gd name="T6" fmla="*/ 78 w 121"/>
                <a:gd name="T7" fmla="*/ 0 h 162"/>
                <a:gd name="T8" fmla="*/ 120 w 121"/>
                <a:gd name="T9" fmla="*/ 36 h 162"/>
                <a:gd name="T10" fmla="*/ 120 w 121"/>
                <a:gd name="T11" fmla="*/ 126 h 162"/>
                <a:gd name="T12" fmla="*/ 78 w 121"/>
                <a:gd name="T13" fmla="*/ 161 h 162"/>
                <a:gd name="T14" fmla="*/ 42 w 121"/>
                <a:gd name="T15" fmla="*/ 161 h 162"/>
                <a:gd name="T16" fmla="*/ 0 w 121"/>
                <a:gd name="T17" fmla="*/ 126 h 162"/>
                <a:gd name="T18" fmla="*/ 0 w 121"/>
                <a:gd name="T19" fmla="*/ 42 h 162"/>
                <a:gd name="T20" fmla="*/ 48 w 121"/>
                <a:gd name="T21" fmla="*/ 137 h 162"/>
                <a:gd name="T22" fmla="*/ 48 w 121"/>
                <a:gd name="T23" fmla="*/ 137 h 162"/>
                <a:gd name="T24" fmla="*/ 72 w 121"/>
                <a:gd name="T25" fmla="*/ 137 h 162"/>
                <a:gd name="T26" fmla="*/ 90 w 121"/>
                <a:gd name="T27" fmla="*/ 119 h 162"/>
                <a:gd name="T28" fmla="*/ 90 w 121"/>
                <a:gd name="T29" fmla="*/ 42 h 162"/>
                <a:gd name="T30" fmla="*/ 72 w 121"/>
                <a:gd name="T31" fmla="*/ 24 h 162"/>
                <a:gd name="T32" fmla="*/ 48 w 121"/>
                <a:gd name="T33" fmla="*/ 24 h 162"/>
                <a:gd name="T34" fmla="*/ 30 w 121"/>
                <a:gd name="T35" fmla="*/ 42 h 162"/>
                <a:gd name="T36" fmla="*/ 30 w 121"/>
                <a:gd name="T37" fmla="*/ 119 h 162"/>
                <a:gd name="T38" fmla="*/ 48 w 121"/>
                <a:gd name="T39" fmla="*/ 13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62">
                  <a:moveTo>
                    <a:pt x="0" y="42"/>
                  </a:moveTo>
                  <a:lnTo>
                    <a:pt x="0" y="42"/>
                  </a:lnTo>
                  <a:cubicBezTo>
                    <a:pt x="0" y="12"/>
                    <a:pt x="18" y="0"/>
                    <a:pt x="42" y="0"/>
                  </a:cubicBezTo>
                  <a:cubicBezTo>
                    <a:pt x="78" y="0"/>
                    <a:pt x="78" y="0"/>
                    <a:pt x="78" y="0"/>
                  </a:cubicBezTo>
                  <a:cubicBezTo>
                    <a:pt x="108" y="0"/>
                    <a:pt x="120" y="18"/>
                    <a:pt x="120" y="36"/>
                  </a:cubicBezTo>
                  <a:cubicBezTo>
                    <a:pt x="120" y="126"/>
                    <a:pt x="120" y="126"/>
                    <a:pt x="120" y="126"/>
                  </a:cubicBezTo>
                  <a:cubicBezTo>
                    <a:pt x="120" y="150"/>
                    <a:pt x="102" y="161"/>
                    <a:pt x="78" y="161"/>
                  </a:cubicBezTo>
                  <a:cubicBezTo>
                    <a:pt x="42" y="161"/>
                    <a:pt x="42" y="161"/>
                    <a:pt x="42" y="161"/>
                  </a:cubicBezTo>
                  <a:cubicBezTo>
                    <a:pt x="18" y="161"/>
                    <a:pt x="0" y="150"/>
                    <a:pt x="0" y="126"/>
                  </a:cubicBezTo>
                  <a:lnTo>
                    <a:pt x="0" y="42"/>
                  </a:lnTo>
                  <a:close/>
                  <a:moveTo>
                    <a:pt x="48" y="137"/>
                  </a:moveTo>
                  <a:lnTo>
                    <a:pt x="48" y="137"/>
                  </a:lnTo>
                  <a:cubicBezTo>
                    <a:pt x="72" y="137"/>
                    <a:pt x="72" y="137"/>
                    <a:pt x="72" y="137"/>
                  </a:cubicBezTo>
                  <a:cubicBezTo>
                    <a:pt x="84" y="137"/>
                    <a:pt x="90" y="132"/>
                    <a:pt x="90" y="119"/>
                  </a:cubicBezTo>
                  <a:cubicBezTo>
                    <a:pt x="90" y="42"/>
                    <a:pt x="90" y="42"/>
                    <a:pt x="90" y="42"/>
                  </a:cubicBezTo>
                  <a:cubicBezTo>
                    <a:pt x="90" y="30"/>
                    <a:pt x="90" y="24"/>
                    <a:pt x="72" y="24"/>
                  </a:cubicBezTo>
                  <a:cubicBezTo>
                    <a:pt x="48" y="24"/>
                    <a:pt x="48" y="24"/>
                    <a:pt x="48" y="24"/>
                  </a:cubicBezTo>
                  <a:cubicBezTo>
                    <a:pt x="30" y="24"/>
                    <a:pt x="30" y="36"/>
                    <a:pt x="30" y="42"/>
                  </a:cubicBezTo>
                  <a:cubicBezTo>
                    <a:pt x="30" y="119"/>
                    <a:pt x="30" y="119"/>
                    <a:pt x="30" y="119"/>
                  </a:cubicBezTo>
                  <a:cubicBezTo>
                    <a:pt x="30" y="137"/>
                    <a:pt x="36" y="137"/>
                    <a:pt x="48" y="137"/>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6" name="Freeform 94"/>
            <p:cNvSpPr>
              <a:spLocks noChangeArrowheads="1"/>
            </p:cNvSpPr>
            <p:nvPr/>
          </p:nvSpPr>
          <p:spPr bwMode="auto">
            <a:xfrm>
              <a:off x="8875546" y="9722478"/>
              <a:ext cx="1415868" cy="118445"/>
            </a:xfrm>
            <a:custGeom>
              <a:avLst/>
              <a:gdLst>
                <a:gd name="T0" fmla="*/ 2218 w 2321"/>
                <a:gd name="T1" fmla="*/ 191 h 192"/>
                <a:gd name="T2" fmla="*/ 2218 w 2321"/>
                <a:gd name="T3" fmla="*/ 191 h 192"/>
                <a:gd name="T4" fmla="*/ 96 w 2321"/>
                <a:gd name="T5" fmla="*/ 191 h 192"/>
                <a:gd name="T6" fmla="*/ 0 w 2321"/>
                <a:gd name="T7" fmla="*/ 95 h 192"/>
                <a:gd name="T8" fmla="*/ 96 w 2321"/>
                <a:gd name="T9" fmla="*/ 0 h 192"/>
                <a:gd name="T10" fmla="*/ 2218 w 2321"/>
                <a:gd name="T11" fmla="*/ 0 h 192"/>
                <a:gd name="T12" fmla="*/ 2320 w 2321"/>
                <a:gd name="T13" fmla="*/ 95 h 192"/>
                <a:gd name="T14" fmla="*/ 2218 w 2321"/>
                <a:gd name="T15" fmla="*/ 191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1" h="192">
                  <a:moveTo>
                    <a:pt x="2218" y="191"/>
                  </a:moveTo>
                  <a:lnTo>
                    <a:pt x="2218" y="191"/>
                  </a:lnTo>
                  <a:cubicBezTo>
                    <a:pt x="96" y="191"/>
                    <a:pt x="96" y="191"/>
                    <a:pt x="96" y="191"/>
                  </a:cubicBezTo>
                  <a:cubicBezTo>
                    <a:pt x="42" y="191"/>
                    <a:pt x="0" y="149"/>
                    <a:pt x="0" y="95"/>
                  </a:cubicBezTo>
                  <a:cubicBezTo>
                    <a:pt x="0" y="42"/>
                    <a:pt x="42" y="0"/>
                    <a:pt x="96" y="0"/>
                  </a:cubicBezTo>
                  <a:cubicBezTo>
                    <a:pt x="2218" y="0"/>
                    <a:pt x="2218" y="0"/>
                    <a:pt x="2218" y="0"/>
                  </a:cubicBezTo>
                  <a:cubicBezTo>
                    <a:pt x="2272" y="0"/>
                    <a:pt x="2320" y="42"/>
                    <a:pt x="2320" y="95"/>
                  </a:cubicBezTo>
                  <a:cubicBezTo>
                    <a:pt x="2320" y="149"/>
                    <a:pt x="2272" y="191"/>
                    <a:pt x="2218" y="19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7" name="Freeform 95"/>
            <p:cNvSpPr>
              <a:spLocks noChangeArrowheads="1"/>
            </p:cNvSpPr>
            <p:nvPr/>
          </p:nvSpPr>
          <p:spPr bwMode="auto">
            <a:xfrm>
              <a:off x="8875546" y="10874628"/>
              <a:ext cx="1415868" cy="121138"/>
            </a:xfrm>
            <a:custGeom>
              <a:avLst/>
              <a:gdLst>
                <a:gd name="T0" fmla="*/ 2218 w 2321"/>
                <a:gd name="T1" fmla="*/ 197 h 198"/>
                <a:gd name="T2" fmla="*/ 2218 w 2321"/>
                <a:gd name="T3" fmla="*/ 197 h 198"/>
                <a:gd name="T4" fmla="*/ 96 w 2321"/>
                <a:gd name="T5" fmla="*/ 197 h 198"/>
                <a:gd name="T6" fmla="*/ 0 w 2321"/>
                <a:gd name="T7" fmla="*/ 95 h 198"/>
                <a:gd name="T8" fmla="*/ 96 w 2321"/>
                <a:gd name="T9" fmla="*/ 0 h 198"/>
                <a:gd name="T10" fmla="*/ 2218 w 2321"/>
                <a:gd name="T11" fmla="*/ 0 h 198"/>
                <a:gd name="T12" fmla="*/ 2320 w 2321"/>
                <a:gd name="T13" fmla="*/ 95 h 198"/>
                <a:gd name="T14" fmla="*/ 2218 w 2321"/>
                <a:gd name="T15" fmla="*/ 197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1" h="198">
                  <a:moveTo>
                    <a:pt x="2218" y="197"/>
                  </a:moveTo>
                  <a:lnTo>
                    <a:pt x="2218" y="197"/>
                  </a:lnTo>
                  <a:cubicBezTo>
                    <a:pt x="96" y="197"/>
                    <a:pt x="96" y="197"/>
                    <a:pt x="96" y="197"/>
                  </a:cubicBezTo>
                  <a:cubicBezTo>
                    <a:pt x="42" y="197"/>
                    <a:pt x="0" y="149"/>
                    <a:pt x="0" y="95"/>
                  </a:cubicBezTo>
                  <a:cubicBezTo>
                    <a:pt x="0" y="47"/>
                    <a:pt x="42" y="0"/>
                    <a:pt x="96" y="0"/>
                  </a:cubicBezTo>
                  <a:cubicBezTo>
                    <a:pt x="2218" y="0"/>
                    <a:pt x="2218" y="0"/>
                    <a:pt x="2218" y="0"/>
                  </a:cubicBezTo>
                  <a:cubicBezTo>
                    <a:pt x="2272" y="0"/>
                    <a:pt x="2320" y="47"/>
                    <a:pt x="2320" y="95"/>
                  </a:cubicBezTo>
                  <a:cubicBezTo>
                    <a:pt x="2320" y="149"/>
                    <a:pt x="2272" y="197"/>
                    <a:pt x="2218" y="197"/>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8" name="Freeform 96"/>
            <p:cNvSpPr>
              <a:spLocks noChangeArrowheads="1"/>
            </p:cNvSpPr>
            <p:nvPr/>
          </p:nvSpPr>
          <p:spPr bwMode="auto">
            <a:xfrm>
              <a:off x="8929382" y="9776319"/>
              <a:ext cx="1302813" cy="1160226"/>
            </a:xfrm>
            <a:custGeom>
              <a:avLst/>
              <a:gdLst>
                <a:gd name="T0" fmla="*/ 2056 w 2135"/>
                <a:gd name="T1" fmla="*/ 1901 h 1902"/>
                <a:gd name="T2" fmla="*/ 2056 w 2135"/>
                <a:gd name="T3" fmla="*/ 1901 h 1902"/>
                <a:gd name="T4" fmla="*/ 78 w 2135"/>
                <a:gd name="T5" fmla="*/ 1901 h 1902"/>
                <a:gd name="T6" fmla="*/ 0 w 2135"/>
                <a:gd name="T7" fmla="*/ 1830 h 1902"/>
                <a:gd name="T8" fmla="*/ 0 w 2135"/>
                <a:gd name="T9" fmla="*/ 78 h 1902"/>
                <a:gd name="T10" fmla="*/ 78 w 2135"/>
                <a:gd name="T11" fmla="*/ 0 h 1902"/>
                <a:gd name="T12" fmla="*/ 2056 w 2135"/>
                <a:gd name="T13" fmla="*/ 0 h 1902"/>
                <a:gd name="T14" fmla="*/ 2134 w 2135"/>
                <a:gd name="T15" fmla="*/ 78 h 1902"/>
                <a:gd name="T16" fmla="*/ 2134 w 2135"/>
                <a:gd name="T17" fmla="*/ 1830 h 1902"/>
                <a:gd name="T18" fmla="*/ 2056 w 2135"/>
                <a:gd name="T19" fmla="*/ 1901 h 1902"/>
                <a:gd name="T20" fmla="*/ 96 w 2135"/>
                <a:gd name="T21" fmla="*/ 1812 h 1902"/>
                <a:gd name="T22" fmla="*/ 96 w 2135"/>
                <a:gd name="T23" fmla="*/ 1812 h 1902"/>
                <a:gd name="T24" fmla="*/ 2038 w 2135"/>
                <a:gd name="T25" fmla="*/ 1812 h 1902"/>
                <a:gd name="T26" fmla="*/ 2038 w 2135"/>
                <a:gd name="T27" fmla="*/ 90 h 1902"/>
                <a:gd name="T28" fmla="*/ 96 w 2135"/>
                <a:gd name="T29" fmla="*/ 90 h 1902"/>
                <a:gd name="T30" fmla="*/ 96 w 2135"/>
                <a:gd name="T31" fmla="*/ 1812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35" h="1902">
                  <a:moveTo>
                    <a:pt x="2056" y="1901"/>
                  </a:moveTo>
                  <a:lnTo>
                    <a:pt x="2056" y="1901"/>
                  </a:lnTo>
                  <a:cubicBezTo>
                    <a:pt x="78" y="1901"/>
                    <a:pt x="78" y="1901"/>
                    <a:pt x="78" y="1901"/>
                  </a:cubicBezTo>
                  <a:cubicBezTo>
                    <a:pt x="36" y="1901"/>
                    <a:pt x="0" y="1871"/>
                    <a:pt x="0" y="1830"/>
                  </a:cubicBezTo>
                  <a:cubicBezTo>
                    <a:pt x="0" y="78"/>
                    <a:pt x="0" y="78"/>
                    <a:pt x="0" y="78"/>
                  </a:cubicBezTo>
                  <a:cubicBezTo>
                    <a:pt x="0" y="36"/>
                    <a:pt x="36" y="0"/>
                    <a:pt x="78" y="0"/>
                  </a:cubicBezTo>
                  <a:cubicBezTo>
                    <a:pt x="2056" y="0"/>
                    <a:pt x="2056" y="0"/>
                    <a:pt x="2056" y="0"/>
                  </a:cubicBezTo>
                  <a:cubicBezTo>
                    <a:pt x="2098" y="0"/>
                    <a:pt x="2134" y="36"/>
                    <a:pt x="2134" y="78"/>
                  </a:cubicBezTo>
                  <a:cubicBezTo>
                    <a:pt x="2134" y="1830"/>
                    <a:pt x="2134" y="1830"/>
                    <a:pt x="2134" y="1830"/>
                  </a:cubicBezTo>
                  <a:cubicBezTo>
                    <a:pt x="2134" y="1871"/>
                    <a:pt x="2098" y="1901"/>
                    <a:pt x="2056" y="1901"/>
                  </a:cubicBezTo>
                  <a:close/>
                  <a:moveTo>
                    <a:pt x="96" y="1812"/>
                  </a:moveTo>
                  <a:lnTo>
                    <a:pt x="96" y="1812"/>
                  </a:lnTo>
                  <a:cubicBezTo>
                    <a:pt x="2038" y="1812"/>
                    <a:pt x="2038" y="1812"/>
                    <a:pt x="2038" y="1812"/>
                  </a:cubicBezTo>
                  <a:cubicBezTo>
                    <a:pt x="2038" y="90"/>
                    <a:pt x="2038" y="90"/>
                    <a:pt x="2038" y="90"/>
                  </a:cubicBezTo>
                  <a:cubicBezTo>
                    <a:pt x="96" y="90"/>
                    <a:pt x="96" y="90"/>
                    <a:pt x="96" y="90"/>
                  </a:cubicBezTo>
                  <a:lnTo>
                    <a:pt x="96" y="181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9" name="Freeform 97"/>
            <p:cNvSpPr>
              <a:spLocks noChangeArrowheads="1"/>
            </p:cNvSpPr>
            <p:nvPr/>
          </p:nvSpPr>
          <p:spPr bwMode="auto">
            <a:xfrm>
              <a:off x="9238933" y="10040127"/>
              <a:ext cx="627182" cy="627222"/>
            </a:xfrm>
            <a:custGeom>
              <a:avLst/>
              <a:gdLst>
                <a:gd name="T0" fmla="*/ 514 w 1029"/>
                <a:gd name="T1" fmla="*/ 0 h 1029"/>
                <a:gd name="T2" fmla="*/ 514 w 1029"/>
                <a:gd name="T3" fmla="*/ 0 h 1029"/>
                <a:gd name="T4" fmla="*/ 0 w 1029"/>
                <a:gd name="T5" fmla="*/ 514 h 1029"/>
                <a:gd name="T6" fmla="*/ 514 w 1029"/>
                <a:gd name="T7" fmla="*/ 1028 h 1029"/>
                <a:gd name="T8" fmla="*/ 1028 w 1029"/>
                <a:gd name="T9" fmla="*/ 514 h 1029"/>
                <a:gd name="T10" fmla="*/ 514 w 1029"/>
                <a:gd name="T11" fmla="*/ 514 h 1029"/>
                <a:gd name="T12" fmla="*/ 514 w 1029"/>
                <a:gd name="T13" fmla="*/ 0 h 1029"/>
              </a:gdLst>
              <a:ahLst/>
              <a:cxnLst>
                <a:cxn ang="0">
                  <a:pos x="T0" y="T1"/>
                </a:cxn>
                <a:cxn ang="0">
                  <a:pos x="T2" y="T3"/>
                </a:cxn>
                <a:cxn ang="0">
                  <a:pos x="T4" y="T5"/>
                </a:cxn>
                <a:cxn ang="0">
                  <a:pos x="T6" y="T7"/>
                </a:cxn>
                <a:cxn ang="0">
                  <a:pos x="T8" y="T9"/>
                </a:cxn>
                <a:cxn ang="0">
                  <a:pos x="T10" y="T11"/>
                </a:cxn>
                <a:cxn ang="0">
                  <a:pos x="T12" y="T13"/>
                </a:cxn>
              </a:cxnLst>
              <a:rect l="0" t="0" r="r" b="b"/>
              <a:pathLst>
                <a:path w="1029" h="1029">
                  <a:moveTo>
                    <a:pt x="514" y="0"/>
                  </a:moveTo>
                  <a:lnTo>
                    <a:pt x="514" y="0"/>
                  </a:lnTo>
                  <a:cubicBezTo>
                    <a:pt x="233" y="0"/>
                    <a:pt x="0" y="233"/>
                    <a:pt x="0" y="514"/>
                  </a:cubicBezTo>
                  <a:cubicBezTo>
                    <a:pt x="0" y="795"/>
                    <a:pt x="233" y="1028"/>
                    <a:pt x="514" y="1028"/>
                  </a:cubicBezTo>
                  <a:cubicBezTo>
                    <a:pt x="795" y="1028"/>
                    <a:pt x="1028" y="795"/>
                    <a:pt x="1028" y="514"/>
                  </a:cubicBezTo>
                  <a:cubicBezTo>
                    <a:pt x="514" y="514"/>
                    <a:pt x="514" y="514"/>
                    <a:pt x="514" y="514"/>
                  </a:cubicBezTo>
                  <a:lnTo>
                    <a:pt x="514"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0" name="Freeform 98"/>
            <p:cNvSpPr>
              <a:spLocks noChangeArrowheads="1"/>
            </p:cNvSpPr>
            <p:nvPr/>
          </p:nvSpPr>
          <p:spPr bwMode="auto">
            <a:xfrm>
              <a:off x="9605013" y="9943219"/>
              <a:ext cx="358005" cy="360720"/>
            </a:xfrm>
            <a:custGeom>
              <a:avLst/>
              <a:gdLst>
                <a:gd name="T0" fmla="*/ 586 w 587"/>
                <a:gd name="T1" fmla="*/ 592 h 593"/>
                <a:gd name="T2" fmla="*/ 586 w 587"/>
                <a:gd name="T3" fmla="*/ 592 h 593"/>
                <a:gd name="T4" fmla="*/ 0 w 587"/>
                <a:gd name="T5" fmla="*/ 592 h 593"/>
                <a:gd name="T6" fmla="*/ 0 w 587"/>
                <a:gd name="T7" fmla="*/ 0 h 593"/>
                <a:gd name="T8" fmla="*/ 36 w 587"/>
                <a:gd name="T9" fmla="*/ 0 h 593"/>
                <a:gd name="T10" fmla="*/ 586 w 587"/>
                <a:gd name="T11" fmla="*/ 550 h 593"/>
                <a:gd name="T12" fmla="*/ 586 w 587"/>
                <a:gd name="T13" fmla="*/ 592 h 593"/>
                <a:gd name="T14" fmla="*/ 72 w 587"/>
                <a:gd name="T15" fmla="*/ 514 h 593"/>
                <a:gd name="T16" fmla="*/ 72 w 587"/>
                <a:gd name="T17" fmla="*/ 514 h 593"/>
                <a:gd name="T18" fmla="*/ 508 w 587"/>
                <a:gd name="T19" fmla="*/ 514 h 593"/>
                <a:gd name="T20" fmla="*/ 72 w 587"/>
                <a:gd name="T21" fmla="*/ 78 h 593"/>
                <a:gd name="T22" fmla="*/ 72 w 587"/>
                <a:gd name="T23" fmla="*/ 514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7" h="593">
                  <a:moveTo>
                    <a:pt x="586" y="592"/>
                  </a:moveTo>
                  <a:lnTo>
                    <a:pt x="586" y="592"/>
                  </a:lnTo>
                  <a:cubicBezTo>
                    <a:pt x="0" y="592"/>
                    <a:pt x="0" y="592"/>
                    <a:pt x="0" y="592"/>
                  </a:cubicBezTo>
                  <a:cubicBezTo>
                    <a:pt x="0" y="0"/>
                    <a:pt x="0" y="0"/>
                    <a:pt x="0" y="0"/>
                  </a:cubicBezTo>
                  <a:cubicBezTo>
                    <a:pt x="36" y="0"/>
                    <a:pt x="36" y="0"/>
                    <a:pt x="36" y="0"/>
                  </a:cubicBezTo>
                  <a:cubicBezTo>
                    <a:pt x="335" y="0"/>
                    <a:pt x="586" y="251"/>
                    <a:pt x="586" y="550"/>
                  </a:cubicBezTo>
                  <a:lnTo>
                    <a:pt x="586" y="592"/>
                  </a:lnTo>
                  <a:close/>
                  <a:moveTo>
                    <a:pt x="72" y="514"/>
                  </a:moveTo>
                  <a:lnTo>
                    <a:pt x="72" y="514"/>
                  </a:lnTo>
                  <a:cubicBezTo>
                    <a:pt x="508" y="514"/>
                    <a:pt x="508" y="514"/>
                    <a:pt x="508" y="514"/>
                  </a:cubicBezTo>
                  <a:cubicBezTo>
                    <a:pt x="490" y="281"/>
                    <a:pt x="305" y="96"/>
                    <a:pt x="72" y="78"/>
                  </a:cubicBezTo>
                  <a:lnTo>
                    <a:pt x="72" y="51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1" name="Freeform 99"/>
            <p:cNvSpPr>
              <a:spLocks noChangeArrowheads="1"/>
            </p:cNvSpPr>
            <p:nvPr/>
          </p:nvSpPr>
          <p:spPr bwMode="auto">
            <a:xfrm>
              <a:off x="6356056" y="6807110"/>
              <a:ext cx="872130" cy="40378"/>
            </a:xfrm>
            <a:custGeom>
              <a:avLst/>
              <a:gdLst>
                <a:gd name="T0" fmla="*/ 1393 w 1430"/>
                <a:gd name="T1" fmla="*/ 64 h 65"/>
                <a:gd name="T2" fmla="*/ 1393 w 1430"/>
                <a:gd name="T3" fmla="*/ 64 h 65"/>
                <a:gd name="T4" fmla="*/ 36 w 1430"/>
                <a:gd name="T5" fmla="*/ 64 h 65"/>
                <a:gd name="T6" fmla="*/ 0 w 1430"/>
                <a:gd name="T7" fmla="*/ 29 h 65"/>
                <a:gd name="T8" fmla="*/ 36 w 1430"/>
                <a:gd name="T9" fmla="*/ 0 h 65"/>
                <a:gd name="T10" fmla="*/ 1393 w 1430"/>
                <a:gd name="T11" fmla="*/ 0 h 65"/>
                <a:gd name="T12" fmla="*/ 1429 w 1430"/>
                <a:gd name="T13" fmla="*/ 29 h 65"/>
                <a:gd name="T14" fmla="*/ 1393 w 1430"/>
                <a:gd name="T15" fmla="*/ 6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0" h="65">
                  <a:moveTo>
                    <a:pt x="1393" y="64"/>
                  </a:moveTo>
                  <a:lnTo>
                    <a:pt x="1393" y="64"/>
                  </a:lnTo>
                  <a:cubicBezTo>
                    <a:pt x="36" y="64"/>
                    <a:pt x="36" y="64"/>
                    <a:pt x="36" y="64"/>
                  </a:cubicBezTo>
                  <a:cubicBezTo>
                    <a:pt x="18" y="64"/>
                    <a:pt x="0" y="52"/>
                    <a:pt x="0" y="29"/>
                  </a:cubicBezTo>
                  <a:cubicBezTo>
                    <a:pt x="0" y="11"/>
                    <a:pt x="18" y="0"/>
                    <a:pt x="36" y="0"/>
                  </a:cubicBezTo>
                  <a:cubicBezTo>
                    <a:pt x="1393" y="0"/>
                    <a:pt x="1393" y="0"/>
                    <a:pt x="1393" y="0"/>
                  </a:cubicBezTo>
                  <a:cubicBezTo>
                    <a:pt x="1411" y="0"/>
                    <a:pt x="1429" y="11"/>
                    <a:pt x="1429" y="29"/>
                  </a:cubicBezTo>
                  <a:cubicBezTo>
                    <a:pt x="1429" y="52"/>
                    <a:pt x="1411" y="64"/>
                    <a:pt x="1393" y="64"/>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2" name="Freeform 100"/>
            <p:cNvSpPr>
              <a:spLocks noChangeArrowheads="1"/>
            </p:cNvSpPr>
            <p:nvPr/>
          </p:nvSpPr>
          <p:spPr bwMode="auto">
            <a:xfrm>
              <a:off x="6592930" y="6255262"/>
              <a:ext cx="193808" cy="185745"/>
            </a:xfrm>
            <a:custGeom>
              <a:avLst/>
              <a:gdLst>
                <a:gd name="T0" fmla="*/ 84 w 318"/>
                <a:gd name="T1" fmla="*/ 0 h 306"/>
                <a:gd name="T2" fmla="*/ 317 w 318"/>
                <a:gd name="T3" fmla="*/ 191 h 306"/>
                <a:gd name="T4" fmla="*/ 215 w 318"/>
                <a:gd name="T5" fmla="*/ 305 h 306"/>
                <a:gd name="T6" fmla="*/ 0 w 318"/>
                <a:gd name="T7" fmla="*/ 131 h 306"/>
                <a:gd name="T8" fmla="*/ 84 w 318"/>
                <a:gd name="T9" fmla="*/ 0 h 306"/>
              </a:gdLst>
              <a:ahLst/>
              <a:cxnLst>
                <a:cxn ang="0">
                  <a:pos x="T0" y="T1"/>
                </a:cxn>
                <a:cxn ang="0">
                  <a:pos x="T2" y="T3"/>
                </a:cxn>
                <a:cxn ang="0">
                  <a:pos x="T4" y="T5"/>
                </a:cxn>
                <a:cxn ang="0">
                  <a:pos x="T6" y="T7"/>
                </a:cxn>
                <a:cxn ang="0">
                  <a:pos x="T8" y="T9"/>
                </a:cxn>
              </a:cxnLst>
              <a:rect l="0" t="0" r="r" b="b"/>
              <a:pathLst>
                <a:path w="318" h="306">
                  <a:moveTo>
                    <a:pt x="84" y="0"/>
                  </a:moveTo>
                  <a:lnTo>
                    <a:pt x="317" y="191"/>
                  </a:lnTo>
                  <a:lnTo>
                    <a:pt x="215" y="305"/>
                  </a:lnTo>
                  <a:lnTo>
                    <a:pt x="0" y="131"/>
                  </a:lnTo>
                  <a:lnTo>
                    <a:pt x="84"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3" name="Freeform 101"/>
            <p:cNvSpPr>
              <a:spLocks noChangeArrowheads="1"/>
            </p:cNvSpPr>
            <p:nvPr/>
          </p:nvSpPr>
          <p:spPr bwMode="auto">
            <a:xfrm>
              <a:off x="6668301" y="5924154"/>
              <a:ext cx="382230" cy="419942"/>
            </a:xfrm>
            <a:custGeom>
              <a:avLst/>
              <a:gdLst>
                <a:gd name="T0" fmla="*/ 0 w 628"/>
                <a:gd name="T1" fmla="*/ 496 h 688"/>
                <a:gd name="T2" fmla="*/ 239 w 628"/>
                <a:gd name="T3" fmla="*/ 687 h 688"/>
                <a:gd name="T4" fmla="*/ 627 w 628"/>
                <a:gd name="T5" fmla="*/ 143 h 688"/>
                <a:gd name="T6" fmla="*/ 448 w 628"/>
                <a:gd name="T7" fmla="*/ 0 h 688"/>
                <a:gd name="T8" fmla="*/ 0 w 628"/>
                <a:gd name="T9" fmla="*/ 496 h 688"/>
              </a:gdLst>
              <a:ahLst/>
              <a:cxnLst>
                <a:cxn ang="0">
                  <a:pos x="T0" y="T1"/>
                </a:cxn>
                <a:cxn ang="0">
                  <a:pos x="T2" y="T3"/>
                </a:cxn>
                <a:cxn ang="0">
                  <a:pos x="T4" y="T5"/>
                </a:cxn>
                <a:cxn ang="0">
                  <a:pos x="T6" y="T7"/>
                </a:cxn>
                <a:cxn ang="0">
                  <a:pos x="T8" y="T9"/>
                </a:cxn>
              </a:cxnLst>
              <a:rect l="0" t="0" r="r" b="b"/>
              <a:pathLst>
                <a:path w="628" h="688">
                  <a:moveTo>
                    <a:pt x="0" y="496"/>
                  </a:moveTo>
                  <a:lnTo>
                    <a:pt x="239" y="687"/>
                  </a:lnTo>
                  <a:lnTo>
                    <a:pt x="627" y="143"/>
                  </a:lnTo>
                  <a:lnTo>
                    <a:pt x="448" y="0"/>
                  </a:lnTo>
                  <a:lnTo>
                    <a:pt x="0" y="496"/>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4" name="Freeform 102"/>
            <p:cNvSpPr>
              <a:spLocks noChangeArrowheads="1"/>
            </p:cNvSpPr>
            <p:nvPr/>
          </p:nvSpPr>
          <p:spPr bwMode="auto">
            <a:xfrm>
              <a:off x="6372208" y="6365632"/>
              <a:ext cx="328394" cy="376871"/>
            </a:xfrm>
            <a:custGeom>
              <a:avLst/>
              <a:gdLst>
                <a:gd name="T0" fmla="*/ 6 w 539"/>
                <a:gd name="T1" fmla="*/ 562 h 617"/>
                <a:gd name="T2" fmla="*/ 6 w 539"/>
                <a:gd name="T3" fmla="*/ 562 h 617"/>
                <a:gd name="T4" fmla="*/ 24 w 539"/>
                <a:gd name="T5" fmla="*/ 574 h 617"/>
                <a:gd name="T6" fmla="*/ 216 w 539"/>
                <a:gd name="T7" fmla="*/ 329 h 617"/>
                <a:gd name="T8" fmla="*/ 216 w 539"/>
                <a:gd name="T9" fmla="*/ 257 h 617"/>
                <a:gd name="T10" fmla="*/ 305 w 539"/>
                <a:gd name="T11" fmla="*/ 245 h 617"/>
                <a:gd name="T12" fmla="*/ 311 w 539"/>
                <a:gd name="T13" fmla="*/ 335 h 617"/>
                <a:gd name="T14" fmla="*/ 239 w 539"/>
                <a:gd name="T15" fmla="*/ 347 h 617"/>
                <a:gd name="T16" fmla="*/ 48 w 539"/>
                <a:gd name="T17" fmla="*/ 592 h 617"/>
                <a:gd name="T18" fmla="*/ 60 w 539"/>
                <a:gd name="T19" fmla="*/ 604 h 617"/>
                <a:gd name="T20" fmla="*/ 365 w 539"/>
                <a:gd name="T21" fmla="*/ 449 h 617"/>
                <a:gd name="T22" fmla="*/ 538 w 539"/>
                <a:gd name="T23" fmla="*/ 174 h 617"/>
                <a:gd name="T24" fmla="*/ 443 w 539"/>
                <a:gd name="T25" fmla="*/ 96 h 617"/>
                <a:gd name="T26" fmla="*/ 419 w 539"/>
                <a:gd name="T27" fmla="*/ 78 h 617"/>
                <a:gd name="T28" fmla="*/ 323 w 539"/>
                <a:gd name="T29" fmla="*/ 0 h 617"/>
                <a:gd name="T30" fmla="*/ 90 w 539"/>
                <a:gd name="T31" fmla="*/ 227 h 617"/>
                <a:gd name="T32" fmla="*/ 6 w 539"/>
                <a:gd name="T33" fmla="*/ 562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9" h="617">
                  <a:moveTo>
                    <a:pt x="6" y="562"/>
                  </a:moveTo>
                  <a:lnTo>
                    <a:pt x="6" y="562"/>
                  </a:lnTo>
                  <a:cubicBezTo>
                    <a:pt x="0" y="574"/>
                    <a:pt x="18" y="580"/>
                    <a:pt x="24" y="574"/>
                  </a:cubicBezTo>
                  <a:cubicBezTo>
                    <a:pt x="216" y="329"/>
                    <a:pt x="216" y="329"/>
                    <a:pt x="216" y="329"/>
                  </a:cubicBezTo>
                  <a:cubicBezTo>
                    <a:pt x="198" y="311"/>
                    <a:pt x="198" y="281"/>
                    <a:pt x="216" y="257"/>
                  </a:cubicBezTo>
                  <a:cubicBezTo>
                    <a:pt x="239" y="227"/>
                    <a:pt x="275" y="227"/>
                    <a:pt x="305" y="245"/>
                  </a:cubicBezTo>
                  <a:cubicBezTo>
                    <a:pt x="329" y="269"/>
                    <a:pt x="335" y="305"/>
                    <a:pt x="311" y="335"/>
                  </a:cubicBezTo>
                  <a:cubicBezTo>
                    <a:pt x="293" y="353"/>
                    <a:pt x="263" y="359"/>
                    <a:pt x="239" y="347"/>
                  </a:cubicBezTo>
                  <a:cubicBezTo>
                    <a:pt x="48" y="592"/>
                    <a:pt x="48" y="592"/>
                    <a:pt x="48" y="592"/>
                  </a:cubicBezTo>
                  <a:cubicBezTo>
                    <a:pt x="36" y="598"/>
                    <a:pt x="54" y="616"/>
                    <a:pt x="60" y="604"/>
                  </a:cubicBezTo>
                  <a:cubicBezTo>
                    <a:pt x="233" y="484"/>
                    <a:pt x="365" y="449"/>
                    <a:pt x="365" y="449"/>
                  </a:cubicBezTo>
                  <a:cubicBezTo>
                    <a:pt x="538" y="174"/>
                    <a:pt x="538" y="174"/>
                    <a:pt x="538" y="174"/>
                  </a:cubicBezTo>
                  <a:cubicBezTo>
                    <a:pt x="443" y="96"/>
                    <a:pt x="443" y="96"/>
                    <a:pt x="443" y="96"/>
                  </a:cubicBezTo>
                  <a:cubicBezTo>
                    <a:pt x="419" y="78"/>
                    <a:pt x="419" y="78"/>
                    <a:pt x="419" y="78"/>
                  </a:cubicBezTo>
                  <a:cubicBezTo>
                    <a:pt x="323" y="0"/>
                    <a:pt x="323" y="0"/>
                    <a:pt x="323" y="0"/>
                  </a:cubicBezTo>
                  <a:cubicBezTo>
                    <a:pt x="90" y="227"/>
                    <a:pt x="90" y="227"/>
                    <a:pt x="90" y="227"/>
                  </a:cubicBezTo>
                  <a:cubicBezTo>
                    <a:pt x="90" y="227"/>
                    <a:pt x="84" y="371"/>
                    <a:pt x="6" y="56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5" name="Freeform 103"/>
            <p:cNvSpPr>
              <a:spLocks noChangeArrowheads="1"/>
            </p:cNvSpPr>
            <p:nvPr/>
          </p:nvSpPr>
          <p:spPr bwMode="auto">
            <a:xfrm>
              <a:off x="11779959" y="2002001"/>
              <a:ext cx="80753" cy="80758"/>
            </a:xfrm>
            <a:custGeom>
              <a:avLst/>
              <a:gdLst>
                <a:gd name="T0" fmla="*/ 113 w 132"/>
                <a:gd name="T1" fmla="*/ 131 h 132"/>
                <a:gd name="T2" fmla="*/ 113 w 132"/>
                <a:gd name="T3" fmla="*/ 131 h 132"/>
                <a:gd name="T4" fmla="*/ 12 w 132"/>
                <a:gd name="T5" fmla="*/ 131 h 132"/>
                <a:gd name="T6" fmla="*/ 0 w 132"/>
                <a:gd name="T7" fmla="*/ 119 h 132"/>
                <a:gd name="T8" fmla="*/ 0 w 132"/>
                <a:gd name="T9" fmla="*/ 18 h 132"/>
                <a:gd name="T10" fmla="*/ 12 w 132"/>
                <a:gd name="T11" fmla="*/ 0 h 132"/>
                <a:gd name="T12" fmla="*/ 113 w 132"/>
                <a:gd name="T13" fmla="*/ 0 h 132"/>
                <a:gd name="T14" fmla="*/ 131 w 132"/>
                <a:gd name="T15" fmla="*/ 18 h 132"/>
                <a:gd name="T16" fmla="*/ 131 w 132"/>
                <a:gd name="T17" fmla="*/ 119 h 132"/>
                <a:gd name="T18" fmla="*/ 113 w 132"/>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113" y="131"/>
                  </a:moveTo>
                  <a:lnTo>
                    <a:pt x="113" y="131"/>
                  </a:lnTo>
                  <a:cubicBezTo>
                    <a:pt x="12" y="131"/>
                    <a:pt x="12" y="131"/>
                    <a:pt x="12" y="131"/>
                  </a:cubicBezTo>
                  <a:cubicBezTo>
                    <a:pt x="6" y="131"/>
                    <a:pt x="0" y="125"/>
                    <a:pt x="0" y="119"/>
                  </a:cubicBezTo>
                  <a:cubicBezTo>
                    <a:pt x="0" y="18"/>
                    <a:pt x="0" y="18"/>
                    <a:pt x="0" y="18"/>
                  </a:cubicBezTo>
                  <a:cubicBezTo>
                    <a:pt x="0" y="12"/>
                    <a:pt x="6" y="0"/>
                    <a:pt x="12" y="0"/>
                  </a:cubicBezTo>
                  <a:cubicBezTo>
                    <a:pt x="113" y="0"/>
                    <a:pt x="113" y="0"/>
                    <a:pt x="113" y="0"/>
                  </a:cubicBezTo>
                  <a:cubicBezTo>
                    <a:pt x="125" y="0"/>
                    <a:pt x="131" y="12"/>
                    <a:pt x="131" y="18"/>
                  </a:cubicBezTo>
                  <a:cubicBezTo>
                    <a:pt x="131" y="119"/>
                    <a:pt x="131" y="119"/>
                    <a:pt x="131" y="119"/>
                  </a:cubicBezTo>
                  <a:cubicBezTo>
                    <a:pt x="131" y="125"/>
                    <a:pt x="125" y="131"/>
                    <a:pt x="113" y="13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6" name="Freeform 104"/>
            <p:cNvSpPr>
              <a:spLocks noChangeArrowheads="1"/>
            </p:cNvSpPr>
            <p:nvPr/>
          </p:nvSpPr>
          <p:spPr bwMode="auto">
            <a:xfrm>
              <a:off x="11763807" y="1991234"/>
              <a:ext cx="110364" cy="104986"/>
            </a:xfrm>
            <a:custGeom>
              <a:avLst/>
              <a:gdLst>
                <a:gd name="T0" fmla="*/ 137 w 180"/>
                <a:gd name="T1" fmla="*/ 173 h 174"/>
                <a:gd name="T2" fmla="*/ 137 w 180"/>
                <a:gd name="T3" fmla="*/ 173 h 174"/>
                <a:gd name="T4" fmla="*/ 36 w 180"/>
                <a:gd name="T5" fmla="*/ 173 h 174"/>
                <a:gd name="T6" fmla="*/ 0 w 180"/>
                <a:gd name="T7" fmla="*/ 137 h 174"/>
                <a:gd name="T8" fmla="*/ 0 w 180"/>
                <a:gd name="T9" fmla="*/ 36 h 174"/>
                <a:gd name="T10" fmla="*/ 36 w 180"/>
                <a:gd name="T11" fmla="*/ 0 h 174"/>
                <a:gd name="T12" fmla="*/ 137 w 180"/>
                <a:gd name="T13" fmla="*/ 0 h 174"/>
                <a:gd name="T14" fmla="*/ 179 w 180"/>
                <a:gd name="T15" fmla="*/ 36 h 174"/>
                <a:gd name="T16" fmla="*/ 179 w 180"/>
                <a:gd name="T17" fmla="*/ 137 h 174"/>
                <a:gd name="T18" fmla="*/ 137 w 180"/>
                <a:gd name="T19" fmla="*/ 173 h 174"/>
                <a:gd name="T20" fmla="*/ 48 w 180"/>
                <a:gd name="T21" fmla="*/ 131 h 174"/>
                <a:gd name="T22" fmla="*/ 48 w 180"/>
                <a:gd name="T23" fmla="*/ 131 h 174"/>
                <a:gd name="T24" fmla="*/ 131 w 180"/>
                <a:gd name="T25" fmla="*/ 131 h 174"/>
                <a:gd name="T26" fmla="*/ 131 w 180"/>
                <a:gd name="T27" fmla="*/ 42 h 174"/>
                <a:gd name="T28" fmla="*/ 48 w 180"/>
                <a:gd name="T29" fmla="*/ 42 h 174"/>
                <a:gd name="T30" fmla="*/ 48 w 180"/>
                <a:gd name="T31" fmla="*/ 13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74">
                  <a:moveTo>
                    <a:pt x="137" y="173"/>
                  </a:moveTo>
                  <a:lnTo>
                    <a:pt x="137" y="173"/>
                  </a:lnTo>
                  <a:cubicBezTo>
                    <a:pt x="36" y="173"/>
                    <a:pt x="36" y="173"/>
                    <a:pt x="36" y="173"/>
                  </a:cubicBezTo>
                  <a:cubicBezTo>
                    <a:pt x="18" y="173"/>
                    <a:pt x="0" y="155"/>
                    <a:pt x="0" y="137"/>
                  </a:cubicBezTo>
                  <a:cubicBezTo>
                    <a:pt x="0" y="36"/>
                    <a:pt x="0" y="36"/>
                    <a:pt x="0" y="36"/>
                  </a:cubicBezTo>
                  <a:cubicBezTo>
                    <a:pt x="0" y="12"/>
                    <a:pt x="18" y="0"/>
                    <a:pt x="36" y="0"/>
                  </a:cubicBezTo>
                  <a:cubicBezTo>
                    <a:pt x="137" y="0"/>
                    <a:pt x="137" y="0"/>
                    <a:pt x="137" y="0"/>
                  </a:cubicBezTo>
                  <a:cubicBezTo>
                    <a:pt x="161" y="0"/>
                    <a:pt x="179" y="12"/>
                    <a:pt x="179" y="36"/>
                  </a:cubicBezTo>
                  <a:cubicBezTo>
                    <a:pt x="179" y="137"/>
                    <a:pt x="179" y="137"/>
                    <a:pt x="179" y="137"/>
                  </a:cubicBezTo>
                  <a:cubicBezTo>
                    <a:pt x="179" y="155"/>
                    <a:pt x="161" y="173"/>
                    <a:pt x="137" y="173"/>
                  </a:cubicBezTo>
                  <a:close/>
                  <a:moveTo>
                    <a:pt x="48" y="131"/>
                  </a:moveTo>
                  <a:lnTo>
                    <a:pt x="48" y="131"/>
                  </a:lnTo>
                  <a:cubicBezTo>
                    <a:pt x="131" y="131"/>
                    <a:pt x="131" y="131"/>
                    <a:pt x="131" y="131"/>
                  </a:cubicBezTo>
                  <a:cubicBezTo>
                    <a:pt x="131" y="42"/>
                    <a:pt x="131" y="42"/>
                    <a:pt x="131" y="42"/>
                  </a:cubicBezTo>
                  <a:cubicBezTo>
                    <a:pt x="48" y="42"/>
                    <a:pt x="48" y="42"/>
                    <a:pt x="48" y="42"/>
                  </a:cubicBezTo>
                  <a:lnTo>
                    <a:pt x="48" y="131"/>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7" name="Freeform 105"/>
            <p:cNvSpPr>
              <a:spLocks noChangeArrowheads="1"/>
            </p:cNvSpPr>
            <p:nvPr/>
          </p:nvSpPr>
          <p:spPr bwMode="auto">
            <a:xfrm>
              <a:off x="11938774" y="2002001"/>
              <a:ext cx="80753" cy="80758"/>
            </a:xfrm>
            <a:custGeom>
              <a:avLst/>
              <a:gdLst>
                <a:gd name="T0" fmla="*/ 113 w 132"/>
                <a:gd name="T1" fmla="*/ 131 h 132"/>
                <a:gd name="T2" fmla="*/ 113 w 132"/>
                <a:gd name="T3" fmla="*/ 131 h 132"/>
                <a:gd name="T4" fmla="*/ 18 w 132"/>
                <a:gd name="T5" fmla="*/ 131 h 132"/>
                <a:gd name="T6" fmla="*/ 0 w 132"/>
                <a:gd name="T7" fmla="*/ 119 h 132"/>
                <a:gd name="T8" fmla="*/ 0 w 132"/>
                <a:gd name="T9" fmla="*/ 18 h 132"/>
                <a:gd name="T10" fmla="*/ 18 w 132"/>
                <a:gd name="T11" fmla="*/ 0 h 132"/>
                <a:gd name="T12" fmla="*/ 113 w 132"/>
                <a:gd name="T13" fmla="*/ 0 h 132"/>
                <a:gd name="T14" fmla="*/ 131 w 132"/>
                <a:gd name="T15" fmla="*/ 18 h 132"/>
                <a:gd name="T16" fmla="*/ 131 w 132"/>
                <a:gd name="T17" fmla="*/ 119 h 132"/>
                <a:gd name="T18" fmla="*/ 113 w 132"/>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113" y="131"/>
                  </a:moveTo>
                  <a:lnTo>
                    <a:pt x="113" y="131"/>
                  </a:lnTo>
                  <a:cubicBezTo>
                    <a:pt x="18" y="131"/>
                    <a:pt x="18" y="131"/>
                    <a:pt x="18" y="131"/>
                  </a:cubicBezTo>
                  <a:cubicBezTo>
                    <a:pt x="6" y="131"/>
                    <a:pt x="0" y="125"/>
                    <a:pt x="0" y="119"/>
                  </a:cubicBezTo>
                  <a:cubicBezTo>
                    <a:pt x="0" y="18"/>
                    <a:pt x="0" y="18"/>
                    <a:pt x="0" y="18"/>
                  </a:cubicBezTo>
                  <a:cubicBezTo>
                    <a:pt x="0" y="12"/>
                    <a:pt x="6" y="0"/>
                    <a:pt x="18" y="0"/>
                  </a:cubicBezTo>
                  <a:cubicBezTo>
                    <a:pt x="113" y="0"/>
                    <a:pt x="113" y="0"/>
                    <a:pt x="113" y="0"/>
                  </a:cubicBezTo>
                  <a:cubicBezTo>
                    <a:pt x="125" y="0"/>
                    <a:pt x="131" y="12"/>
                    <a:pt x="131" y="18"/>
                  </a:cubicBezTo>
                  <a:cubicBezTo>
                    <a:pt x="131" y="119"/>
                    <a:pt x="131" y="119"/>
                    <a:pt x="131" y="119"/>
                  </a:cubicBezTo>
                  <a:cubicBezTo>
                    <a:pt x="131" y="125"/>
                    <a:pt x="125" y="131"/>
                    <a:pt x="113" y="13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8" name="Freeform 106"/>
            <p:cNvSpPr>
              <a:spLocks noChangeArrowheads="1"/>
            </p:cNvSpPr>
            <p:nvPr/>
          </p:nvSpPr>
          <p:spPr bwMode="auto">
            <a:xfrm>
              <a:off x="11925313" y="1991234"/>
              <a:ext cx="110364" cy="104986"/>
            </a:xfrm>
            <a:custGeom>
              <a:avLst/>
              <a:gdLst>
                <a:gd name="T0" fmla="*/ 137 w 180"/>
                <a:gd name="T1" fmla="*/ 173 h 174"/>
                <a:gd name="T2" fmla="*/ 137 w 180"/>
                <a:gd name="T3" fmla="*/ 173 h 174"/>
                <a:gd name="T4" fmla="*/ 42 w 180"/>
                <a:gd name="T5" fmla="*/ 173 h 174"/>
                <a:gd name="T6" fmla="*/ 0 w 180"/>
                <a:gd name="T7" fmla="*/ 137 h 174"/>
                <a:gd name="T8" fmla="*/ 0 w 180"/>
                <a:gd name="T9" fmla="*/ 36 h 174"/>
                <a:gd name="T10" fmla="*/ 42 w 180"/>
                <a:gd name="T11" fmla="*/ 0 h 174"/>
                <a:gd name="T12" fmla="*/ 137 w 180"/>
                <a:gd name="T13" fmla="*/ 0 h 174"/>
                <a:gd name="T14" fmla="*/ 179 w 180"/>
                <a:gd name="T15" fmla="*/ 36 h 174"/>
                <a:gd name="T16" fmla="*/ 179 w 180"/>
                <a:gd name="T17" fmla="*/ 137 h 174"/>
                <a:gd name="T18" fmla="*/ 137 w 180"/>
                <a:gd name="T19" fmla="*/ 173 h 174"/>
                <a:gd name="T20" fmla="*/ 48 w 180"/>
                <a:gd name="T21" fmla="*/ 131 h 174"/>
                <a:gd name="T22" fmla="*/ 48 w 180"/>
                <a:gd name="T23" fmla="*/ 131 h 174"/>
                <a:gd name="T24" fmla="*/ 131 w 180"/>
                <a:gd name="T25" fmla="*/ 131 h 174"/>
                <a:gd name="T26" fmla="*/ 131 w 180"/>
                <a:gd name="T27" fmla="*/ 42 h 174"/>
                <a:gd name="T28" fmla="*/ 48 w 180"/>
                <a:gd name="T29" fmla="*/ 42 h 174"/>
                <a:gd name="T30" fmla="*/ 48 w 180"/>
                <a:gd name="T31" fmla="*/ 13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74">
                  <a:moveTo>
                    <a:pt x="137" y="173"/>
                  </a:moveTo>
                  <a:lnTo>
                    <a:pt x="137" y="173"/>
                  </a:lnTo>
                  <a:cubicBezTo>
                    <a:pt x="42" y="173"/>
                    <a:pt x="42" y="173"/>
                    <a:pt x="42" y="173"/>
                  </a:cubicBezTo>
                  <a:cubicBezTo>
                    <a:pt x="18" y="173"/>
                    <a:pt x="0" y="155"/>
                    <a:pt x="0" y="137"/>
                  </a:cubicBezTo>
                  <a:cubicBezTo>
                    <a:pt x="0" y="36"/>
                    <a:pt x="0" y="36"/>
                    <a:pt x="0" y="36"/>
                  </a:cubicBezTo>
                  <a:cubicBezTo>
                    <a:pt x="0" y="12"/>
                    <a:pt x="18" y="0"/>
                    <a:pt x="42" y="0"/>
                  </a:cubicBezTo>
                  <a:cubicBezTo>
                    <a:pt x="137" y="0"/>
                    <a:pt x="137" y="0"/>
                    <a:pt x="137" y="0"/>
                  </a:cubicBezTo>
                  <a:cubicBezTo>
                    <a:pt x="161" y="0"/>
                    <a:pt x="179" y="12"/>
                    <a:pt x="179" y="36"/>
                  </a:cubicBezTo>
                  <a:cubicBezTo>
                    <a:pt x="179" y="137"/>
                    <a:pt x="179" y="137"/>
                    <a:pt x="179" y="137"/>
                  </a:cubicBezTo>
                  <a:cubicBezTo>
                    <a:pt x="179" y="155"/>
                    <a:pt x="161" y="173"/>
                    <a:pt x="137" y="173"/>
                  </a:cubicBezTo>
                  <a:close/>
                  <a:moveTo>
                    <a:pt x="48" y="131"/>
                  </a:moveTo>
                  <a:lnTo>
                    <a:pt x="48" y="131"/>
                  </a:lnTo>
                  <a:cubicBezTo>
                    <a:pt x="131" y="131"/>
                    <a:pt x="131" y="131"/>
                    <a:pt x="131" y="131"/>
                  </a:cubicBezTo>
                  <a:cubicBezTo>
                    <a:pt x="131" y="42"/>
                    <a:pt x="131" y="42"/>
                    <a:pt x="131" y="42"/>
                  </a:cubicBezTo>
                  <a:cubicBezTo>
                    <a:pt x="48" y="42"/>
                    <a:pt x="48" y="42"/>
                    <a:pt x="48" y="42"/>
                  </a:cubicBezTo>
                  <a:lnTo>
                    <a:pt x="48" y="131"/>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9" name="Freeform 107"/>
            <p:cNvSpPr>
              <a:spLocks noChangeArrowheads="1"/>
            </p:cNvSpPr>
            <p:nvPr/>
          </p:nvSpPr>
          <p:spPr bwMode="auto">
            <a:xfrm>
              <a:off x="12100278" y="2002001"/>
              <a:ext cx="80753" cy="80758"/>
            </a:xfrm>
            <a:custGeom>
              <a:avLst/>
              <a:gdLst>
                <a:gd name="T0" fmla="*/ 119 w 132"/>
                <a:gd name="T1" fmla="*/ 131 h 132"/>
                <a:gd name="T2" fmla="*/ 119 w 132"/>
                <a:gd name="T3" fmla="*/ 131 h 132"/>
                <a:gd name="T4" fmla="*/ 18 w 132"/>
                <a:gd name="T5" fmla="*/ 131 h 132"/>
                <a:gd name="T6" fmla="*/ 0 w 132"/>
                <a:gd name="T7" fmla="*/ 119 h 132"/>
                <a:gd name="T8" fmla="*/ 0 w 132"/>
                <a:gd name="T9" fmla="*/ 18 h 132"/>
                <a:gd name="T10" fmla="*/ 18 w 132"/>
                <a:gd name="T11" fmla="*/ 0 h 132"/>
                <a:gd name="T12" fmla="*/ 119 w 132"/>
                <a:gd name="T13" fmla="*/ 0 h 132"/>
                <a:gd name="T14" fmla="*/ 131 w 132"/>
                <a:gd name="T15" fmla="*/ 18 h 132"/>
                <a:gd name="T16" fmla="*/ 131 w 132"/>
                <a:gd name="T17" fmla="*/ 119 h 132"/>
                <a:gd name="T18" fmla="*/ 119 w 132"/>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119" y="131"/>
                  </a:moveTo>
                  <a:lnTo>
                    <a:pt x="119" y="131"/>
                  </a:lnTo>
                  <a:cubicBezTo>
                    <a:pt x="18" y="131"/>
                    <a:pt x="18" y="131"/>
                    <a:pt x="18" y="131"/>
                  </a:cubicBezTo>
                  <a:cubicBezTo>
                    <a:pt x="12" y="131"/>
                    <a:pt x="0" y="125"/>
                    <a:pt x="0" y="119"/>
                  </a:cubicBezTo>
                  <a:cubicBezTo>
                    <a:pt x="0" y="18"/>
                    <a:pt x="0" y="18"/>
                    <a:pt x="0" y="18"/>
                  </a:cubicBezTo>
                  <a:cubicBezTo>
                    <a:pt x="0" y="12"/>
                    <a:pt x="12" y="0"/>
                    <a:pt x="18" y="0"/>
                  </a:cubicBezTo>
                  <a:cubicBezTo>
                    <a:pt x="119" y="0"/>
                    <a:pt x="119" y="0"/>
                    <a:pt x="119" y="0"/>
                  </a:cubicBezTo>
                  <a:cubicBezTo>
                    <a:pt x="125" y="0"/>
                    <a:pt x="131" y="12"/>
                    <a:pt x="131" y="18"/>
                  </a:cubicBezTo>
                  <a:cubicBezTo>
                    <a:pt x="131" y="119"/>
                    <a:pt x="131" y="119"/>
                    <a:pt x="131" y="119"/>
                  </a:cubicBezTo>
                  <a:cubicBezTo>
                    <a:pt x="131" y="125"/>
                    <a:pt x="125" y="131"/>
                    <a:pt x="119" y="13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0" name="Freeform 108"/>
            <p:cNvSpPr>
              <a:spLocks noChangeArrowheads="1"/>
            </p:cNvSpPr>
            <p:nvPr/>
          </p:nvSpPr>
          <p:spPr bwMode="auto">
            <a:xfrm>
              <a:off x="12089510" y="1991234"/>
              <a:ext cx="104978" cy="104986"/>
            </a:xfrm>
            <a:custGeom>
              <a:avLst/>
              <a:gdLst>
                <a:gd name="T0" fmla="*/ 137 w 174"/>
                <a:gd name="T1" fmla="*/ 173 h 174"/>
                <a:gd name="T2" fmla="*/ 137 w 174"/>
                <a:gd name="T3" fmla="*/ 173 h 174"/>
                <a:gd name="T4" fmla="*/ 36 w 174"/>
                <a:gd name="T5" fmla="*/ 173 h 174"/>
                <a:gd name="T6" fmla="*/ 0 w 174"/>
                <a:gd name="T7" fmla="*/ 137 h 174"/>
                <a:gd name="T8" fmla="*/ 0 w 174"/>
                <a:gd name="T9" fmla="*/ 36 h 174"/>
                <a:gd name="T10" fmla="*/ 36 w 174"/>
                <a:gd name="T11" fmla="*/ 0 h 174"/>
                <a:gd name="T12" fmla="*/ 137 w 174"/>
                <a:gd name="T13" fmla="*/ 0 h 174"/>
                <a:gd name="T14" fmla="*/ 173 w 174"/>
                <a:gd name="T15" fmla="*/ 36 h 174"/>
                <a:gd name="T16" fmla="*/ 173 w 174"/>
                <a:gd name="T17" fmla="*/ 137 h 174"/>
                <a:gd name="T18" fmla="*/ 137 w 174"/>
                <a:gd name="T19" fmla="*/ 173 h 174"/>
                <a:gd name="T20" fmla="*/ 42 w 174"/>
                <a:gd name="T21" fmla="*/ 131 h 174"/>
                <a:gd name="T22" fmla="*/ 42 w 174"/>
                <a:gd name="T23" fmla="*/ 131 h 174"/>
                <a:gd name="T24" fmla="*/ 131 w 174"/>
                <a:gd name="T25" fmla="*/ 131 h 174"/>
                <a:gd name="T26" fmla="*/ 131 w 174"/>
                <a:gd name="T27" fmla="*/ 42 h 174"/>
                <a:gd name="T28" fmla="*/ 42 w 174"/>
                <a:gd name="T29" fmla="*/ 42 h 174"/>
                <a:gd name="T30" fmla="*/ 42 w 174"/>
                <a:gd name="T31" fmla="*/ 13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 h="174">
                  <a:moveTo>
                    <a:pt x="137" y="173"/>
                  </a:moveTo>
                  <a:lnTo>
                    <a:pt x="137" y="173"/>
                  </a:lnTo>
                  <a:cubicBezTo>
                    <a:pt x="36" y="173"/>
                    <a:pt x="36" y="173"/>
                    <a:pt x="36" y="173"/>
                  </a:cubicBezTo>
                  <a:cubicBezTo>
                    <a:pt x="18" y="173"/>
                    <a:pt x="0" y="155"/>
                    <a:pt x="0" y="137"/>
                  </a:cubicBezTo>
                  <a:cubicBezTo>
                    <a:pt x="0" y="36"/>
                    <a:pt x="0" y="36"/>
                    <a:pt x="0" y="36"/>
                  </a:cubicBezTo>
                  <a:cubicBezTo>
                    <a:pt x="0" y="12"/>
                    <a:pt x="18" y="0"/>
                    <a:pt x="36" y="0"/>
                  </a:cubicBezTo>
                  <a:cubicBezTo>
                    <a:pt x="137" y="0"/>
                    <a:pt x="137" y="0"/>
                    <a:pt x="137" y="0"/>
                  </a:cubicBezTo>
                  <a:cubicBezTo>
                    <a:pt x="155" y="0"/>
                    <a:pt x="173" y="12"/>
                    <a:pt x="173" y="36"/>
                  </a:cubicBezTo>
                  <a:cubicBezTo>
                    <a:pt x="173" y="137"/>
                    <a:pt x="173" y="137"/>
                    <a:pt x="173" y="137"/>
                  </a:cubicBezTo>
                  <a:cubicBezTo>
                    <a:pt x="173" y="155"/>
                    <a:pt x="155" y="173"/>
                    <a:pt x="137" y="173"/>
                  </a:cubicBezTo>
                  <a:close/>
                  <a:moveTo>
                    <a:pt x="42" y="131"/>
                  </a:moveTo>
                  <a:lnTo>
                    <a:pt x="42" y="131"/>
                  </a:lnTo>
                  <a:cubicBezTo>
                    <a:pt x="131" y="131"/>
                    <a:pt x="131" y="131"/>
                    <a:pt x="131" y="131"/>
                  </a:cubicBezTo>
                  <a:cubicBezTo>
                    <a:pt x="131" y="42"/>
                    <a:pt x="131" y="42"/>
                    <a:pt x="131" y="42"/>
                  </a:cubicBezTo>
                  <a:cubicBezTo>
                    <a:pt x="42" y="42"/>
                    <a:pt x="42" y="42"/>
                    <a:pt x="42" y="42"/>
                  </a:cubicBezTo>
                  <a:lnTo>
                    <a:pt x="42" y="131"/>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1" name="Freeform 109"/>
            <p:cNvSpPr>
              <a:spLocks noChangeArrowheads="1"/>
            </p:cNvSpPr>
            <p:nvPr/>
          </p:nvSpPr>
          <p:spPr bwMode="auto">
            <a:xfrm>
              <a:off x="12264475" y="2002001"/>
              <a:ext cx="80753" cy="80758"/>
            </a:xfrm>
            <a:custGeom>
              <a:avLst/>
              <a:gdLst>
                <a:gd name="T0" fmla="*/ 113 w 132"/>
                <a:gd name="T1" fmla="*/ 131 h 132"/>
                <a:gd name="T2" fmla="*/ 113 w 132"/>
                <a:gd name="T3" fmla="*/ 131 h 132"/>
                <a:gd name="T4" fmla="*/ 12 w 132"/>
                <a:gd name="T5" fmla="*/ 131 h 132"/>
                <a:gd name="T6" fmla="*/ 0 w 132"/>
                <a:gd name="T7" fmla="*/ 119 h 132"/>
                <a:gd name="T8" fmla="*/ 0 w 132"/>
                <a:gd name="T9" fmla="*/ 18 h 132"/>
                <a:gd name="T10" fmla="*/ 12 w 132"/>
                <a:gd name="T11" fmla="*/ 0 h 132"/>
                <a:gd name="T12" fmla="*/ 113 w 132"/>
                <a:gd name="T13" fmla="*/ 0 h 132"/>
                <a:gd name="T14" fmla="*/ 131 w 132"/>
                <a:gd name="T15" fmla="*/ 18 h 132"/>
                <a:gd name="T16" fmla="*/ 131 w 132"/>
                <a:gd name="T17" fmla="*/ 119 h 132"/>
                <a:gd name="T18" fmla="*/ 113 w 132"/>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113" y="131"/>
                  </a:moveTo>
                  <a:lnTo>
                    <a:pt x="113" y="131"/>
                  </a:lnTo>
                  <a:cubicBezTo>
                    <a:pt x="12" y="131"/>
                    <a:pt x="12" y="131"/>
                    <a:pt x="12" y="131"/>
                  </a:cubicBezTo>
                  <a:cubicBezTo>
                    <a:pt x="6" y="131"/>
                    <a:pt x="0" y="125"/>
                    <a:pt x="0" y="119"/>
                  </a:cubicBezTo>
                  <a:cubicBezTo>
                    <a:pt x="0" y="18"/>
                    <a:pt x="0" y="18"/>
                    <a:pt x="0" y="18"/>
                  </a:cubicBezTo>
                  <a:cubicBezTo>
                    <a:pt x="0" y="12"/>
                    <a:pt x="6" y="0"/>
                    <a:pt x="12" y="0"/>
                  </a:cubicBezTo>
                  <a:cubicBezTo>
                    <a:pt x="113" y="0"/>
                    <a:pt x="113" y="0"/>
                    <a:pt x="113" y="0"/>
                  </a:cubicBezTo>
                  <a:cubicBezTo>
                    <a:pt x="125" y="0"/>
                    <a:pt x="131" y="12"/>
                    <a:pt x="131" y="18"/>
                  </a:cubicBezTo>
                  <a:cubicBezTo>
                    <a:pt x="131" y="119"/>
                    <a:pt x="131" y="119"/>
                    <a:pt x="131" y="119"/>
                  </a:cubicBezTo>
                  <a:cubicBezTo>
                    <a:pt x="131" y="125"/>
                    <a:pt x="125" y="131"/>
                    <a:pt x="113" y="13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2" name="Freeform 110"/>
            <p:cNvSpPr>
              <a:spLocks noChangeArrowheads="1"/>
            </p:cNvSpPr>
            <p:nvPr/>
          </p:nvSpPr>
          <p:spPr bwMode="auto">
            <a:xfrm>
              <a:off x="12248324" y="1991234"/>
              <a:ext cx="110364" cy="104986"/>
            </a:xfrm>
            <a:custGeom>
              <a:avLst/>
              <a:gdLst>
                <a:gd name="T0" fmla="*/ 137 w 180"/>
                <a:gd name="T1" fmla="*/ 173 h 174"/>
                <a:gd name="T2" fmla="*/ 137 w 180"/>
                <a:gd name="T3" fmla="*/ 173 h 174"/>
                <a:gd name="T4" fmla="*/ 36 w 180"/>
                <a:gd name="T5" fmla="*/ 173 h 174"/>
                <a:gd name="T6" fmla="*/ 0 w 180"/>
                <a:gd name="T7" fmla="*/ 137 h 174"/>
                <a:gd name="T8" fmla="*/ 0 w 180"/>
                <a:gd name="T9" fmla="*/ 36 h 174"/>
                <a:gd name="T10" fmla="*/ 36 w 180"/>
                <a:gd name="T11" fmla="*/ 0 h 174"/>
                <a:gd name="T12" fmla="*/ 137 w 180"/>
                <a:gd name="T13" fmla="*/ 0 h 174"/>
                <a:gd name="T14" fmla="*/ 179 w 180"/>
                <a:gd name="T15" fmla="*/ 36 h 174"/>
                <a:gd name="T16" fmla="*/ 179 w 180"/>
                <a:gd name="T17" fmla="*/ 137 h 174"/>
                <a:gd name="T18" fmla="*/ 137 w 180"/>
                <a:gd name="T19" fmla="*/ 173 h 174"/>
                <a:gd name="T20" fmla="*/ 48 w 180"/>
                <a:gd name="T21" fmla="*/ 131 h 174"/>
                <a:gd name="T22" fmla="*/ 48 w 180"/>
                <a:gd name="T23" fmla="*/ 131 h 174"/>
                <a:gd name="T24" fmla="*/ 131 w 180"/>
                <a:gd name="T25" fmla="*/ 131 h 174"/>
                <a:gd name="T26" fmla="*/ 131 w 180"/>
                <a:gd name="T27" fmla="*/ 42 h 174"/>
                <a:gd name="T28" fmla="*/ 48 w 180"/>
                <a:gd name="T29" fmla="*/ 42 h 174"/>
                <a:gd name="T30" fmla="*/ 48 w 180"/>
                <a:gd name="T31" fmla="*/ 13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74">
                  <a:moveTo>
                    <a:pt x="137" y="173"/>
                  </a:moveTo>
                  <a:lnTo>
                    <a:pt x="137" y="173"/>
                  </a:lnTo>
                  <a:cubicBezTo>
                    <a:pt x="36" y="173"/>
                    <a:pt x="36" y="173"/>
                    <a:pt x="36" y="173"/>
                  </a:cubicBezTo>
                  <a:cubicBezTo>
                    <a:pt x="18" y="173"/>
                    <a:pt x="0" y="155"/>
                    <a:pt x="0" y="137"/>
                  </a:cubicBezTo>
                  <a:cubicBezTo>
                    <a:pt x="0" y="36"/>
                    <a:pt x="0" y="36"/>
                    <a:pt x="0" y="36"/>
                  </a:cubicBezTo>
                  <a:cubicBezTo>
                    <a:pt x="0" y="12"/>
                    <a:pt x="18" y="0"/>
                    <a:pt x="36" y="0"/>
                  </a:cubicBezTo>
                  <a:cubicBezTo>
                    <a:pt x="137" y="0"/>
                    <a:pt x="137" y="0"/>
                    <a:pt x="137" y="0"/>
                  </a:cubicBezTo>
                  <a:cubicBezTo>
                    <a:pt x="161" y="0"/>
                    <a:pt x="179" y="12"/>
                    <a:pt x="179" y="36"/>
                  </a:cubicBezTo>
                  <a:cubicBezTo>
                    <a:pt x="179" y="137"/>
                    <a:pt x="179" y="137"/>
                    <a:pt x="179" y="137"/>
                  </a:cubicBezTo>
                  <a:cubicBezTo>
                    <a:pt x="179" y="155"/>
                    <a:pt x="161" y="173"/>
                    <a:pt x="137" y="173"/>
                  </a:cubicBezTo>
                  <a:close/>
                  <a:moveTo>
                    <a:pt x="48" y="131"/>
                  </a:moveTo>
                  <a:lnTo>
                    <a:pt x="48" y="131"/>
                  </a:lnTo>
                  <a:cubicBezTo>
                    <a:pt x="131" y="131"/>
                    <a:pt x="131" y="131"/>
                    <a:pt x="131" y="131"/>
                  </a:cubicBezTo>
                  <a:cubicBezTo>
                    <a:pt x="131" y="42"/>
                    <a:pt x="131" y="42"/>
                    <a:pt x="131" y="42"/>
                  </a:cubicBezTo>
                  <a:cubicBezTo>
                    <a:pt x="48" y="42"/>
                    <a:pt x="48" y="42"/>
                    <a:pt x="48" y="42"/>
                  </a:cubicBezTo>
                  <a:lnTo>
                    <a:pt x="48" y="131"/>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3" name="Freeform 111"/>
            <p:cNvSpPr>
              <a:spLocks noChangeArrowheads="1"/>
            </p:cNvSpPr>
            <p:nvPr/>
          </p:nvSpPr>
          <p:spPr bwMode="auto">
            <a:xfrm>
              <a:off x="12425982" y="2002001"/>
              <a:ext cx="80753" cy="80758"/>
            </a:xfrm>
            <a:custGeom>
              <a:avLst/>
              <a:gdLst>
                <a:gd name="T0" fmla="*/ 113 w 132"/>
                <a:gd name="T1" fmla="*/ 131 h 132"/>
                <a:gd name="T2" fmla="*/ 113 w 132"/>
                <a:gd name="T3" fmla="*/ 131 h 132"/>
                <a:gd name="T4" fmla="*/ 18 w 132"/>
                <a:gd name="T5" fmla="*/ 131 h 132"/>
                <a:gd name="T6" fmla="*/ 0 w 132"/>
                <a:gd name="T7" fmla="*/ 119 h 132"/>
                <a:gd name="T8" fmla="*/ 0 w 132"/>
                <a:gd name="T9" fmla="*/ 18 h 132"/>
                <a:gd name="T10" fmla="*/ 18 w 132"/>
                <a:gd name="T11" fmla="*/ 0 h 132"/>
                <a:gd name="T12" fmla="*/ 113 w 132"/>
                <a:gd name="T13" fmla="*/ 0 h 132"/>
                <a:gd name="T14" fmla="*/ 131 w 132"/>
                <a:gd name="T15" fmla="*/ 18 h 132"/>
                <a:gd name="T16" fmla="*/ 131 w 132"/>
                <a:gd name="T17" fmla="*/ 119 h 132"/>
                <a:gd name="T18" fmla="*/ 113 w 132"/>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113" y="131"/>
                  </a:moveTo>
                  <a:lnTo>
                    <a:pt x="113" y="131"/>
                  </a:lnTo>
                  <a:cubicBezTo>
                    <a:pt x="18" y="131"/>
                    <a:pt x="18" y="131"/>
                    <a:pt x="18" y="131"/>
                  </a:cubicBezTo>
                  <a:cubicBezTo>
                    <a:pt x="6" y="131"/>
                    <a:pt x="0" y="125"/>
                    <a:pt x="0" y="119"/>
                  </a:cubicBezTo>
                  <a:cubicBezTo>
                    <a:pt x="0" y="18"/>
                    <a:pt x="0" y="18"/>
                    <a:pt x="0" y="18"/>
                  </a:cubicBezTo>
                  <a:cubicBezTo>
                    <a:pt x="0" y="12"/>
                    <a:pt x="6" y="0"/>
                    <a:pt x="18" y="0"/>
                  </a:cubicBezTo>
                  <a:cubicBezTo>
                    <a:pt x="113" y="0"/>
                    <a:pt x="113" y="0"/>
                    <a:pt x="113" y="0"/>
                  </a:cubicBezTo>
                  <a:cubicBezTo>
                    <a:pt x="125" y="0"/>
                    <a:pt x="131" y="12"/>
                    <a:pt x="131" y="18"/>
                  </a:cubicBezTo>
                  <a:cubicBezTo>
                    <a:pt x="131" y="119"/>
                    <a:pt x="131" y="119"/>
                    <a:pt x="131" y="119"/>
                  </a:cubicBezTo>
                  <a:cubicBezTo>
                    <a:pt x="131" y="125"/>
                    <a:pt x="125" y="131"/>
                    <a:pt x="113" y="13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4" name="Freeform 112"/>
            <p:cNvSpPr>
              <a:spLocks noChangeArrowheads="1"/>
            </p:cNvSpPr>
            <p:nvPr/>
          </p:nvSpPr>
          <p:spPr bwMode="auto">
            <a:xfrm>
              <a:off x="12409830" y="1991234"/>
              <a:ext cx="110364" cy="104986"/>
            </a:xfrm>
            <a:custGeom>
              <a:avLst/>
              <a:gdLst>
                <a:gd name="T0" fmla="*/ 137 w 180"/>
                <a:gd name="T1" fmla="*/ 173 h 174"/>
                <a:gd name="T2" fmla="*/ 137 w 180"/>
                <a:gd name="T3" fmla="*/ 173 h 174"/>
                <a:gd name="T4" fmla="*/ 42 w 180"/>
                <a:gd name="T5" fmla="*/ 173 h 174"/>
                <a:gd name="T6" fmla="*/ 0 w 180"/>
                <a:gd name="T7" fmla="*/ 137 h 174"/>
                <a:gd name="T8" fmla="*/ 0 w 180"/>
                <a:gd name="T9" fmla="*/ 36 h 174"/>
                <a:gd name="T10" fmla="*/ 42 w 180"/>
                <a:gd name="T11" fmla="*/ 0 h 174"/>
                <a:gd name="T12" fmla="*/ 137 w 180"/>
                <a:gd name="T13" fmla="*/ 0 h 174"/>
                <a:gd name="T14" fmla="*/ 179 w 180"/>
                <a:gd name="T15" fmla="*/ 36 h 174"/>
                <a:gd name="T16" fmla="*/ 179 w 180"/>
                <a:gd name="T17" fmla="*/ 137 h 174"/>
                <a:gd name="T18" fmla="*/ 137 w 180"/>
                <a:gd name="T19" fmla="*/ 173 h 174"/>
                <a:gd name="T20" fmla="*/ 48 w 180"/>
                <a:gd name="T21" fmla="*/ 131 h 174"/>
                <a:gd name="T22" fmla="*/ 48 w 180"/>
                <a:gd name="T23" fmla="*/ 131 h 174"/>
                <a:gd name="T24" fmla="*/ 132 w 180"/>
                <a:gd name="T25" fmla="*/ 131 h 174"/>
                <a:gd name="T26" fmla="*/ 132 w 180"/>
                <a:gd name="T27" fmla="*/ 42 h 174"/>
                <a:gd name="T28" fmla="*/ 48 w 180"/>
                <a:gd name="T29" fmla="*/ 42 h 174"/>
                <a:gd name="T30" fmla="*/ 48 w 180"/>
                <a:gd name="T31" fmla="*/ 13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74">
                  <a:moveTo>
                    <a:pt x="137" y="173"/>
                  </a:moveTo>
                  <a:lnTo>
                    <a:pt x="137" y="173"/>
                  </a:lnTo>
                  <a:cubicBezTo>
                    <a:pt x="42" y="173"/>
                    <a:pt x="42" y="173"/>
                    <a:pt x="42" y="173"/>
                  </a:cubicBezTo>
                  <a:cubicBezTo>
                    <a:pt x="18" y="173"/>
                    <a:pt x="0" y="155"/>
                    <a:pt x="0" y="137"/>
                  </a:cubicBezTo>
                  <a:cubicBezTo>
                    <a:pt x="0" y="36"/>
                    <a:pt x="0" y="36"/>
                    <a:pt x="0" y="36"/>
                  </a:cubicBezTo>
                  <a:cubicBezTo>
                    <a:pt x="0" y="12"/>
                    <a:pt x="18" y="0"/>
                    <a:pt x="42" y="0"/>
                  </a:cubicBezTo>
                  <a:cubicBezTo>
                    <a:pt x="137" y="0"/>
                    <a:pt x="137" y="0"/>
                    <a:pt x="137" y="0"/>
                  </a:cubicBezTo>
                  <a:cubicBezTo>
                    <a:pt x="161" y="0"/>
                    <a:pt x="179" y="12"/>
                    <a:pt x="179" y="36"/>
                  </a:cubicBezTo>
                  <a:cubicBezTo>
                    <a:pt x="179" y="137"/>
                    <a:pt x="179" y="137"/>
                    <a:pt x="179" y="137"/>
                  </a:cubicBezTo>
                  <a:cubicBezTo>
                    <a:pt x="179" y="155"/>
                    <a:pt x="161" y="173"/>
                    <a:pt x="137" y="173"/>
                  </a:cubicBezTo>
                  <a:close/>
                  <a:moveTo>
                    <a:pt x="48" y="131"/>
                  </a:moveTo>
                  <a:lnTo>
                    <a:pt x="48" y="131"/>
                  </a:lnTo>
                  <a:cubicBezTo>
                    <a:pt x="132" y="131"/>
                    <a:pt x="132" y="131"/>
                    <a:pt x="132" y="131"/>
                  </a:cubicBezTo>
                  <a:cubicBezTo>
                    <a:pt x="132" y="42"/>
                    <a:pt x="132" y="42"/>
                    <a:pt x="132" y="42"/>
                  </a:cubicBezTo>
                  <a:cubicBezTo>
                    <a:pt x="48" y="42"/>
                    <a:pt x="48" y="42"/>
                    <a:pt x="48" y="42"/>
                  </a:cubicBezTo>
                  <a:lnTo>
                    <a:pt x="48" y="131"/>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5" name="Freeform 113"/>
            <p:cNvSpPr>
              <a:spLocks noChangeArrowheads="1"/>
            </p:cNvSpPr>
            <p:nvPr/>
          </p:nvSpPr>
          <p:spPr bwMode="auto">
            <a:xfrm>
              <a:off x="12574029" y="1991234"/>
              <a:ext cx="104978" cy="104986"/>
            </a:xfrm>
            <a:custGeom>
              <a:avLst/>
              <a:gdLst>
                <a:gd name="T0" fmla="*/ 137 w 174"/>
                <a:gd name="T1" fmla="*/ 173 h 174"/>
                <a:gd name="T2" fmla="*/ 137 w 174"/>
                <a:gd name="T3" fmla="*/ 173 h 174"/>
                <a:gd name="T4" fmla="*/ 36 w 174"/>
                <a:gd name="T5" fmla="*/ 173 h 174"/>
                <a:gd name="T6" fmla="*/ 0 w 174"/>
                <a:gd name="T7" fmla="*/ 137 h 174"/>
                <a:gd name="T8" fmla="*/ 0 w 174"/>
                <a:gd name="T9" fmla="*/ 36 h 174"/>
                <a:gd name="T10" fmla="*/ 36 w 174"/>
                <a:gd name="T11" fmla="*/ 0 h 174"/>
                <a:gd name="T12" fmla="*/ 137 w 174"/>
                <a:gd name="T13" fmla="*/ 0 h 174"/>
                <a:gd name="T14" fmla="*/ 173 w 174"/>
                <a:gd name="T15" fmla="*/ 36 h 174"/>
                <a:gd name="T16" fmla="*/ 173 w 174"/>
                <a:gd name="T17" fmla="*/ 137 h 174"/>
                <a:gd name="T18" fmla="*/ 137 w 174"/>
                <a:gd name="T19" fmla="*/ 173 h 174"/>
                <a:gd name="T20" fmla="*/ 42 w 174"/>
                <a:gd name="T21" fmla="*/ 131 h 174"/>
                <a:gd name="T22" fmla="*/ 42 w 174"/>
                <a:gd name="T23" fmla="*/ 131 h 174"/>
                <a:gd name="T24" fmla="*/ 131 w 174"/>
                <a:gd name="T25" fmla="*/ 131 h 174"/>
                <a:gd name="T26" fmla="*/ 131 w 174"/>
                <a:gd name="T27" fmla="*/ 42 h 174"/>
                <a:gd name="T28" fmla="*/ 42 w 174"/>
                <a:gd name="T29" fmla="*/ 42 h 174"/>
                <a:gd name="T30" fmla="*/ 42 w 174"/>
                <a:gd name="T31" fmla="*/ 13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 h="174">
                  <a:moveTo>
                    <a:pt x="137" y="173"/>
                  </a:moveTo>
                  <a:lnTo>
                    <a:pt x="137" y="173"/>
                  </a:lnTo>
                  <a:cubicBezTo>
                    <a:pt x="36" y="173"/>
                    <a:pt x="36" y="173"/>
                    <a:pt x="36" y="173"/>
                  </a:cubicBezTo>
                  <a:cubicBezTo>
                    <a:pt x="18" y="173"/>
                    <a:pt x="0" y="155"/>
                    <a:pt x="0" y="137"/>
                  </a:cubicBezTo>
                  <a:cubicBezTo>
                    <a:pt x="0" y="36"/>
                    <a:pt x="0" y="36"/>
                    <a:pt x="0" y="36"/>
                  </a:cubicBezTo>
                  <a:cubicBezTo>
                    <a:pt x="0" y="12"/>
                    <a:pt x="18" y="0"/>
                    <a:pt x="36" y="0"/>
                  </a:cubicBezTo>
                  <a:cubicBezTo>
                    <a:pt x="137" y="0"/>
                    <a:pt x="137" y="0"/>
                    <a:pt x="137" y="0"/>
                  </a:cubicBezTo>
                  <a:cubicBezTo>
                    <a:pt x="155" y="0"/>
                    <a:pt x="173" y="12"/>
                    <a:pt x="173" y="36"/>
                  </a:cubicBezTo>
                  <a:cubicBezTo>
                    <a:pt x="173" y="137"/>
                    <a:pt x="173" y="137"/>
                    <a:pt x="173" y="137"/>
                  </a:cubicBezTo>
                  <a:cubicBezTo>
                    <a:pt x="173" y="155"/>
                    <a:pt x="155" y="173"/>
                    <a:pt x="137" y="173"/>
                  </a:cubicBezTo>
                  <a:close/>
                  <a:moveTo>
                    <a:pt x="42" y="131"/>
                  </a:moveTo>
                  <a:lnTo>
                    <a:pt x="42" y="131"/>
                  </a:lnTo>
                  <a:cubicBezTo>
                    <a:pt x="131" y="131"/>
                    <a:pt x="131" y="131"/>
                    <a:pt x="131" y="131"/>
                  </a:cubicBezTo>
                  <a:cubicBezTo>
                    <a:pt x="131" y="42"/>
                    <a:pt x="131" y="42"/>
                    <a:pt x="131" y="42"/>
                  </a:cubicBezTo>
                  <a:cubicBezTo>
                    <a:pt x="42" y="42"/>
                    <a:pt x="42" y="42"/>
                    <a:pt x="42" y="42"/>
                  </a:cubicBezTo>
                  <a:lnTo>
                    <a:pt x="42" y="131"/>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6" name="Freeform 114"/>
            <p:cNvSpPr>
              <a:spLocks noChangeArrowheads="1"/>
            </p:cNvSpPr>
            <p:nvPr/>
          </p:nvSpPr>
          <p:spPr bwMode="auto">
            <a:xfrm>
              <a:off x="11779959" y="2147366"/>
              <a:ext cx="80753" cy="80758"/>
            </a:xfrm>
            <a:custGeom>
              <a:avLst/>
              <a:gdLst>
                <a:gd name="T0" fmla="*/ 113 w 132"/>
                <a:gd name="T1" fmla="*/ 131 h 132"/>
                <a:gd name="T2" fmla="*/ 113 w 132"/>
                <a:gd name="T3" fmla="*/ 131 h 132"/>
                <a:gd name="T4" fmla="*/ 12 w 132"/>
                <a:gd name="T5" fmla="*/ 131 h 132"/>
                <a:gd name="T6" fmla="*/ 0 w 132"/>
                <a:gd name="T7" fmla="*/ 113 h 132"/>
                <a:gd name="T8" fmla="*/ 0 w 132"/>
                <a:gd name="T9" fmla="*/ 18 h 132"/>
                <a:gd name="T10" fmla="*/ 12 w 132"/>
                <a:gd name="T11" fmla="*/ 0 h 132"/>
                <a:gd name="T12" fmla="*/ 113 w 132"/>
                <a:gd name="T13" fmla="*/ 0 h 132"/>
                <a:gd name="T14" fmla="*/ 131 w 132"/>
                <a:gd name="T15" fmla="*/ 18 h 132"/>
                <a:gd name="T16" fmla="*/ 131 w 132"/>
                <a:gd name="T17" fmla="*/ 113 h 132"/>
                <a:gd name="T18" fmla="*/ 113 w 132"/>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113" y="131"/>
                  </a:moveTo>
                  <a:lnTo>
                    <a:pt x="113" y="131"/>
                  </a:lnTo>
                  <a:cubicBezTo>
                    <a:pt x="12" y="131"/>
                    <a:pt x="12" y="131"/>
                    <a:pt x="12" y="131"/>
                  </a:cubicBezTo>
                  <a:cubicBezTo>
                    <a:pt x="6" y="131"/>
                    <a:pt x="0" y="126"/>
                    <a:pt x="0" y="113"/>
                  </a:cubicBezTo>
                  <a:cubicBezTo>
                    <a:pt x="0" y="18"/>
                    <a:pt x="0" y="18"/>
                    <a:pt x="0" y="18"/>
                  </a:cubicBezTo>
                  <a:cubicBezTo>
                    <a:pt x="0" y="6"/>
                    <a:pt x="6" y="0"/>
                    <a:pt x="12" y="0"/>
                  </a:cubicBezTo>
                  <a:cubicBezTo>
                    <a:pt x="113" y="0"/>
                    <a:pt x="113" y="0"/>
                    <a:pt x="113" y="0"/>
                  </a:cubicBezTo>
                  <a:cubicBezTo>
                    <a:pt x="125" y="0"/>
                    <a:pt x="131" y="6"/>
                    <a:pt x="131" y="18"/>
                  </a:cubicBezTo>
                  <a:cubicBezTo>
                    <a:pt x="131" y="113"/>
                    <a:pt x="131" y="113"/>
                    <a:pt x="131" y="113"/>
                  </a:cubicBezTo>
                  <a:cubicBezTo>
                    <a:pt x="131" y="126"/>
                    <a:pt x="125" y="131"/>
                    <a:pt x="113" y="13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7" name="Freeform 115"/>
            <p:cNvSpPr>
              <a:spLocks noChangeArrowheads="1"/>
            </p:cNvSpPr>
            <p:nvPr/>
          </p:nvSpPr>
          <p:spPr bwMode="auto">
            <a:xfrm>
              <a:off x="11763807" y="2131213"/>
              <a:ext cx="110364" cy="110370"/>
            </a:xfrm>
            <a:custGeom>
              <a:avLst/>
              <a:gdLst>
                <a:gd name="T0" fmla="*/ 137 w 180"/>
                <a:gd name="T1" fmla="*/ 179 h 180"/>
                <a:gd name="T2" fmla="*/ 137 w 180"/>
                <a:gd name="T3" fmla="*/ 179 h 180"/>
                <a:gd name="T4" fmla="*/ 36 w 180"/>
                <a:gd name="T5" fmla="*/ 179 h 180"/>
                <a:gd name="T6" fmla="*/ 0 w 180"/>
                <a:gd name="T7" fmla="*/ 137 h 180"/>
                <a:gd name="T8" fmla="*/ 0 w 180"/>
                <a:gd name="T9" fmla="*/ 42 h 180"/>
                <a:gd name="T10" fmla="*/ 36 w 180"/>
                <a:gd name="T11" fmla="*/ 0 h 180"/>
                <a:gd name="T12" fmla="*/ 137 w 180"/>
                <a:gd name="T13" fmla="*/ 0 h 180"/>
                <a:gd name="T14" fmla="*/ 179 w 180"/>
                <a:gd name="T15" fmla="*/ 42 h 180"/>
                <a:gd name="T16" fmla="*/ 179 w 180"/>
                <a:gd name="T17" fmla="*/ 137 h 180"/>
                <a:gd name="T18" fmla="*/ 137 w 180"/>
                <a:gd name="T19" fmla="*/ 179 h 180"/>
                <a:gd name="T20" fmla="*/ 48 w 180"/>
                <a:gd name="T21" fmla="*/ 132 h 180"/>
                <a:gd name="T22" fmla="*/ 48 w 180"/>
                <a:gd name="T23" fmla="*/ 132 h 180"/>
                <a:gd name="T24" fmla="*/ 131 w 180"/>
                <a:gd name="T25" fmla="*/ 132 h 180"/>
                <a:gd name="T26" fmla="*/ 131 w 180"/>
                <a:gd name="T27" fmla="*/ 48 h 180"/>
                <a:gd name="T28" fmla="*/ 48 w 180"/>
                <a:gd name="T29" fmla="*/ 48 h 180"/>
                <a:gd name="T30" fmla="*/ 48 w 180"/>
                <a:gd name="T31"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80">
                  <a:moveTo>
                    <a:pt x="137" y="179"/>
                  </a:moveTo>
                  <a:lnTo>
                    <a:pt x="137" y="179"/>
                  </a:lnTo>
                  <a:cubicBezTo>
                    <a:pt x="36" y="179"/>
                    <a:pt x="36" y="179"/>
                    <a:pt x="36" y="179"/>
                  </a:cubicBezTo>
                  <a:cubicBezTo>
                    <a:pt x="18" y="179"/>
                    <a:pt x="0" y="161"/>
                    <a:pt x="0" y="137"/>
                  </a:cubicBezTo>
                  <a:cubicBezTo>
                    <a:pt x="0" y="42"/>
                    <a:pt x="0" y="42"/>
                    <a:pt x="0" y="42"/>
                  </a:cubicBezTo>
                  <a:cubicBezTo>
                    <a:pt x="0" y="18"/>
                    <a:pt x="18" y="0"/>
                    <a:pt x="36" y="0"/>
                  </a:cubicBezTo>
                  <a:cubicBezTo>
                    <a:pt x="137" y="0"/>
                    <a:pt x="137" y="0"/>
                    <a:pt x="137" y="0"/>
                  </a:cubicBezTo>
                  <a:cubicBezTo>
                    <a:pt x="161" y="0"/>
                    <a:pt x="179" y="18"/>
                    <a:pt x="179" y="42"/>
                  </a:cubicBezTo>
                  <a:cubicBezTo>
                    <a:pt x="179" y="137"/>
                    <a:pt x="179" y="137"/>
                    <a:pt x="179" y="137"/>
                  </a:cubicBezTo>
                  <a:cubicBezTo>
                    <a:pt x="179" y="161"/>
                    <a:pt x="161" y="179"/>
                    <a:pt x="137" y="179"/>
                  </a:cubicBezTo>
                  <a:close/>
                  <a:moveTo>
                    <a:pt x="48" y="132"/>
                  </a:moveTo>
                  <a:lnTo>
                    <a:pt x="48" y="132"/>
                  </a:lnTo>
                  <a:cubicBezTo>
                    <a:pt x="131" y="132"/>
                    <a:pt x="131" y="132"/>
                    <a:pt x="131" y="132"/>
                  </a:cubicBezTo>
                  <a:cubicBezTo>
                    <a:pt x="131" y="48"/>
                    <a:pt x="131" y="48"/>
                    <a:pt x="131" y="48"/>
                  </a:cubicBezTo>
                  <a:cubicBezTo>
                    <a:pt x="48" y="48"/>
                    <a:pt x="48" y="48"/>
                    <a:pt x="48" y="48"/>
                  </a:cubicBezTo>
                  <a:lnTo>
                    <a:pt x="48" y="13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8" name="Freeform 116"/>
            <p:cNvSpPr>
              <a:spLocks noChangeArrowheads="1"/>
            </p:cNvSpPr>
            <p:nvPr/>
          </p:nvSpPr>
          <p:spPr bwMode="auto">
            <a:xfrm>
              <a:off x="11938774" y="2147366"/>
              <a:ext cx="80753" cy="80758"/>
            </a:xfrm>
            <a:custGeom>
              <a:avLst/>
              <a:gdLst>
                <a:gd name="T0" fmla="*/ 113 w 132"/>
                <a:gd name="T1" fmla="*/ 131 h 132"/>
                <a:gd name="T2" fmla="*/ 113 w 132"/>
                <a:gd name="T3" fmla="*/ 131 h 132"/>
                <a:gd name="T4" fmla="*/ 18 w 132"/>
                <a:gd name="T5" fmla="*/ 131 h 132"/>
                <a:gd name="T6" fmla="*/ 0 w 132"/>
                <a:gd name="T7" fmla="*/ 113 h 132"/>
                <a:gd name="T8" fmla="*/ 0 w 132"/>
                <a:gd name="T9" fmla="*/ 18 h 132"/>
                <a:gd name="T10" fmla="*/ 18 w 132"/>
                <a:gd name="T11" fmla="*/ 0 h 132"/>
                <a:gd name="T12" fmla="*/ 113 w 132"/>
                <a:gd name="T13" fmla="*/ 0 h 132"/>
                <a:gd name="T14" fmla="*/ 131 w 132"/>
                <a:gd name="T15" fmla="*/ 18 h 132"/>
                <a:gd name="T16" fmla="*/ 131 w 132"/>
                <a:gd name="T17" fmla="*/ 113 h 132"/>
                <a:gd name="T18" fmla="*/ 113 w 132"/>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113" y="131"/>
                  </a:moveTo>
                  <a:lnTo>
                    <a:pt x="113" y="131"/>
                  </a:lnTo>
                  <a:cubicBezTo>
                    <a:pt x="18" y="131"/>
                    <a:pt x="18" y="131"/>
                    <a:pt x="18" y="131"/>
                  </a:cubicBezTo>
                  <a:cubicBezTo>
                    <a:pt x="6" y="131"/>
                    <a:pt x="0" y="126"/>
                    <a:pt x="0" y="113"/>
                  </a:cubicBezTo>
                  <a:cubicBezTo>
                    <a:pt x="0" y="18"/>
                    <a:pt x="0" y="18"/>
                    <a:pt x="0" y="18"/>
                  </a:cubicBezTo>
                  <a:cubicBezTo>
                    <a:pt x="0" y="6"/>
                    <a:pt x="6" y="0"/>
                    <a:pt x="18" y="0"/>
                  </a:cubicBezTo>
                  <a:cubicBezTo>
                    <a:pt x="113" y="0"/>
                    <a:pt x="113" y="0"/>
                    <a:pt x="113" y="0"/>
                  </a:cubicBezTo>
                  <a:cubicBezTo>
                    <a:pt x="125" y="0"/>
                    <a:pt x="131" y="6"/>
                    <a:pt x="131" y="18"/>
                  </a:cubicBezTo>
                  <a:cubicBezTo>
                    <a:pt x="131" y="113"/>
                    <a:pt x="131" y="113"/>
                    <a:pt x="131" y="113"/>
                  </a:cubicBezTo>
                  <a:cubicBezTo>
                    <a:pt x="131" y="126"/>
                    <a:pt x="125" y="131"/>
                    <a:pt x="113" y="13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9" name="Freeform 117"/>
            <p:cNvSpPr>
              <a:spLocks noChangeArrowheads="1"/>
            </p:cNvSpPr>
            <p:nvPr/>
          </p:nvSpPr>
          <p:spPr bwMode="auto">
            <a:xfrm>
              <a:off x="11925313" y="2131213"/>
              <a:ext cx="110364" cy="110370"/>
            </a:xfrm>
            <a:custGeom>
              <a:avLst/>
              <a:gdLst>
                <a:gd name="T0" fmla="*/ 137 w 180"/>
                <a:gd name="T1" fmla="*/ 179 h 180"/>
                <a:gd name="T2" fmla="*/ 137 w 180"/>
                <a:gd name="T3" fmla="*/ 179 h 180"/>
                <a:gd name="T4" fmla="*/ 42 w 180"/>
                <a:gd name="T5" fmla="*/ 179 h 180"/>
                <a:gd name="T6" fmla="*/ 0 w 180"/>
                <a:gd name="T7" fmla="*/ 137 h 180"/>
                <a:gd name="T8" fmla="*/ 0 w 180"/>
                <a:gd name="T9" fmla="*/ 42 h 180"/>
                <a:gd name="T10" fmla="*/ 42 w 180"/>
                <a:gd name="T11" fmla="*/ 0 h 180"/>
                <a:gd name="T12" fmla="*/ 137 w 180"/>
                <a:gd name="T13" fmla="*/ 0 h 180"/>
                <a:gd name="T14" fmla="*/ 179 w 180"/>
                <a:gd name="T15" fmla="*/ 42 h 180"/>
                <a:gd name="T16" fmla="*/ 179 w 180"/>
                <a:gd name="T17" fmla="*/ 137 h 180"/>
                <a:gd name="T18" fmla="*/ 137 w 180"/>
                <a:gd name="T19" fmla="*/ 179 h 180"/>
                <a:gd name="T20" fmla="*/ 48 w 180"/>
                <a:gd name="T21" fmla="*/ 132 h 180"/>
                <a:gd name="T22" fmla="*/ 48 w 180"/>
                <a:gd name="T23" fmla="*/ 132 h 180"/>
                <a:gd name="T24" fmla="*/ 131 w 180"/>
                <a:gd name="T25" fmla="*/ 132 h 180"/>
                <a:gd name="T26" fmla="*/ 131 w 180"/>
                <a:gd name="T27" fmla="*/ 48 h 180"/>
                <a:gd name="T28" fmla="*/ 48 w 180"/>
                <a:gd name="T29" fmla="*/ 48 h 180"/>
                <a:gd name="T30" fmla="*/ 48 w 180"/>
                <a:gd name="T31"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80">
                  <a:moveTo>
                    <a:pt x="137" y="179"/>
                  </a:moveTo>
                  <a:lnTo>
                    <a:pt x="137" y="179"/>
                  </a:lnTo>
                  <a:cubicBezTo>
                    <a:pt x="42" y="179"/>
                    <a:pt x="42" y="179"/>
                    <a:pt x="42" y="179"/>
                  </a:cubicBezTo>
                  <a:cubicBezTo>
                    <a:pt x="18" y="179"/>
                    <a:pt x="0" y="161"/>
                    <a:pt x="0" y="137"/>
                  </a:cubicBezTo>
                  <a:cubicBezTo>
                    <a:pt x="0" y="42"/>
                    <a:pt x="0" y="42"/>
                    <a:pt x="0" y="42"/>
                  </a:cubicBezTo>
                  <a:cubicBezTo>
                    <a:pt x="0" y="18"/>
                    <a:pt x="18" y="0"/>
                    <a:pt x="42" y="0"/>
                  </a:cubicBezTo>
                  <a:cubicBezTo>
                    <a:pt x="137" y="0"/>
                    <a:pt x="137" y="0"/>
                    <a:pt x="137" y="0"/>
                  </a:cubicBezTo>
                  <a:cubicBezTo>
                    <a:pt x="161" y="0"/>
                    <a:pt x="179" y="18"/>
                    <a:pt x="179" y="42"/>
                  </a:cubicBezTo>
                  <a:cubicBezTo>
                    <a:pt x="179" y="137"/>
                    <a:pt x="179" y="137"/>
                    <a:pt x="179" y="137"/>
                  </a:cubicBezTo>
                  <a:cubicBezTo>
                    <a:pt x="179" y="161"/>
                    <a:pt x="161" y="179"/>
                    <a:pt x="137" y="179"/>
                  </a:cubicBezTo>
                  <a:close/>
                  <a:moveTo>
                    <a:pt x="48" y="132"/>
                  </a:moveTo>
                  <a:lnTo>
                    <a:pt x="48" y="132"/>
                  </a:lnTo>
                  <a:cubicBezTo>
                    <a:pt x="131" y="132"/>
                    <a:pt x="131" y="132"/>
                    <a:pt x="131" y="132"/>
                  </a:cubicBezTo>
                  <a:cubicBezTo>
                    <a:pt x="131" y="48"/>
                    <a:pt x="131" y="48"/>
                    <a:pt x="131" y="48"/>
                  </a:cubicBezTo>
                  <a:cubicBezTo>
                    <a:pt x="48" y="48"/>
                    <a:pt x="48" y="48"/>
                    <a:pt x="48" y="48"/>
                  </a:cubicBezTo>
                  <a:lnTo>
                    <a:pt x="48" y="13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0" name="Freeform 118"/>
            <p:cNvSpPr>
              <a:spLocks noChangeArrowheads="1"/>
            </p:cNvSpPr>
            <p:nvPr/>
          </p:nvSpPr>
          <p:spPr bwMode="auto">
            <a:xfrm>
              <a:off x="12100278" y="2147366"/>
              <a:ext cx="80753" cy="80758"/>
            </a:xfrm>
            <a:custGeom>
              <a:avLst/>
              <a:gdLst>
                <a:gd name="T0" fmla="*/ 119 w 132"/>
                <a:gd name="T1" fmla="*/ 131 h 132"/>
                <a:gd name="T2" fmla="*/ 119 w 132"/>
                <a:gd name="T3" fmla="*/ 131 h 132"/>
                <a:gd name="T4" fmla="*/ 18 w 132"/>
                <a:gd name="T5" fmla="*/ 131 h 132"/>
                <a:gd name="T6" fmla="*/ 0 w 132"/>
                <a:gd name="T7" fmla="*/ 113 h 132"/>
                <a:gd name="T8" fmla="*/ 0 w 132"/>
                <a:gd name="T9" fmla="*/ 18 h 132"/>
                <a:gd name="T10" fmla="*/ 18 w 132"/>
                <a:gd name="T11" fmla="*/ 0 h 132"/>
                <a:gd name="T12" fmla="*/ 119 w 132"/>
                <a:gd name="T13" fmla="*/ 0 h 132"/>
                <a:gd name="T14" fmla="*/ 131 w 132"/>
                <a:gd name="T15" fmla="*/ 18 h 132"/>
                <a:gd name="T16" fmla="*/ 131 w 132"/>
                <a:gd name="T17" fmla="*/ 113 h 132"/>
                <a:gd name="T18" fmla="*/ 119 w 132"/>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119" y="131"/>
                  </a:moveTo>
                  <a:lnTo>
                    <a:pt x="119" y="131"/>
                  </a:lnTo>
                  <a:cubicBezTo>
                    <a:pt x="18" y="131"/>
                    <a:pt x="18" y="131"/>
                    <a:pt x="18" y="131"/>
                  </a:cubicBezTo>
                  <a:cubicBezTo>
                    <a:pt x="12" y="131"/>
                    <a:pt x="0" y="126"/>
                    <a:pt x="0" y="113"/>
                  </a:cubicBezTo>
                  <a:cubicBezTo>
                    <a:pt x="0" y="18"/>
                    <a:pt x="0" y="18"/>
                    <a:pt x="0" y="18"/>
                  </a:cubicBezTo>
                  <a:cubicBezTo>
                    <a:pt x="0" y="6"/>
                    <a:pt x="12" y="0"/>
                    <a:pt x="18" y="0"/>
                  </a:cubicBezTo>
                  <a:cubicBezTo>
                    <a:pt x="119" y="0"/>
                    <a:pt x="119" y="0"/>
                    <a:pt x="119" y="0"/>
                  </a:cubicBezTo>
                  <a:cubicBezTo>
                    <a:pt x="125" y="0"/>
                    <a:pt x="131" y="6"/>
                    <a:pt x="131" y="18"/>
                  </a:cubicBezTo>
                  <a:cubicBezTo>
                    <a:pt x="131" y="113"/>
                    <a:pt x="131" y="113"/>
                    <a:pt x="131" y="113"/>
                  </a:cubicBezTo>
                  <a:cubicBezTo>
                    <a:pt x="131" y="126"/>
                    <a:pt x="125" y="131"/>
                    <a:pt x="119" y="13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1" name="Freeform 119"/>
            <p:cNvSpPr>
              <a:spLocks noChangeArrowheads="1"/>
            </p:cNvSpPr>
            <p:nvPr/>
          </p:nvSpPr>
          <p:spPr bwMode="auto">
            <a:xfrm>
              <a:off x="12089510" y="2131213"/>
              <a:ext cx="104978" cy="110370"/>
            </a:xfrm>
            <a:custGeom>
              <a:avLst/>
              <a:gdLst>
                <a:gd name="T0" fmla="*/ 137 w 174"/>
                <a:gd name="T1" fmla="*/ 179 h 180"/>
                <a:gd name="T2" fmla="*/ 137 w 174"/>
                <a:gd name="T3" fmla="*/ 179 h 180"/>
                <a:gd name="T4" fmla="*/ 36 w 174"/>
                <a:gd name="T5" fmla="*/ 179 h 180"/>
                <a:gd name="T6" fmla="*/ 0 w 174"/>
                <a:gd name="T7" fmla="*/ 137 h 180"/>
                <a:gd name="T8" fmla="*/ 0 w 174"/>
                <a:gd name="T9" fmla="*/ 42 h 180"/>
                <a:gd name="T10" fmla="*/ 36 w 174"/>
                <a:gd name="T11" fmla="*/ 0 h 180"/>
                <a:gd name="T12" fmla="*/ 137 w 174"/>
                <a:gd name="T13" fmla="*/ 0 h 180"/>
                <a:gd name="T14" fmla="*/ 173 w 174"/>
                <a:gd name="T15" fmla="*/ 42 h 180"/>
                <a:gd name="T16" fmla="*/ 173 w 174"/>
                <a:gd name="T17" fmla="*/ 137 h 180"/>
                <a:gd name="T18" fmla="*/ 137 w 174"/>
                <a:gd name="T19" fmla="*/ 179 h 180"/>
                <a:gd name="T20" fmla="*/ 42 w 174"/>
                <a:gd name="T21" fmla="*/ 132 h 180"/>
                <a:gd name="T22" fmla="*/ 42 w 174"/>
                <a:gd name="T23" fmla="*/ 132 h 180"/>
                <a:gd name="T24" fmla="*/ 131 w 174"/>
                <a:gd name="T25" fmla="*/ 132 h 180"/>
                <a:gd name="T26" fmla="*/ 131 w 174"/>
                <a:gd name="T27" fmla="*/ 48 h 180"/>
                <a:gd name="T28" fmla="*/ 42 w 174"/>
                <a:gd name="T29" fmla="*/ 48 h 180"/>
                <a:gd name="T30" fmla="*/ 42 w 174"/>
                <a:gd name="T31"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 h="180">
                  <a:moveTo>
                    <a:pt x="137" y="179"/>
                  </a:moveTo>
                  <a:lnTo>
                    <a:pt x="137" y="179"/>
                  </a:lnTo>
                  <a:cubicBezTo>
                    <a:pt x="36" y="179"/>
                    <a:pt x="36" y="179"/>
                    <a:pt x="36" y="179"/>
                  </a:cubicBezTo>
                  <a:cubicBezTo>
                    <a:pt x="18" y="179"/>
                    <a:pt x="0" y="161"/>
                    <a:pt x="0" y="137"/>
                  </a:cubicBezTo>
                  <a:cubicBezTo>
                    <a:pt x="0" y="42"/>
                    <a:pt x="0" y="42"/>
                    <a:pt x="0" y="42"/>
                  </a:cubicBezTo>
                  <a:cubicBezTo>
                    <a:pt x="0" y="18"/>
                    <a:pt x="18" y="0"/>
                    <a:pt x="36" y="0"/>
                  </a:cubicBezTo>
                  <a:cubicBezTo>
                    <a:pt x="137" y="0"/>
                    <a:pt x="137" y="0"/>
                    <a:pt x="137" y="0"/>
                  </a:cubicBezTo>
                  <a:cubicBezTo>
                    <a:pt x="155" y="0"/>
                    <a:pt x="173" y="18"/>
                    <a:pt x="173" y="42"/>
                  </a:cubicBezTo>
                  <a:cubicBezTo>
                    <a:pt x="173" y="137"/>
                    <a:pt x="173" y="137"/>
                    <a:pt x="173" y="137"/>
                  </a:cubicBezTo>
                  <a:cubicBezTo>
                    <a:pt x="173" y="161"/>
                    <a:pt x="155" y="179"/>
                    <a:pt x="137" y="179"/>
                  </a:cubicBezTo>
                  <a:close/>
                  <a:moveTo>
                    <a:pt x="42" y="132"/>
                  </a:moveTo>
                  <a:lnTo>
                    <a:pt x="42" y="132"/>
                  </a:lnTo>
                  <a:cubicBezTo>
                    <a:pt x="131" y="132"/>
                    <a:pt x="131" y="132"/>
                    <a:pt x="131" y="132"/>
                  </a:cubicBezTo>
                  <a:cubicBezTo>
                    <a:pt x="131" y="48"/>
                    <a:pt x="131" y="48"/>
                    <a:pt x="131" y="48"/>
                  </a:cubicBezTo>
                  <a:cubicBezTo>
                    <a:pt x="42" y="48"/>
                    <a:pt x="42" y="48"/>
                    <a:pt x="42" y="48"/>
                  </a:cubicBezTo>
                  <a:lnTo>
                    <a:pt x="42" y="13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2" name="Freeform 120"/>
            <p:cNvSpPr>
              <a:spLocks noChangeArrowheads="1"/>
            </p:cNvSpPr>
            <p:nvPr/>
          </p:nvSpPr>
          <p:spPr bwMode="auto">
            <a:xfrm>
              <a:off x="12264475" y="2147366"/>
              <a:ext cx="80753" cy="80758"/>
            </a:xfrm>
            <a:custGeom>
              <a:avLst/>
              <a:gdLst>
                <a:gd name="T0" fmla="*/ 113 w 132"/>
                <a:gd name="T1" fmla="*/ 131 h 132"/>
                <a:gd name="T2" fmla="*/ 113 w 132"/>
                <a:gd name="T3" fmla="*/ 131 h 132"/>
                <a:gd name="T4" fmla="*/ 12 w 132"/>
                <a:gd name="T5" fmla="*/ 131 h 132"/>
                <a:gd name="T6" fmla="*/ 0 w 132"/>
                <a:gd name="T7" fmla="*/ 113 h 132"/>
                <a:gd name="T8" fmla="*/ 0 w 132"/>
                <a:gd name="T9" fmla="*/ 18 h 132"/>
                <a:gd name="T10" fmla="*/ 12 w 132"/>
                <a:gd name="T11" fmla="*/ 0 h 132"/>
                <a:gd name="T12" fmla="*/ 113 w 132"/>
                <a:gd name="T13" fmla="*/ 0 h 132"/>
                <a:gd name="T14" fmla="*/ 131 w 132"/>
                <a:gd name="T15" fmla="*/ 18 h 132"/>
                <a:gd name="T16" fmla="*/ 131 w 132"/>
                <a:gd name="T17" fmla="*/ 113 h 132"/>
                <a:gd name="T18" fmla="*/ 113 w 132"/>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113" y="131"/>
                  </a:moveTo>
                  <a:lnTo>
                    <a:pt x="113" y="131"/>
                  </a:lnTo>
                  <a:cubicBezTo>
                    <a:pt x="12" y="131"/>
                    <a:pt x="12" y="131"/>
                    <a:pt x="12" y="131"/>
                  </a:cubicBezTo>
                  <a:cubicBezTo>
                    <a:pt x="6" y="131"/>
                    <a:pt x="0" y="126"/>
                    <a:pt x="0" y="113"/>
                  </a:cubicBezTo>
                  <a:cubicBezTo>
                    <a:pt x="0" y="18"/>
                    <a:pt x="0" y="18"/>
                    <a:pt x="0" y="18"/>
                  </a:cubicBezTo>
                  <a:cubicBezTo>
                    <a:pt x="0" y="6"/>
                    <a:pt x="6" y="0"/>
                    <a:pt x="12" y="0"/>
                  </a:cubicBezTo>
                  <a:cubicBezTo>
                    <a:pt x="113" y="0"/>
                    <a:pt x="113" y="0"/>
                    <a:pt x="113" y="0"/>
                  </a:cubicBezTo>
                  <a:cubicBezTo>
                    <a:pt x="125" y="0"/>
                    <a:pt x="131" y="6"/>
                    <a:pt x="131" y="18"/>
                  </a:cubicBezTo>
                  <a:cubicBezTo>
                    <a:pt x="131" y="113"/>
                    <a:pt x="131" y="113"/>
                    <a:pt x="131" y="113"/>
                  </a:cubicBezTo>
                  <a:cubicBezTo>
                    <a:pt x="131" y="126"/>
                    <a:pt x="125" y="131"/>
                    <a:pt x="113" y="13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3" name="Freeform 121"/>
            <p:cNvSpPr>
              <a:spLocks noChangeArrowheads="1"/>
            </p:cNvSpPr>
            <p:nvPr/>
          </p:nvSpPr>
          <p:spPr bwMode="auto">
            <a:xfrm>
              <a:off x="12248324" y="2131213"/>
              <a:ext cx="110364" cy="110370"/>
            </a:xfrm>
            <a:custGeom>
              <a:avLst/>
              <a:gdLst>
                <a:gd name="T0" fmla="*/ 137 w 180"/>
                <a:gd name="T1" fmla="*/ 179 h 180"/>
                <a:gd name="T2" fmla="*/ 137 w 180"/>
                <a:gd name="T3" fmla="*/ 179 h 180"/>
                <a:gd name="T4" fmla="*/ 36 w 180"/>
                <a:gd name="T5" fmla="*/ 179 h 180"/>
                <a:gd name="T6" fmla="*/ 0 w 180"/>
                <a:gd name="T7" fmla="*/ 137 h 180"/>
                <a:gd name="T8" fmla="*/ 0 w 180"/>
                <a:gd name="T9" fmla="*/ 42 h 180"/>
                <a:gd name="T10" fmla="*/ 36 w 180"/>
                <a:gd name="T11" fmla="*/ 0 h 180"/>
                <a:gd name="T12" fmla="*/ 137 w 180"/>
                <a:gd name="T13" fmla="*/ 0 h 180"/>
                <a:gd name="T14" fmla="*/ 179 w 180"/>
                <a:gd name="T15" fmla="*/ 42 h 180"/>
                <a:gd name="T16" fmla="*/ 179 w 180"/>
                <a:gd name="T17" fmla="*/ 137 h 180"/>
                <a:gd name="T18" fmla="*/ 137 w 180"/>
                <a:gd name="T19" fmla="*/ 179 h 180"/>
                <a:gd name="T20" fmla="*/ 48 w 180"/>
                <a:gd name="T21" fmla="*/ 132 h 180"/>
                <a:gd name="T22" fmla="*/ 48 w 180"/>
                <a:gd name="T23" fmla="*/ 132 h 180"/>
                <a:gd name="T24" fmla="*/ 131 w 180"/>
                <a:gd name="T25" fmla="*/ 132 h 180"/>
                <a:gd name="T26" fmla="*/ 131 w 180"/>
                <a:gd name="T27" fmla="*/ 48 h 180"/>
                <a:gd name="T28" fmla="*/ 48 w 180"/>
                <a:gd name="T29" fmla="*/ 48 h 180"/>
                <a:gd name="T30" fmla="*/ 48 w 180"/>
                <a:gd name="T31"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80">
                  <a:moveTo>
                    <a:pt x="137" y="179"/>
                  </a:moveTo>
                  <a:lnTo>
                    <a:pt x="137" y="179"/>
                  </a:lnTo>
                  <a:cubicBezTo>
                    <a:pt x="36" y="179"/>
                    <a:pt x="36" y="179"/>
                    <a:pt x="36" y="179"/>
                  </a:cubicBezTo>
                  <a:cubicBezTo>
                    <a:pt x="18" y="179"/>
                    <a:pt x="0" y="161"/>
                    <a:pt x="0" y="137"/>
                  </a:cubicBezTo>
                  <a:cubicBezTo>
                    <a:pt x="0" y="42"/>
                    <a:pt x="0" y="42"/>
                    <a:pt x="0" y="42"/>
                  </a:cubicBezTo>
                  <a:cubicBezTo>
                    <a:pt x="0" y="18"/>
                    <a:pt x="18" y="0"/>
                    <a:pt x="36" y="0"/>
                  </a:cubicBezTo>
                  <a:cubicBezTo>
                    <a:pt x="137" y="0"/>
                    <a:pt x="137" y="0"/>
                    <a:pt x="137" y="0"/>
                  </a:cubicBezTo>
                  <a:cubicBezTo>
                    <a:pt x="161" y="0"/>
                    <a:pt x="179" y="18"/>
                    <a:pt x="179" y="42"/>
                  </a:cubicBezTo>
                  <a:cubicBezTo>
                    <a:pt x="179" y="137"/>
                    <a:pt x="179" y="137"/>
                    <a:pt x="179" y="137"/>
                  </a:cubicBezTo>
                  <a:cubicBezTo>
                    <a:pt x="179" y="161"/>
                    <a:pt x="161" y="179"/>
                    <a:pt x="137" y="179"/>
                  </a:cubicBezTo>
                  <a:close/>
                  <a:moveTo>
                    <a:pt x="48" y="132"/>
                  </a:moveTo>
                  <a:lnTo>
                    <a:pt x="48" y="132"/>
                  </a:lnTo>
                  <a:cubicBezTo>
                    <a:pt x="131" y="132"/>
                    <a:pt x="131" y="132"/>
                    <a:pt x="131" y="132"/>
                  </a:cubicBezTo>
                  <a:cubicBezTo>
                    <a:pt x="131" y="48"/>
                    <a:pt x="131" y="48"/>
                    <a:pt x="131" y="48"/>
                  </a:cubicBezTo>
                  <a:cubicBezTo>
                    <a:pt x="48" y="48"/>
                    <a:pt x="48" y="48"/>
                    <a:pt x="48" y="48"/>
                  </a:cubicBezTo>
                  <a:lnTo>
                    <a:pt x="48" y="13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4" name="Freeform 122"/>
            <p:cNvSpPr>
              <a:spLocks noChangeArrowheads="1"/>
            </p:cNvSpPr>
            <p:nvPr/>
          </p:nvSpPr>
          <p:spPr bwMode="auto">
            <a:xfrm>
              <a:off x="12425982" y="2147366"/>
              <a:ext cx="80753" cy="80758"/>
            </a:xfrm>
            <a:custGeom>
              <a:avLst/>
              <a:gdLst>
                <a:gd name="T0" fmla="*/ 113 w 132"/>
                <a:gd name="T1" fmla="*/ 131 h 132"/>
                <a:gd name="T2" fmla="*/ 113 w 132"/>
                <a:gd name="T3" fmla="*/ 131 h 132"/>
                <a:gd name="T4" fmla="*/ 18 w 132"/>
                <a:gd name="T5" fmla="*/ 131 h 132"/>
                <a:gd name="T6" fmla="*/ 0 w 132"/>
                <a:gd name="T7" fmla="*/ 113 h 132"/>
                <a:gd name="T8" fmla="*/ 0 w 132"/>
                <a:gd name="T9" fmla="*/ 18 h 132"/>
                <a:gd name="T10" fmla="*/ 18 w 132"/>
                <a:gd name="T11" fmla="*/ 0 h 132"/>
                <a:gd name="T12" fmla="*/ 113 w 132"/>
                <a:gd name="T13" fmla="*/ 0 h 132"/>
                <a:gd name="T14" fmla="*/ 131 w 132"/>
                <a:gd name="T15" fmla="*/ 18 h 132"/>
                <a:gd name="T16" fmla="*/ 131 w 132"/>
                <a:gd name="T17" fmla="*/ 113 h 132"/>
                <a:gd name="T18" fmla="*/ 113 w 132"/>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113" y="131"/>
                  </a:moveTo>
                  <a:lnTo>
                    <a:pt x="113" y="131"/>
                  </a:lnTo>
                  <a:cubicBezTo>
                    <a:pt x="18" y="131"/>
                    <a:pt x="18" y="131"/>
                    <a:pt x="18" y="131"/>
                  </a:cubicBezTo>
                  <a:cubicBezTo>
                    <a:pt x="6" y="131"/>
                    <a:pt x="0" y="126"/>
                    <a:pt x="0" y="113"/>
                  </a:cubicBezTo>
                  <a:cubicBezTo>
                    <a:pt x="0" y="18"/>
                    <a:pt x="0" y="18"/>
                    <a:pt x="0" y="18"/>
                  </a:cubicBezTo>
                  <a:cubicBezTo>
                    <a:pt x="0" y="6"/>
                    <a:pt x="6" y="0"/>
                    <a:pt x="18" y="0"/>
                  </a:cubicBezTo>
                  <a:cubicBezTo>
                    <a:pt x="113" y="0"/>
                    <a:pt x="113" y="0"/>
                    <a:pt x="113" y="0"/>
                  </a:cubicBezTo>
                  <a:cubicBezTo>
                    <a:pt x="125" y="0"/>
                    <a:pt x="131" y="6"/>
                    <a:pt x="131" y="18"/>
                  </a:cubicBezTo>
                  <a:cubicBezTo>
                    <a:pt x="131" y="113"/>
                    <a:pt x="131" y="113"/>
                    <a:pt x="131" y="113"/>
                  </a:cubicBezTo>
                  <a:cubicBezTo>
                    <a:pt x="131" y="126"/>
                    <a:pt x="125" y="131"/>
                    <a:pt x="113" y="13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5" name="Freeform 123"/>
            <p:cNvSpPr>
              <a:spLocks noChangeArrowheads="1"/>
            </p:cNvSpPr>
            <p:nvPr/>
          </p:nvSpPr>
          <p:spPr bwMode="auto">
            <a:xfrm>
              <a:off x="12409830" y="2131213"/>
              <a:ext cx="110364" cy="110370"/>
            </a:xfrm>
            <a:custGeom>
              <a:avLst/>
              <a:gdLst>
                <a:gd name="T0" fmla="*/ 137 w 180"/>
                <a:gd name="T1" fmla="*/ 179 h 180"/>
                <a:gd name="T2" fmla="*/ 137 w 180"/>
                <a:gd name="T3" fmla="*/ 179 h 180"/>
                <a:gd name="T4" fmla="*/ 42 w 180"/>
                <a:gd name="T5" fmla="*/ 179 h 180"/>
                <a:gd name="T6" fmla="*/ 0 w 180"/>
                <a:gd name="T7" fmla="*/ 137 h 180"/>
                <a:gd name="T8" fmla="*/ 0 w 180"/>
                <a:gd name="T9" fmla="*/ 42 h 180"/>
                <a:gd name="T10" fmla="*/ 42 w 180"/>
                <a:gd name="T11" fmla="*/ 0 h 180"/>
                <a:gd name="T12" fmla="*/ 137 w 180"/>
                <a:gd name="T13" fmla="*/ 0 h 180"/>
                <a:gd name="T14" fmla="*/ 179 w 180"/>
                <a:gd name="T15" fmla="*/ 42 h 180"/>
                <a:gd name="T16" fmla="*/ 179 w 180"/>
                <a:gd name="T17" fmla="*/ 137 h 180"/>
                <a:gd name="T18" fmla="*/ 137 w 180"/>
                <a:gd name="T19" fmla="*/ 179 h 180"/>
                <a:gd name="T20" fmla="*/ 48 w 180"/>
                <a:gd name="T21" fmla="*/ 132 h 180"/>
                <a:gd name="T22" fmla="*/ 48 w 180"/>
                <a:gd name="T23" fmla="*/ 132 h 180"/>
                <a:gd name="T24" fmla="*/ 132 w 180"/>
                <a:gd name="T25" fmla="*/ 132 h 180"/>
                <a:gd name="T26" fmla="*/ 132 w 180"/>
                <a:gd name="T27" fmla="*/ 48 h 180"/>
                <a:gd name="T28" fmla="*/ 48 w 180"/>
                <a:gd name="T29" fmla="*/ 48 h 180"/>
                <a:gd name="T30" fmla="*/ 48 w 180"/>
                <a:gd name="T31"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80">
                  <a:moveTo>
                    <a:pt x="137" y="179"/>
                  </a:moveTo>
                  <a:lnTo>
                    <a:pt x="137" y="179"/>
                  </a:lnTo>
                  <a:cubicBezTo>
                    <a:pt x="42" y="179"/>
                    <a:pt x="42" y="179"/>
                    <a:pt x="42" y="179"/>
                  </a:cubicBezTo>
                  <a:cubicBezTo>
                    <a:pt x="18" y="179"/>
                    <a:pt x="0" y="161"/>
                    <a:pt x="0" y="137"/>
                  </a:cubicBezTo>
                  <a:cubicBezTo>
                    <a:pt x="0" y="42"/>
                    <a:pt x="0" y="42"/>
                    <a:pt x="0" y="42"/>
                  </a:cubicBezTo>
                  <a:cubicBezTo>
                    <a:pt x="0" y="18"/>
                    <a:pt x="18" y="0"/>
                    <a:pt x="42" y="0"/>
                  </a:cubicBezTo>
                  <a:cubicBezTo>
                    <a:pt x="137" y="0"/>
                    <a:pt x="137" y="0"/>
                    <a:pt x="137" y="0"/>
                  </a:cubicBezTo>
                  <a:cubicBezTo>
                    <a:pt x="161" y="0"/>
                    <a:pt x="179" y="18"/>
                    <a:pt x="179" y="42"/>
                  </a:cubicBezTo>
                  <a:cubicBezTo>
                    <a:pt x="179" y="137"/>
                    <a:pt x="179" y="137"/>
                    <a:pt x="179" y="137"/>
                  </a:cubicBezTo>
                  <a:cubicBezTo>
                    <a:pt x="179" y="161"/>
                    <a:pt x="161" y="179"/>
                    <a:pt x="137" y="179"/>
                  </a:cubicBezTo>
                  <a:close/>
                  <a:moveTo>
                    <a:pt x="48" y="132"/>
                  </a:moveTo>
                  <a:lnTo>
                    <a:pt x="48" y="132"/>
                  </a:lnTo>
                  <a:cubicBezTo>
                    <a:pt x="132" y="132"/>
                    <a:pt x="132" y="132"/>
                    <a:pt x="132" y="132"/>
                  </a:cubicBezTo>
                  <a:cubicBezTo>
                    <a:pt x="132" y="48"/>
                    <a:pt x="132" y="48"/>
                    <a:pt x="132" y="48"/>
                  </a:cubicBezTo>
                  <a:cubicBezTo>
                    <a:pt x="48" y="48"/>
                    <a:pt x="48" y="48"/>
                    <a:pt x="48" y="48"/>
                  </a:cubicBezTo>
                  <a:lnTo>
                    <a:pt x="48" y="13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6" name="Freeform 124"/>
            <p:cNvSpPr>
              <a:spLocks noChangeArrowheads="1"/>
            </p:cNvSpPr>
            <p:nvPr/>
          </p:nvSpPr>
          <p:spPr bwMode="auto">
            <a:xfrm>
              <a:off x="12574029" y="2131213"/>
              <a:ext cx="104978" cy="110370"/>
            </a:xfrm>
            <a:custGeom>
              <a:avLst/>
              <a:gdLst>
                <a:gd name="T0" fmla="*/ 137 w 174"/>
                <a:gd name="T1" fmla="*/ 179 h 180"/>
                <a:gd name="T2" fmla="*/ 137 w 174"/>
                <a:gd name="T3" fmla="*/ 179 h 180"/>
                <a:gd name="T4" fmla="*/ 36 w 174"/>
                <a:gd name="T5" fmla="*/ 179 h 180"/>
                <a:gd name="T6" fmla="*/ 0 w 174"/>
                <a:gd name="T7" fmla="*/ 137 h 180"/>
                <a:gd name="T8" fmla="*/ 0 w 174"/>
                <a:gd name="T9" fmla="*/ 42 h 180"/>
                <a:gd name="T10" fmla="*/ 36 w 174"/>
                <a:gd name="T11" fmla="*/ 0 h 180"/>
                <a:gd name="T12" fmla="*/ 137 w 174"/>
                <a:gd name="T13" fmla="*/ 0 h 180"/>
                <a:gd name="T14" fmla="*/ 173 w 174"/>
                <a:gd name="T15" fmla="*/ 42 h 180"/>
                <a:gd name="T16" fmla="*/ 173 w 174"/>
                <a:gd name="T17" fmla="*/ 137 h 180"/>
                <a:gd name="T18" fmla="*/ 137 w 174"/>
                <a:gd name="T19" fmla="*/ 179 h 180"/>
                <a:gd name="T20" fmla="*/ 42 w 174"/>
                <a:gd name="T21" fmla="*/ 132 h 180"/>
                <a:gd name="T22" fmla="*/ 42 w 174"/>
                <a:gd name="T23" fmla="*/ 132 h 180"/>
                <a:gd name="T24" fmla="*/ 131 w 174"/>
                <a:gd name="T25" fmla="*/ 132 h 180"/>
                <a:gd name="T26" fmla="*/ 131 w 174"/>
                <a:gd name="T27" fmla="*/ 48 h 180"/>
                <a:gd name="T28" fmla="*/ 42 w 174"/>
                <a:gd name="T29" fmla="*/ 48 h 180"/>
                <a:gd name="T30" fmla="*/ 42 w 174"/>
                <a:gd name="T31"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 h="180">
                  <a:moveTo>
                    <a:pt x="137" y="179"/>
                  </a:moveTo>
                  <a:lnTo>
                    <a:pt x="137" y="179"/>
                  </a:lnTo>
                  <a:cubicBezTo>
                    <a:pt x="36" y="179"/>
                    <a:pt x="36" y="179"/>
                    <a:pt x="36" y="179"/>
                  </a:cubicBezTo>
                  <a:cubicBezTo>
                    <a:pt x="18" y="179"/>
                    <a:pt x="0" y="161"/>
                    <a:pt x="0" y="137"/>
                  </a:cubicBezTo>
                  <a:cubicBezTo>
                    <a:pt x="0" y="42"/>
                    <a:pt x="0" y="42"/>
                    <a:pt x="0" y="42"/>
                  </a:cubicBezTo>
                  <a:cubicBezTo>
                    <a:pt x="0" y="18"/>
                    <a:pt x="18" y="0"/>
                    <a:pt x="36" y="0"/>
                  </a:cubicBezTo>
                  <a:cubicBezTo>
                    <a:pt x="137" y="0"/>
                    <a:pt x="137" y="0"/>
                    <a:pt x="137" y="0"/>
                  </a:cubicBezTo>
                  <a:cubicBezTo>
                    <a:pt x="155" y="0"/>
                    <a:pt x="173" y="18"/>
                    <a:pt x="173" y="42"/>
                  </a:cubicBezTo>
                  <a:cubicBezTo>
                    <a:pt x="173" y="137"/>
                    <a:pt x="173" y="137"/>
                    <a:pt x="173" y="137"/>
                  </a:cubicBezTo>
                  <a:cubicBezTo>
                    <a:pt x="173" y="161"/>
                    <a:pt x="155" y="179"/>
                    <a:pt x="137" y="179"/>
                  </a:cubicBezTo>
                  <a:close/>
                  <a:moveTo>
                    <a:pt x="42" y="132"/>
                  </a:moveTo>
                  <a:lnTo>
                    <a:pt x="42" y="132"/>
                  </a:lnTo>
                  <a:cubicBezTo>
                    <a:pt x="131" y="132"/>
                    <a:pt x="131" y="132"/>
                    <a:pt x="131" y="132"/>
                  </a:cubicBezTo>
                  <a:cubicBezTo>
                    <a:pt x="131" y="48"/>
                    <a:pt x="131" y="48"/>
                    <a:pt x="131" y="48"/>
                  </a:cubicBezTo>
                  <a:cubicBezTo>
                    <a:pt x="42" y="48"/>
                    <a:pt x="42" y="48"/>
                    <a:pt x="42" y="48"/>
                  </a:cubicBezTo>
                  <a:lnTo>
                    <a:pt x="42" y="13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7" name="Freeform 125"/>
            <p:cNvSpPr>
              <a:spLocks noChangeArrowheads="1"/>
            </p:cNvSpPr>
            <p:nvPr/>
          </p:nvSpPr>
          <p:spPr bwMode="auto">
            <a:xfrm>
              <a:off x="11779959" y="2292731"/>
              <a:ext cx="80753" cy="80758"/>
            </a:xfrm>
            <a:custGeom>
              <a:avLst/>
              <a:gdLst>
                <a:gd name="T0" fmla="*/ 113 w 132"/>
                <a:gd name="T1" fmla="*/ 132 h 133"/>
                <a:gd name="T2" fmla="*/ 113 w 132"/>
                <a:gd name="T3" fmla="*/ 132 h 133"/>
                <a:gd name="T4" fmla="*/ 12 w 132"/>
                <a:gd name="T5" fmla="*/ 132 h 133"/>
                <a:gd name="T6" fmla="*/ 0 w 132"/>
                <a:gd name="T7" fmla="*/ 114 h 133"/>
                <a:gd name="T8" fmla="*/ 0 w 132"/>
                <a:gd name="T9" fmla="*/ 12 h 133"/>
                <a:gd name="T10" fmla="*/ 12 w 132"/>
                <a:gd name="T11" fmla="*/ 0 h 133"/>
                <a:gd name="T12" fmla="*/ 113 w 132"/>
                <a:gd name="T13" fmla="*/ 0 h 133"/>
                <a:gd name="T14" fmla="*/ 131 w 132"/>
                <a:gd name="T15" fmla="*/ 12 h 133"/>
                <a:gd name="T16" fmla="*/ 131 w 132"/>
                <a:gd name="T17" fmla="*/ 114 h 133"/>
                <a:gd name="T18" fmla="*/ 113 w 132"/>
                <a:gd name="T19" fmla="*/ 1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3">
                  <a:moveTo>
                    <a:pt x="113" y="132"/>
                  </a:moveTo>
                  <a:lnTo>
                    <a:pt x="113" y="132"/>
                  </a:lnTo>
                  <a:cubicBezTo>
                    <a:pt x="12" y="132"/>
                    <a:pt x="12" y="132"/>
                    <a:pt x="12" y="132"/>
                  </a:cubicBezTo>
                  <a:cubicBezTo>
                    <a:pt x="6" y="132"/>
                    <a:pt x="0" y="119"/>
                    <a:pt x="0" y="114"/>
                  </a:cubicBezTo>
                  <a:cubicBezTo>
                    <a:pt x="0" y="12"/>
                    <a:pt x="0" y="12"/>
                    <a:pt x="0" y="12"/>
                  </a:cubicBezTo>
                  <a:cubicBezTo>
                    <a:pt x="0" y="6"/>
                    <a:pt x="6" y="0"/>
                    <a:pt x="12" y="0"/>
                  </a:cubicBezTo>
                  <a:cubicBezTo>
                    <a:pt x="113" y="0"/>
                    <a:pt x="113" y="0"/>
                    <a:pt x="113" y="0"/>
                  </a:cubicBezTo>
                  <a:cubicBezTo>
                    <a:pt x="125" y="0"/>
                    <a:pt x="131" y="6"/>
                    <a:pt x="131" y="12"/>
                  </a:cubicBezTo>
                  <a:cubicBezTo>
                    <a:pt x="131" y="114"/>
                    <a:pt x="131" y="114"/>
                    <a:pt x="131" y="114"/>
                  </a:cubicBezTo>
                  <a:cubicBezTo>
                    <a:pt x="131" y="119"/>
                    <a:pt x="125" y="132"/>
                    <a:pt x="113" y="13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8" name="Freeform 126"/>
            <p:cNvSpPr>
              <a:spLocks noChangeArrowheads="1"/>
            </p:cNvSpPr>
            <p:nvPr/>
          </p:nvSpPr>
          <p:spPr bwMode="auto">
            <a:xfrm>
              <a:off x="11763807" y="2279270"/>
              <a:ext cx="110364" cy="107678"/>
            </a:xfrm>
            <a:custGeom>
              <a:avLst/>
              <a:gdLst>
                <a:gd name="T0" fmla="*/ 137 w 180"/>
                <a:gd name="T1" fmla="*/ 174 h 175"/>
                <a:gd name="T2" fmla="*/ 137 w 180"/>
                <a:gd name="T3" fmla="*/ 174 h 175"/>
                <a:gd name="T4" fmla="*/ 36 w 180"/>
                <a:gd name="T5" fmla="*/ 174 h 175"/>
                <a:gd name="T6" fmla="*/ 0 w 180"/>
                <a:gd name="T7" fmla="*/ 138 h 175"/>
                <a:gd name="T8" fmla="*/ 0 w 180"/>
                <a:gd name="T9" fmla="*/ 36 h 175"/>
                <a:gd name="T10" fmla="*/ 36 w 180"/>
                <a:gd name="T11" fmla="*/ 0 h 175"/>
                <a:gd name="T12" fmla="*/ 137 w 180"/>
                <a:gd name="T13" fmla="*/ 0 h 175"/>
                <a:gd name="T14" fmla="*/ 179 w 180"/>
                <a:gd name="T15" fmla="*/ 36 h 175"/>
                <a:gd name="T16" fmla="*/ 179 w 180"/>
                <a:gd name="T17" fmla="*/ 138 h 175"/>
                <a:gd name="T18" fmla="*/ 137 w 180"/>
                <a:gd name="T19" fmla="*/ 174 h 175"/>
                <a:gd name="T20" fmla="*/ 48 w 180"/>
                <a:gd name="T21" fmla="*/ 132 h 175"/>
                <a:gd name="T22" fmla="*/ 48 w 180"/>
                <a:gd name="T23" fmla="*/ 132 h 175"/>
                <a:gd name="T24" fmla="*/ 131 w 180"/>
                <a:gd name="T25" fmla="*/ 132 h 175"/>
                <a:gd name="T26" fmla="*/ 131 w 180"/>
                <a:gd name="T27" fmla="*/ 48 h 175"/>
                <a:gd name="T28" fmla="*/ 48 w 180"/>
                <a:gd name="T29" fmla="*/ 48 h 175"/>
                <a:gd name="T30" fmla="*/ 48 w 180"/>
                <a:gd name="T31" fmla="*/ 13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75">
                  <a:moveTo>
                    <a:pt x="137" y="174"/>
                  </a:moveTo>
                  <a:lnTo>
                    <a:pt x="137" y="174"/>
                  </a:lnTo>
                  <a:cubicBezTo>
                    <a:pt x="36" y="174"/>
                    <a:pt x="36" y="174"/>
                    <a:pt x="36" y="174"/>
                  </a:cubicBezTo>
                  <a:cubicBezTo>
                    <a:pt x="18" y="174"/>
                    <a:pt x="0" y="161"/>
                    <a:pt x="0" y="138"/>
                  </a:cubicBezTo>
                  <a:cubicBezTo>
                    <a:pt x="0" y="36"/>
                    <a:pt x="0" y="36"/>
                    <a:pt x="0" y="36"/>
                  </a:cubicBezTo>
                  <a:cubicBezTo>
                    <a:pt x="0" y="18"/>
                    <a:pt x="18" y="0"/>
                    <a:pt x="36" y="0"/>
                  </a:cubicBezTo>
                  <a:cubicBezTo>
                    <a:pt x="137" y="0"/>
                    <a:pt x="137" y="0"/>
                    <a:pt x="137" y="0"/>
                  </a:cubicBezTo>
                  <a:cubicBezTo>
                    <a:pt x="161" y="0"/>
                    <a:pt x="179" y="18"/>
                    <a:pt x="179" y="36"/>
                  </a:cubicBezTo>
                  <a:cubicBezTo>
                    <a:pt x="179" y="138"/>
                    <a:pt x="179" y="138"/>
                    <a:pt x="179" y="138"/>
                  </a:cubicBezTo>
                  <a:cubicBezTo>
                    <a:pt x="179" y="161"/>
                    <a:pt x="161" y="174"/>
                    <a:pt x="137" y="174"/>
                  </a:cubicBezTo>
                  <a:close/>
                  <a:moveTo>
                    <a:pt x="48" y="132"/>
                  </a:moveTo>
                  <a:lnTo>
                    <a:pt x="48" y="132"/>
                  </a:lnTo>
                  <a:cubicBezTo>
                    <a:pt x="131" y="132"/>
                    <a:pt x="131" y="132"/>
                    <a:pt x="131" y="132"/>
                  </a:cubicBezTo>
                  <a:cubicBezTo>
                    <a:pt x="131" y="48"/>
                    <a:pt x="131" y="48"/>
                    <a:pt x="131" y="48"/>
                  </a:cubicBezTo>
                  <a:cubicBezTo>
                    <a:pt x="48" y="48"/>
                    <a:pt x="48" y="48"/>
                    <a:pt x="48" y="48"/>
                  </a:cubicBezTo>
                  <a:lnTo>
                    <a:pt x="48" y="13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9" name="Freeform 127"/>
            <p:cNvSpPr>
              <a:spLocks noChangeArrowheads="1"/>
            </p:cNvSpPr>
            <p:nvPr/>
          </p:nvSpPr>
          <p:spPr bwMode="auto">
            <a:xfrm>
              <a:off x="11938774" y="2292731"/>
              <a:ext cx="80753" cy="80758"/>
            </a:xfrm>
            <a:custGeom>
              <a:avLst/>
              <a:gdLst>
                <a:gd name="T0" fmla="*/ 113 w 132"/>
                <a:gd name="T1" fmla="*/ 132 h 133"/>
                <a:gd name="T2" fmla="*/ 113 w 132"/>
                <a:gd name="T3" fmla="*/ 132 h 133"/>
                <a:gd name="T4" fmla="*/ 18 w 132"/>
                <a:gd name="T5" fmla="*/ 132 h 133"/>
                <a:gd name="T6" fmla="*/ 0 w 132"/>
                <a:gd name="T7" fmla="*/ 114 h 133"/>
                <a:gd name="T8" fmla="*/ 0 w 132"/>
                <a:gd name="T9" fmla="*/ 12 h 133"/>
                <a:gd name="T10" fmla="*/ 18 w 132"/>
                <a:gd name="T11" fmla="*/ 0 h 133"/>
                <a:gd name="T12" fmla="*/ 113 w 132"/>
                <a:gd name="T13" fmla="*/ 0 h 133"/>
                <a:gd name="T14" fmla="*/ 131 w 132"/>
                <a:gd name="T15" fmla="*/ 12 h 133"/>
                <a:gd name="T16" fmla="*/ 131 w 132"/>
                <a:gd name="T17" fmla="*/ 114 h 133"/>
                <a:gd name="T18" fmla="*/ 113 w 132"/>
                <a:gd name="T19" fmla="*/ 1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3">
                  <a:moveTo>
                    <a:pt x="113" y="132"/>
                  </a:moveTo>
                  <a:lnTo>
                    <a:pt x="113" y="132"/>
                  </a:lnTo>
                  <a:cubicBezTo>
                    <a:pt x="18" y="132"/>
                    <a:pt x="18" y="132"/>
                    <a:pt x="18" y="132"/>
                  </a:cubicBezTo>
                  <a:cubicBezTo>
                    <a:pt x="6" y="132"/>
                    <a:pt x="0" y="119"/>
                    <a:pt x="0" y="114"/>
                  </a:cubicBezTo>
                  <a:cubicBezTo>
                    <a:pt x="0" y="12"/>
                    <a:pt x="0" y="12"/>
                    <a:pt x="0" y="12"/>
                  </a:cubicBezTo>
                  <a:cubicBezTo>
                    <a:pt x="0" y="6"/>
                    <a:pt x="6" y="0"/>
                    <a:pt x="18" y="0"/>
                  </a:cubicBezTo>
                  <a:cubicBezTo>
                    <a:pt x="113" y="0"/>
                    <a:pt x="113" y="0"/>
                    <a:pt x="113" y="0"/>
                  </a:cubicBezTo>
                  <a:cubicBezTo>
                    <a:pt x="125" y="0"/>
                    <a:pt x="131" y="6"/>
                    <a:pt x="131" y="12"/>
                  </a:cubicBezTo>
                  <a:cubicBezTo>
                    <a:pt x="131" y="114"/>
                    <a:pt x="131" y="114"/>
                    <a:pt x="131" y="114"/>
                  </a:cubicBezTo>
                  <a:cubicBezTo>
                    <a:pt x="131" y="119"/>
                    <a:pt x="125" y="132"/>
                    <a:pt x="113" y="13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0" name="Freeform 128"/>
            <p:cNvSpPr>
              <a:spLocks noChangeArrowheads="1"/>
            </p:cNvSpPr>
            <p:nvPr/>
          </p:nvSpPr>
          <p:spPr bwMode="auto">
            <a:xfrm>
              <a:off x="11925313" y="2279270"/>
              <a:ext cx="110364" cy="107678"/>
            </a:xfrm>
            <a:custGeom>
              <a:avLst/>
              <a:gdLst>
                <a:gd name="T0" fmla="*/ 137 w 180"/>
                <a:gd name="T1" fmla="*/ 174 h 175"/>
                <a:gd name="T2" fmla="*/ 137 w 180"/>
                <a:gd name="T3" fmla="*/ 174 h 175"/>
                <a:gd name="T4" fmla="*/ 42 w 180"/>
                <a:gd name="T5" fmla="*/ 174 h 175"/>
                <a:gd name="T6" fmla="*/ 0 w 180"/>
                <a:gd name="T7" fmla="*/ 138 h 175"/>
                <a:gd name="T8" fmla="*/ 0 w 180"/>
                <a:gd name="T9" fmla="*/ 36 h 175"/>
                <a:gd name="T10" fmla="*/ 42 w 180"/>
                <a:gd name="T11" fmla="*/ 0 h 175"/>
                <a:gd name="T12" fmla="*/ 137 w 180"/>
                <a:gd name="T13" fmla="*/ 0 h 175"/>
                <a:gd name="T14" fmla="*/ 179 w 180"/>
                <a:gd name="T15" fmla="*/ 36 h 175"/>
                <a:gd name="T16" fmla="*/ 179 w 180"/>
                <a:gd name="T17" fmla="*/ 138 h 175"/>
                <a:gd name="T18" fmla="*/ 137 w 180"/>
                <a:gd name="T19" fmla="*/ 174 h 175"/>
                <a:gd name="T20" fmla="*/ 48 w 180"/>
                <a:gd name="T21" fmla="*/ 132 h 175"/>
                <a:gd name="T22" fmla="*/ 48 w 180"/>
                <a:gd name="T23" fmla="*/ 132 h 175"/>
                <a:gd name="T24" fmla="*/ 131 w 180"/>
                <a:gd name="T25" fmla="*/ 132 h 175"/>
                <a:gd name="T26" fmla="*/ 131 w 180"/>
                <a:gd name="T27" fmla="*/ 48 h 175"/>
                <a:gd name="T28" fmla="*/ 48 w 180"/>
                <a:gd name="T29" fmla="*/ 48 h 175"/>
                <a:gd name="T30" fmla="*/ 48 w 180"/>
                <a:gd name="T31" fmla="*/ 13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75">
                  <a:moveTo>
                    <a:pt x="137" y="174"/>
                  </a:moveTo>
                  <a:lnTo>
                    <a:pt x="137" y="174"/>
                  </a:lnTo>
                  <a:cubicBezTo>
                    <a:pt x="42" y="174"/>
                    <a:pt x="42" y="174"/>
                    <a:pt x="42" y="174"/>
                  </a:cubicBezTo>
                  <a:cubicBezTo>
                    <a:pt x="18" y="174"/>
                    <a:pt x="0" y="161"/>
                    <a:pt x="0" y="138"/>
                  </a:cubicBezTo>
                  <a:cubicBezTo>
                    <a:pt x="0" y="36"/>
                    <a:pt x="0" y="36"/>
                    <a:pt x="0" y="36"/>
                  </a:cubicBezTo>
                  <a:cubicBezTo>
                    <a:pt x="0" y="18"/>
                    <a:pt x="18" y="0"/>
                    <a:pt x="42" y="0"/>
                  </a:cubicBezTo>
                  <a:cubicBezTo>
                    <a:pt x="137" y="0"/>
                    <a:pt x="137" y="0"/>
                    <a:pt x="137" y="0"/>
                  </a:cubicBezTo>
                  <a:cubicBezTo>
                    <a:pt x="161" y="0"/>
                    <a:pt x="179" y="18"/>
                    <a:pt x="179" y="36"/>
                  </a:cubicBezTo>
                  <a:cubicBezTo>
                    <a:pt x="179" y="138"/>
                    <a:pt x="179" y="138"/>
                    <a:pt x="179" y="138"/>
                  </a:cubicBezTo>
                  <a:cubicBezTo>
                    <a:pt x="179" y="161"/>
                    <a:pt x="161" y="174"/>
                    <a:pt x="137" y="174"/>
                  </a:cubicBezTo>
                  <a:close/>
                  <a:moveTo>
                    <a:pt x="48" y="132"/>
                  </a:moveTo>
                  <a:lnTo>
                    <a:pt x="48" y="132"/>
                  </a:lnTo>
                  <a:cubicBezTo>
                    <a:pt x="131" y="132"/>
                    <a:pt x="131" y="132"/>
                    <a:pt x="131" y="132"/>
                  </a:cubicBezTo>
                  <a:cubicBezTo>
                    <a:pt x="131" y="48"/>
                    <a:pt x="131" y="48"/>
                    <a:pt x="131" y="48"/>
                  </a:cubicBezTo>
                  <a:cubicBezTo>
                    <a:pt x="48" y="48"/>
                    <a:pt x="48" y="48"/>
                    <a:pt x="48" y="48"/>
                  </a:cubicBezTo>
                  <a:lnTo>
                    <a:pt x="48" y="13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1" name="Freeform 129"/>
            <p:cNvSpPr>
              <a:spLocks noChangeArrowheads="1"/>
            </p:cNvSpPr>
            <p:nvPr/>
          </p:nvSpPr>
          <p:spPr bwMode="auto">
            <a:xfrm>
              <a:off x="12100278" y="2292731"/>
              <a:ext cx="80753" cy="80758"/>
            </a:xfrm>
            <a:custGeom>
              <a:avLst/>
              <a:gdLst>
                <a:gd name="T0" fmla="*/ 119 w 132"/>
                <a:gd name="T1" fmla="*/ 132 h 133"/>
                <a:gd name="T2" fmla="*/ 119 w 132"/>
                <a:gd name="T3" fmla="*/ 132 h 133"/>
                <a:gd name="T4" fmla="*/ 18 w 132"/>
                <a:gd name="T5" fmla="*/ 132 h 133"/>
                <a:gd name="T6" fmla="*/ 0 w 132"/>
                <a:gd name="T7" fmla="*/ 114 h 133"/>
                <a:gd name="T8" fmla="*/ 0 w 132"/>
                <a:gd name="T9" fmla="*/ 12 h 133"/>
                <a:gd name="T10" fmla="*/ 18 w 132"/>
                <a:gd name="T11" fmla="*/ 0 h 133"/>
                <a:gd name="T12" fmla="*/ 119 w 132"/>
                <a:gd name="T13" fmla="*/ 0 h 133"/>
                <a:gd name="T14" fmla="*/ 131 w 132"/>
                <a:gd name="T15" fmla="*/ 12 h 133"/>
                <a:gd name="T16" fmla="*/ 131 w 132"/>
                <a:gd name="T17" fmla="*/ 114 h 133"/>
                <a:gd name="T18" fmla="*/ 119 w 132"/>
                <a:gd name="T19" fmla="*/ 1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3">
                  <a:moveTo>
                    <a:pt x="119" y="132"/>
                  </a:moveTo>
                  <a:lnTo>
                    <a:pt x="119" y="132"/>
                  </a:lnTo>
                  <a:cubicBezTo>
                    <a:pt x="18" y="132"/>
                    <a:pt x="18" y="132"/>
                    <a:pt x="18" y="132"/>
                  </a:cubicBezTo>
                  <a:cubicBezTo>
                    <a:pt x="12" y="132"/>
                    <a:pt x="0" y="119"/>
                    <a:pt x="0" y="114"/>
                  </a:cubicBezTo>
                  <a:cubicBezTo>
                    <a:pt x="0" y="12"/>
                    <a:pt x="0" y="12"/>
                    <a:pt x="0" y="12"/>
                  </a:cubicBezTo>
                  <a:cubicBezTo>
                    <a:pt x="0" y="6"/>
                    <a:pt x="12" y="0"/>
                    <a:pt x="18" y="0"/>
                  </a:cubicBezTo>
                  <a:cubicBezTo>
                    <a:pt x="119" y="0"/>
                    <a:pt x="119" y="0"/>
                    <a:pt x="119" y="0"/>
                  </a:cubicBezTo>
                  <a:cubicBezTo>
                    <a:pt x="125" y="0"/>
                    <a:pt x="131" y="6"/>
                    <a:pt x="131" y="12"/>
                  </a:cubicBezTo>
                  <a:cubicBezTo>
                    <a:pt x="131" y="114"/>
                    <a:pt x="131" y="114"/>
                    <a:pt x="131" y="114"/>
                  </a:cubicBezTo>
                  <a:cubicBezTo>
                    <a:pt x="131" y="119"/>
                    <a:pt x="125" y="132"/>
                    <a:pt x="119" y="13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2" name="Freeform 130"/>
            <p:cNvSpPr>
              <a:spLocks noChangeArrowheads="1"/>
            </p:cNvSpPr>
            <p:nvPr/>
          </p:nvSpPr>
          <p:spPr bwMode="auto">
            <a:xfrm>
              <a:off x="12089510" y="2279270"/>
              <a:ext cx="104978" cy="107678"/>
            </a:xfrm>
            <a:custGeom>
              <a:avLst/>
              <a:gdLst>
                <a:gd name="T0" fmla="*/ 137 w 174"/>
                <a:gd name="T1" fmla="*/ 174 h 175"/>
                <a:gd name="T2" fmla="*/ 137 w 174"/>
                <a:gd name="T3" fmla="*/ 174 h 175"/>
                <a:gd name="T4" fmla="*/ 36 w 174"/>
                <a:gd name="T5" fmla="*/ 174 h 175"/>
                <a:gd name="T6" fmla="*/ 0 w 174"/>
                <a:gd name="T7" fmla="*/ 138 h 175"/>
                <a:gd name="T8" fmla="*/ 0 w 174"/>
                <a:gd name="T9" fmla="*/ 36 h 175"/>
                <a:gd name="T10" fmla="*/ 36 w 174"/>
                <a:gd name="T11" fmla="*/ 0 h 175"/>
                <a:gd name="T12" fmla="*/ 137 w 174"/>
                <a:gd name="T13" fmla="*/ 0 h 175"/>
                <a:gd name="T14" fmla="*/ 173 w 174"/>
                <a:gd name="T15" fmla="*/ 36 h 175"/>
                <a:gd name="T16" fmla="*/ 173 w 174"/>
                <a:gd name="T17" fmla="*/ 138 h 175"/>
                <a:gd name="T18" fmla="*/ 137 w 174"/>
                <a:gd name="T19" fmla="*/ 174 h 175"/>
                <a:gd name="T20" fmla="*/ 42 w 174"/>
                <a:gd name="T21" fmla="*/ 132 h 175"/>
                <a:gd name="T22" fmla="*/ 42 w 174"/>
                <a:gd name="T23" fmla="*/ 132 h 175"/>
                <a:gd name="T24" fmla="*/ 131 w 174"/>
                <a:gd name="T25" fmla="*/ 132 h 175"/>
                <a:gd name="T26" fmla="*/ 131 w 174"/>
                <a:gd name="T27" fmla="*/ 48 h 175"/>
                <a:gd name="T28" fmla="*/ 42 w 174"/>
                <a:gd name="T29" fmla="*/ 48 h 175"/>
                <a:gd name="T30" fmla="*/ 42 w 174"/>
                <a:gd name="T31" fmla="*/ 13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 h="175">
                  <a:moveTo>
                    <a:pt x="137" y="174"/>
                  </a:moveTo>
                  <a:lnTo>
                    <a:pt x="137" y="174"/>
                  </a:lnTo>
                  <a:cubicBezTo>
                    <a:pt x="36" y="174"/>
                    <a:pt x="36" y="174"/>
                    <a:pt x="36" y="174"/>
                  </a:cubicBezTo>
                  <a:cubicBezTo>
                    <a:pt x="18" y="174"/>
                    <a:pt x="0" y="161"/>
                    <a:pt x="0" y="138"/>
                  </a:cubicBezTo>
                  <a:cubicBezTo>
                    <a:pt x="0" y="36"/>
                    <a:pt x="0" y="36"/>
                    <a:pt x="0" y="36"/>
                  </a:cubicBezTo>
                  <a:cubicBezTo>
                    <a:pt x="0" y="18"/>
                    <a:pt x="18" y="0"/>
                    <a:pt x="36" y="0"/>
                  </a:cubicBezTo>
                  <a:cubicBezTo>
                    <a:pt x="137" y="0"/>
                    <a:pt x="137" y="0"/>
                    <a:pt x="137" y="0"/>
                  </a:cubicBezTo>
                  <a:cubicBezTo>
                    <a:pt x="155" y="0"/>
                    <a:pt x="173" y="18"/>
                    <a:pt x="173" y="36"/>
                  </a:cubicBezTo>
                  <a:cubicBezTo>
                    <a:pt x="173" y="138"/>
                    <a:pt x="173" y="138"/>
                    <a:pt x="173" y="138"/>
                  </a:cubicBezTo>
                  <a:cubicBezTo>
                    <a:pt x="173" y="161"/>
                    <a:pt x="155" y="174"/>
                    <a:pt x="137" y="174"/>
                  </a:cubicBezTo>
                  <a:close/>
                  <a:moveTo>
                    <a:pt x="42" y="132"/>
                  </a:moveTo>
                  <a:lnTo>
                    <a:pt x="42" y="132"/>
                  </a:lnTo>
                  <a:cubicBezTo>
                    <a:pt x="131" y="132"/>
                    <a:pt x="131" y="132"/>
                    <a:pt x="131" y="132"/>
                  </a:cubicBezTo>
                  <a:cubicBezTo>
                    <a:pt x="131" y="48"/>
                    <a:pt x="131" y="48"/>
                    <a:pt x="131" y="48"/>
                  </a:cubicBezTo>
                  <a:cubicBezTo>
                    <a:pt x="42" y="48"/>
                    <a:pt x="42" y="48"/>
                    <a:pt x="42" y="48"/>
                  </a:cubicBezTo>
                  <a:lnTo>
                    <a:pt x="42" y="13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3" name="Freeform 131"/>
            <p:cNvSpPr>
              <a:spLocks noChangeArrowheads="1"/>
            </p:cNvSpPr>
            <p:nvPr/>
          </p:nvSpPr>
          <p:spPr bwMode="auto">
            <a:xfrm>
              <a:off x="12264475" y="2292731"/>
              <a:ext cx="80753" cy="80758"/>
            </a:xfrm>
            <a:custGeom>
              <a:avLst/>
              <a:gdLst>
                <a:gd name="T0" fmla="*/ 113 w 132"/>
                <a:gd name="T1" fmla="*/ 132 h 133"/>
                <a:gd name="T2" fmla="*/ 113 w 132"/>
                <a:gd name="T3" fmla="*/ 132 h 133"/>
                <a:gd name="T4" fmla="*/ 12 w 132"/>
                <a:gd name="T5" fmla="*/ 132 h 133"/>
                <a:gd name="T6" fmla="*/ 0 w 132"/>
                <a:gd name="T7" fmla="*/ 114 h 133"/>
                <a:gd name="T8" fmla="*/ 0 w 132"/>
                <a:gd name="T9" fmla="*/ 12 h 133"/>
                <a:gd name="T10" fmla="*/ 12 w 132"/>
                <a:gd name="T11" fmla="*/ 0 h 133"/>
                <a:gd name="T12" fmla="*/ 113 w 132"/>
                <a:gd name="T13" fmla="*/ 0 h 133"/>
                <a:gd name="T14" fmla="*/ 131 w 132"/>
                <a:gd name="T15" fmla="*/ 12 h 133"/>
                <a:gd name="T16" fmla="*/ 131 w 132"/>
                <a:gd name="T17" fmla="*/ 114 h 133"/>
                <a:gd name="T18" fmla="*/ 113 w 132"/>
                <a:gd name="T19" fmla="*/ 1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3">
                  <a:moveTo>
                    <a:pt x="113" y="132"/>
                  </a:moveTo>
                  <a:lnTo>
                    <a:pt x="113" y="132"/>
                  </a:lnTo>
                  <a:cubicBezTo>
                    <a:pt x="12" y="132"/>
                    <a:pt x="12" y="132"/>
                    <a:pt x="12" y="132"/>
                  </a:cubicBezTo>
                  <a:cubicBezTo>
                    <a:pt x="6" y="132"/>
                    <a:pt x="0" y="119"/>
                    <a:pt x="0" y="114"/>
                  </a:cubicBezTo>
                  <a:cubicBezTo>
                    <a:pt x="0" y="12"/>
                    <a:pt x="0" y="12"/>
                    <a:pt x="0" y="12"/>
                  </a:cubicBezTo>
                  <a:cubicBezTo>
                    <a:pt x="0" y="6"/>
                    <a:pt x="6" y="0"/>
                    <a:pt x="12" y="0"/>
                  </a:cubicBezTo>
                  <a:cubicBezTo>
                    <a:pt x="113" y="0"/>
                    <a:pt x="113" y="0"/>
                    <a:pt x="113" y="0"/>
                  </a:cubicBezTo>
                  <a:cubicBezTo>
                    <a:pt x="125" y="0"/>
                    <a:pt x="131" y="6"/>
                    <a:pt x="131" y="12"/>
                  </a:cubicBezTo>
                  <a:cubicBezTo>
                    <a:pt x="131" y="114"/>
                    <a:pt x="131" y="114"/>
                    <a:pt x="131" y="114"/>
                  </a:cubicBezTo>
                  <a:cubicBezTo>
                    <a:pt x="131" y="119"/>
                    <a:pt x="125" y="132"/>
                    <a:pt x="113" y="13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4" name="Freeform 132"/>
            <p:cNvSpPr>
              <a:spLocks noChangeArrowheads="1"/>
            </p:cNvSpPr>
            <p:nvPr/>
          </p:nvSpPr>
          <p:spPr bwMode="auto">
            <a:xfrm>
              <a:off x="12248324" y="2279270"/>
              <a:ext cx="110364" cy="107678"/>
            </a:xfrm>
            <a:custGeom>
              <a:avLst/>
              <a:gdLst>
                <a:gd name="T0" fmla="*/ 137 w 180"/>
                <a:gd name="T1" fmla="*/ 174 h 175"/>
                <a:gd name="T2" fmla="*/ 137 w 180"/>
                <a:gd name="T3" fmla="*/ 174 h 175"/>
                <a:gd name="T4" fmla="*/ 36 w 180"/>
                <a:gd name="T5" fmla="*/ 174 h 175"/>
                <a:gd name="T6" fmla="*/ 0 w 180"/>
                <a:gd name="T7" fmla="*/ 138 h 175"/>
                <a:gd name="T8" fmla="*/ 0 w 180"/>
                <a:gd name="T9" fmla="*/ 36 h 175"/>
                <a:gd name="T10" fmla="*/ 36 w 180"/>
                <a:gd name="T11" fmla="*/ 0 h 175"/>
                <a:gd name="T12" fmla="*/ 137 w 180"/>
                <a:gd name="T13" fmla="*/ 0 h 175"/>
                <a:gd name="T14" fmla="*/ 179 w 180"/>
                <a:gd name="T15" fmla="*/ 36 h 175"/>
                <a:gd name="T16" fmla="*/ 179 w 180"/>
                <a:gd name="T17" fmla="*/ 138 h 175"/>
                <a:gd name="T18" fmla="*/ 137 w 180"/>
                <a:gd name="T19" fmla="*/ 174 h 175"/>
                <a:gd name="T20" fmla="*/ 48 w 180"/>
                <a:gd name="T21" fmla="*/ 132 h 175"/>
                <a:gd name="T22" fmla="*/ 48 w 180"/>
                <a:gd name="T23" fmla="*/ 132 h 175"/>
                <a:gd name="T24" fmla="*/ 131 w 180"/>
                <a:gd name="T25" fmla="*/ 132 h 175"/>
                <a:gd name="T26" fmla="*/ 131 w 180"/>
                <a:gd name="T27" fmla="*/ 48 h 175"/>
                <a:gd name="T28" fmla="*/ 48 w 180"/>
                <a:gd name="T29" fmla="*/ 48 h 175"/>
                <a:gd name="T30" fmla="*/ 48 w 180"/>
                <a:gd name="T31" fmla="*/ 13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75">
                  <a:moveTo>
                    <a:pt x="137" y="174"/>
                  </a:moveTo>
                  <a:lnTo>
                    <a:pt x="137" y="174"/>
                  </a:lnTo>
                  <a:cubicBezTo>
                    <a:pt x="36" y="174"/>
                    <a:pt x="36" y="174"/>
                    <a:pt x="36" y="174"/>
                  </a:cubicBezTo>
                  <a:cubicBezTo>
                    <a:pt x="18" y="174"/>
                    <a:pt x="0" y="161"/>
                    <a:pt x="0" y="138"/>
                  </a:cubicBezTo>
                  <a:cubicBezTo>
                    <a:pt x="0" y="36"/>
                    <a:pt x="0" y="36"/>
                    <a:pt x="0" y="36"/>
                  </a:cubicBezTo>
                  <a:cubicBezTo>
                    <a:pt x="0" y="18"/>
                    <a:pt x="18" y="0"/>
                    <a:pt x="36" y="0"/>
                  </a:cubicBezTo>
                  <a:cubicBezTo>
                    <a:pt x="137" y="0"/>
                    <a:pt x="137" y="0"/>
                    <a:pt x="137" y="0"/>
                  </a:cubicBezTo>
                  <a:cubicBezTo>
                    <a:pt x="161" y="0"/>
                    <a:pt x="179" y="18"/>
                    <a:pt x="179" y="36"/>
                  </a:cubicBezTo>
                  <a:cubicBezTo>
                    <a:pt x="179" y="138"/>
                    <a:pt x="179" y="138"/>
                    <a:pt x="179" y="138"/>
                  </a:cubicBezTo>
                  <a:cubicBezTo>
                    <a:pt x="179" y="161"/>
                    <a:pt x="161" y="174"/>
                    <a:pt x="137" y="174"/>
                  </a:cubicBezTo>
                  <a:close/>
                  <a:moveTo>
                    <a:pt x="48" y="132"/>
                  </a:moveTo>
                  <a:lnTo>
                    <a:pt x="48" y="132"/>
                  </a:lnTo>
                  <a:cubicBezTo>
                    <a:pt x="131" y="132"/>
                    <a:pt x="131" y="132"/>
                    <a:pt x="131" y="132"/>
                  </a:cubicBezTo>
                  <a:cubicBezTo>
                    <a:pt x="131" y="48"/>
                    <a:pt x="131" y="48"/>
                    <a:pt x="131" y="48"/>
                  </a:cubicBezTo>
                  <a:cubicBezTo>
                    <a:pt x="48" y="48"/>
                    <a:pt x="48" y="48"/>
                    <a:pt x="48" y="48"/>
                  </a:cubicBezTo>
                  <a:lnTo>
                    <a:pt x="48" y="13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5" name="Freeform 133"/>
            <p:cNvSpPr>
              <a:spLocks noChangeArrowheads="1"/>
            </p:cNvSpPr>
            <p:nvPr/>
          </p:nvSpPr>
          <p:spPr bwMode="auto">
            <a:xfrm>
              <a:off x="12425982" y="2292731"/>
              <a:ext cx="80753" cy="80758"/>
            </a:xfrm>
            <a:custGeom>
              <a:avLst/>
              <a:gdLst>
                <a:gd name="T0" fmla="*/ 113 w 132"/>
                <a:gd name="T1" fmla="*/ 132 h 133"/>
                <a:gd name="T2" fmla="*/ 113 w 132"/>
                <a:gd name="T3" fmla="*/ 132 h 133"/>
                <a:gd name="T4" fmla="*/ 18 w 132"/>
                <a:gd name="T5" fmla="*/ 132 h 133"/>
                <a:gd name="T6" fmla="*/ 0 w 132"/>
                <a:gd name="T7" fmla="*/ 114 h 133"/>
                <a:gd name="T8" fmla="*/ 0 w 132"/>
                <a:gd name="T9" fmla="*/ 12 h 133"/>
                <a:gd name="T10" fmla="*/ 18 w 132"/>
                <a:gd name="T11" fmla="*/ 0 h 133"/>
                <a:gd name="T12" fmla="*/ 113 w 132"/>
                <a:gd name="T13" fmla="*/ 0 h 133"/>
                <a:gd name="T14" fmla="*/ 131 w 132"/>
                <a:gd name="T15" fmla="*/ 12 h 133"/>
                <a:gd name="T16" fmla="*/ 131 w 132"/>
                <a:gd name="T17" fmla="*/ 114 h 133"/>
                <a:gd name="T18" fmla="*/ 113 w 132"/>
                <a:gd name="T19" fmla="*/ 1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3">
                  <a:moveTo>
                    <a:pt x="113" y="132"/>
                  </a:moveTo>
                  <a:lnTo>
                    <a:pt x="113" y="132"/>
                  </a:lnTo>
                  <a:cubicBezTo>
                    <a:pt x="18" y="132"/>
                    <a:pt x="18" y="132"/>
                    <a:pt x="18" y="132"/>
                  </a:cubicBezTo>
                  <a:cubicBezTo>
                    <a:pt x="6" y="132"/>
                    <a:pt x="0" y="119"/>
                    <a:pt x="0" y="114"/>
                  </a:cubicBezTo>
                  <a:cubicBezTo>
                    <a:pt x="0" y="12"/>
                    <a:pt x="0" y="12"/>
                    <a:pt x="0" y="12"/>
                  </a:cubicBezTo>
                  <a:cubicBezTo>
                    <a:pt x="0" y="6"/>
                    <a:pt x="6" y="0"/>
                    <a:pt x="18" y="0"/>
                  </a:cubicBezTo>
                  <a:cubicBezTo>
                    <a:pt x="113" y="0"/>
                    <a:pt x="113" y="0"/>
                    <a:pt x="113" y="0"/>
                  </a:cubicBezTo>
                  <a:cubicBezTo>
                    <a:pt x="125" y="0"/>
                    <a:pt x="131" y="6"/>
                    <a:pt x="131" y="12"/>
                  </a:cubicBezTo>
                  <a:cubicBezTo>
                    <a:pt x="131" y="114"/>
                    <a:pt x="131" y="114"/>
                    <a:pt x="131" y="114"/>
                  </a:cubicBezTo>
                  <a:cubicBezTo>
                    <a:pt x="131" y="119"/>
                    <a:pt x="125" y="132"/>
                    <a:pt x="113" y="13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6" name="Freeform 134"/>
            <p:cNvSpPr>
              <a:spLocks noChangeArrowheads="1"/>
            </p:cNvSpPr>
            <p:nvPr/>
          </p:nvSpPr>
          <p:spPr bwMode="auto">
            <a:xfrm>
              <a:off x="12409830" y="2279270"/>
              <a:ext cx="110364" cy="107678"/>
            </a:xfrm>
            <a:custGeom>
              <a:avLst/>
              <a:gdLst>
                <a:gd name="T0" fmla="*/ 137 w 180"/>
                <a:gd name="T1" fmla="*/ 174 h 175"/>
                <a:gd name="T2" fmla="*/ 137 w 180"/>
                <a:gd name="T3" fmla="*/ 174 h 175"/>
                <a:gd name="T4" fmla="*/ 42 w 180"/>
                <a:gd name="T5" fmla="*/ 174 h 175"/>
                <a:gd name="T6" fmla="*/ 0 w 180"/>
                <a:gd name="T7" fmla="*/ 138 h 175"/>
                <a:gd name="T8" fmla="*/ 0 w 180"/>
                <a:gd name="T9" fmla="*/ 36 h 175"/>
                <a:gd name="T10" fmla="*/ 42 w 180"/>
                <a:gd name="T11" fmla="*/ 0 h 175"/>
                <a:gd name="T12" fmla="*/ 137 w 180"/>
                <a:gd name="T13" fmla="*/ 0 h 175"/>
                <a:gd name="T14" fmla="*/ 179 w 180"/>
                <a:gd name="T15" fmla="*/ 36 h 175"/>
                <a:gd name="T16" fmla="*/ 179 w 180"/>
                <a:gd name="T17" fmla="*/ 138 h 175"/>
                <a:gd name="T18" fmla="*/ 137 w 180"/>
                <a:gd name="T19" fmla="*/ 174 h 175"/>
                <a:gd name="T20" fmla="*/ 48 w 180"/>
                <a:gd name="T21" fmla="*/ 132 h 175"/>
                <a:gd name="T22" fmla="*/ 48 w 180"/>
                <a:gd name="T23" fmla="*/ 132 h 175"/>
                <a:gd name="T24" fmla="*/ 132 w 180"/>
                <a:gd name="T25" fmla="*/ 132 h 175"/>
                <a:gd name="T26" fmla="*/ 132 w 180"/>
                <a:gd name="T27" fmla="*/ 48 h 175"/>
                <a:gd name="T28" fmla="*/ 48 w 180"/>
                <a:gd name="T29" fmla="*/ 48 h 175"/>
                <a:gd name="T30" fmla="*/ 48 w 180"/>
                <a:gd name="T31" fmla="*/ 13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75">
                  <a:moveTo>
                    <a:pt x="137" y="174"/>
                  </a:moveTo>
                  <a:lnTo>
                    <a:pt x="137" y="174"/>
                  </a:lnTo>
                  <a:cubicBezTo>
                    <a:pt x="42" y="174"/>
                    <a:pt x="42" y="174"/>
                    <a:pt x="42" y="174"/>
                  </a:cubicBezTo>
                  <a:cubicBezTo>
                    <a:pt x="18" y="174"/>
                    <a:pt x="0" y="161"/>
                    <a:pt x="0" y="138"/>
                  </a:cubicBezTo>
                  <a:cubicBezTo>
                    <a:pt x="0" y="36"/>
                    <a:pt x="0" y="36"/>
                    <a:pt x="0" y="36"/>
                  </a:cubicBezTo>
                  <a:cubicBezTo>
                    <a:pt x="0" y="18"/>
                    <a:pt x="18" y="0"/>
                    <a:pt x="42" y="0"/>
                  </a:cubicBezTo>
                  <a:cubicBezTo>
                    <a:pt x="137" y="0"/>
                    <a:pt x="137" y="0"/>
                    <a:pt x="137" y="0"/>
                  </a:cubicBezTo>
                  <a:cubicBezTo>
                    <a:pt x="161" y="0"/>
                    <a:pt x="179" y="18"/>
                    <a:pt x="179" y="36"/>
                  </a:cubicBezTo>
                  <a:cubicBezTo>
                    <a:pt x="179" y="138"/>
                    <a:pt x="179" y="138"/>
                    <a:pt x="179" y="138"/>
                  </a:cubicBezTo>
                  <a:cubicBezTo>
                    <a:pt x="179" y="161"/>
                    <a:pt x="161" y="174"/>
                    <a:pt x="137" y="174"/>
                  </a:cubicBezTo>
                  <a:close/>
                  <a:moveTo>
                    <a:pt x="48" y="132"/>
                  </a:moveTo>
                  <a:lnTo>
                    <a:pt x="48" y="132"/>
                  </a:lnTo>
                  <a:cubicBezTo>
                    <a:pt x="132" y="132"/>
                    <a:pt x="132" y="132"/>
                    <a:pt x="132" y="132"/>
                  </a:cubicBezTo>
                  <a:cubicBezTo>
                    <a:pt x="132" y="48"/>
                    <a:pt x="132" y="48"/>
                    <a:pt x="132" y="48"/>
                  </a:cubicBezTo>
                  <a:cubicBezTo>
                    <a:pt x="48" y="48"/>
                    <a:pt x="48" y="48"/>
                    <a:pt x="48" y="48"/>
                  </a:cubicBezTo>
                  <a:lnTo>
                    <a:pt x="48" y="132"/>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7" name="Freeform 135"/>
            <p:cNvSpPr>
              <a:spLocks noChangeArrowheads="1"/>
            </p:cNvSpPr>
            <p:nvPr/>
          </p:nvSpPr>
          <p:spPr bwMode="auto">
            <a:xfrm>
              <a:off x="12544418" y="2279270"/>
              <a:ext cx="226108" cy="226123"/>
            </a:xfrm>
            <a:custGeom>
              <a:avLst/>
              <a:gdLst>
                <a:gd name="T0" fmla="*/ 36 w 372"/>
                <a:gd name="T1" fmla="*/ 371 h 372"/>
                <a:gd name="T2" fmla="*/ 36 w 372"/>
                <a:gd name="T3" fmla="*/ 371 h 372"/>
                <a:gd name="T4" fmla="*/ 0 w 372"/>
                <a:gd name="T5" fmla="*/ 335 h 372"/>
                <a:gd name="T6" fmla="*/ 0 w 372"/>
                <a:gd name="T7" fmla="*/ 60 h 372"/>
                <a:gd name="T8" fmla="*/ 60 w 372"/>
                <a:gd name="T9" fmla="*/ 0 h 372"/>
                <a:gd name="T10" fmla="*/ 335 w 372"/>
                <a:gd name="T11" fmla="*/ 0 h 372"/>
                <a:gd name="T12" fmla="*/ 371 w 372"/>
                <a:gd name="T13" fmla="*/ 36 h 372"/>
                <a:gd name="T14" fmla="*/ 335 w 372"/>
                <a:gd name="T15" fmla="*/ 78 h 372"/>
                <a:gd name="T16" fmla="*/ 72 w 372"/>
                <a:gd name="T17" fmla="*/ 78 h 372"/>
                <a:gd name="T18" fmla="*/ 72 w 372"/>
                <a:gd name="T19" fmla="*/ 335 h 372"/>
                <a:gd name="T20" fmla="*/ 36 w 372"/>
                <a:gd name="T21" fmla="*/ 37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372">
                  <a:moveTo>
                    <a:pt x="36" y="371"/>
                  </a:moveTo>
                  <a:lnTo>
                    <a:pt x="36" y="371"/>
                  </a:lnTo>
                  <a:cubicBezTo>
                    <a:pt x="12" y="371"/>
                    <a:pt x="0" y="359"/>
                    <a:pt x="0" y="335"/>
                  </a:cubicBezTo>
                  <a:cubicBezTo>
                    <a:pt x="0" y="60"/>
                    <a:pt x="0" y="60"/>
                    <a:pt x="0" y="60"/>
                  </a:cubicBezTo>
                  <a:cubicBezTo>
                    <a:pt x="0" y="30"/>
                    <a:pt x="24" y="0"/>
                    <a:pt x="60" y="0"/>
                  </a:cubicBezTo>
                  <a:cubicBezTo>
                    <a:pt x="335" y="0"/>
                    <a:pt x="335" y="0"/>
                    <a:pt x="335" y="0"/>
                  </a:cubicBezTo>
                  <a:cubicBezTo>
                    <a:pt x="353" y="0"/>
                    <a:pt x="371" y="18"/>
                    <a:pt x="371" y="36"/>
                  </a:cubicBezTo>
                  <a:cubicBezTo>
                    <a:pt x="371" y="60"/>
                    <a:pt x="353" y="78"/>
                    <a:pt x="335" y="78"/>
                  </a:cubicBezTo>
                  <a:cubicBezTo>
                    <a:pt x="72" y="78"/>
                    <a:pt x="72" y="78"/>
                    <a:pt x="72" y="78"/>
                  </a:cubicBezTo>
                  <a:cubicBezTo>
                    <a:pt x="72" y="335"/>
                    <a:pt x="72" y="335"/>
                    <a:pt x="72" y="335"/>
                  </a:cubicBezTo>
                  <a:cubicBezTo>
                    <a:pt x="72" y="359"/>
                    <a:pt x="54" y="371"/>
                    <a:pt x="36" y="371"/>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8" name="Freeform 136"/>
            <p:cNvSpPr>
              <a:spLocks noChangeArrowheads="1"/>
            </p:cNvSpPr>
            <p:nvPr/>
          </p:nvSpPr>
          <p:spPr bwMode="auto">
            <a:xfrm>
              <a:off x="11895704" y="1643975"/>
              <a:ext cx="131896" cy="2691"/>
            </a:xfrm>
            <a:custGeom>
              <a:avLst/>
              <a:gdLst>
                <a:gd name="T0" fmla="*/ 0 w 215"/>
                <a:gd name="T1" fmla="*/ 0 h 1"/>
                <a:gd name="T2" fmla="*/ 214 w 215"/>
                <a:gd name="T3" fmla="*/ 0 h 1"/>
                <a:gd name="T4" fmla="*/ 0 w 215"/>
                <a:gd name="T5" fmla="*/ 0 h 1"/>
              </a:gdLst>
              <a:ahLst/>
              <a:cxnLst>
                <a:cxn ang="0">
                  <a:pos x="T0" y="T1"/>
                </a:cxn>
                <a:cxn ang="0">
                  <a:pos x="T2" y="T3"/>
                </a:cxn>
                <a:cxn ang="0">
                  <a:pos x="T4" y="T5"/>
                </a:cxn>
              </a:cxnLst>
              <a:rect l="0" t="0" r="r" b="b"/>
              <a:pathLst>
                <a:path w="215" h="1">
                  <a:moveTo>
                    <a:pt x="0" y="0"/>
                  </a:moveTo>
                  <a:lnTo>
                    <a:pt x="214" y="0"/>
                  </a:lnTo>
                  <a:lnTo>
                    <a:pt x="0"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9" name="Line 137"/>
            <p:cNvSpPr>
              <a:spLocks noChangeShapeType="1"/>
            </p:cNvSpPr>
            <p:nvPr/>
          </p:nvSpPr>
          <p:spPr bwMode="auto">
            <a:xfrm>
              <a:off x="11895704" y="1643975"/>
              <a:ext cx="131896" cy="2691"/>
            </a:xfrm>
            <a:prstGeom prst="line">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60" name="Freeform 138"/>
            <p:cNvSpPr>
              <a:spLocks noChangeArrowheads="1"/>
            </p:cNvSpPr>
            <p:nvPr/>
          </p:nvSpPr>
          <p:spPr bwMode="auto">
            <a:xfrm>
              <a:off x="12431364" y="1643975"/>
              <a:ext cx="131897" cy="2691"/>
            </a:xfrm>
            <a:custGeom>
              <a:avLst/>
              <a:gdLst>
                <a:gd name="T0" fmla="*/ 0 w 216"/>
                <a:gd name="T1" fmla="*/ 0 h 1"/>
                <a:gd name="T2" fmla="*/ 215 w 216"/>
                <a:gd name="T3" fmla="*/ 0 h 1"/>
                <a:gd name="T4" fmla="*/ 0 w 216"/>
                <a:gd name="T5" fmla="*/ 0 h 1"/>
              </a:gdLst>
              <a:ahLst/>
              <a:cxnLst>
                <a:cxn ang="0">
                  <a:pos x="T0" y="T1"/>
                </a:cxn>
                <a:cxn ang="0">
                  <a:pos x="T2" y="T3"/>
                </a:cxn>
                <a:cxn ang="0">
                  <a:pos x="T4" y="T5"/>
                </a:cxn>
              </a:cxnLst>
              <a:rect l="0" t="0" r="r" b="b"/>
              <a:pathLst>
                <a:path w="216" h="1">
                  <a:moveTo>
                    <a:pt x="0" y="0"/>
                  </a:moveTo>
                  <a:lnTo>
                    <a:pt x="215" y="0"/>
                  </a:lnTo>
                  <a:lnTo>
                    <a:pt x="0"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1" name="Line 139"/>
            <p:cNvSpPr>
              <a:spLocks noChangeShapeType="1"/>
            </p:cNvSpPr>
            <p:nvPr/>
          </p:nvSpPr>
          <p:spPr bwMode="auto">
            <a:xfrm>
              <a:off x="12431364" y="1643975"/>
              <a:ext cx="131897" cy="2691"/>
            </a:xfrm>
            <a:prstGeom prst="line">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62" name="Freeform 140"/>
            <p:cNvSpPr>
              <a:spLocks noChangeArrowheads="1"/>
            </p:cNvSpPr>
            <p:nvPr/>
          </p:nvSpPr>
          <p:spPr bwMode="auto">
            <a:xfrm>
              <a:off x="11895704" y="1643973"/>
              <a:ext cx="131896" cy="204587"/>
            </a:xfrm>
            <a:custGeom>
              <a:avLst/>
              <a:gdLst>
                <a:gd name="T0" fmla="*/ 0 w 215"/>
                <a:gd name="T1" fmla="*/ 0 h 336"/>
                <a:gd name="T2" fmla="*/ 0 w 215"/>
                <a:gd name="T3" fmla="*/ 0 h 336"/>
                <a:gd name="T4" fmla="*/ 0 w 215"/>
                <a:gd name="T5" fmla="*/ 227 h 336"/>
                <a:gd name="T6" fmla="*/ 107 w 215"/>
                <a:gd name="T7" fmla="*/ 335 h 336"/>
                <a:gd name="T8" fmla="*/ 214 w 215"/>
                <a:gd name="T9" fmla="*/ 227 h 336"/>
                <a:gd name="T10" fmla="*/ 214 w 215"/>
                <a:gd name="T11" fmla="*/ 0 h 336"/>
                <a:gd name="T12" fmla="*/ 0 w 215"/>
                <a:gd name="T13" fmla="*/ 0 h 336"/>
                <a:gd name="T14" fmla="*/ 107 w 215"/>
                <a:gd name="T15" fmla="*/ 239 h 336"/>
                <a:gd name="T16" fmla="*/ 107 w 215"/>
                <a:gd name="T17" fmla="*/ 239 h 336"/>
                <a:gd name="T18" fmla="*/ 65 w 215"/>
                <a:gd name="T19" fmla="*/ 197 h 336"/>
                <a:gd name="T20" fmla="*/ 107 w 215"/>
                <a:gd name="T21" fmla="*/ 149 h 336"/>
                <a:gd name="T22" fmla="*/ 154 w 215"/>
                <a:gd name="T23" fmla="*/ 197 h 336"/>
                <a:gd name="T24" fmla="*/ 107 w 215"/>
                <a:gd name="T25" fmla="*/ 23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336">
                  <a:moveTo>
                    <a:pt x="0" y="0"/>
                  </a:moveTo>
                  <a:lnTo>
                    <a:pt x="0" y="0"/>
                  </a:lnTo>
                  <a:cubicBezTo>
                    <a:pt x="0" y="227"/>
                    <a:pt x="0" y="227"/>
                    <a:pt x="0" y="227"/>
                  </a:cubicBezTo>
                  <a:cubicBezTo>
                    <a:pt x="0" y="287"/>
                    <a:pt x="47" y="335"/>
                    <a:pt x="107" y="335"/>
                  </a:cubicBezTo>
                  <a:cubicBezTo>
                    <a:pt x="166" y="335"/>
                    <a:pt x="214" y="287"/>
                    <a:pt x="214" y="227"/>
                  </a:cubicBezTo>
                  <a:cubicBezTo>
                    <a:pt x="214" y="0"/>
                    <a:pt x="214" y="0"/>
                    <a:pt x="214" y="0"/>
                  </a:cubicBezTo>
                  <a:lnTo>
                    <a:pt x="0" y="0"/>
                  </a:lnTo>
                  <a:close/>
                  <a:moveTo>
                    <a:pt x="107" y="239"/>
                  </a:moveTo>
                  <a:lnTo>
                    <a:pt x="107" y="239"/>
                  </a:lnTo>
                  <a:cubicBezTo>
                    <a:pt x="83" y="239"/>
                    <a:pt x="65" y="221"/>
                    <a:pt x="65" y="197"/>
                  </a:cubicBezTo>
                  <a:cubicBezTo>
                    <a:pt x="65" y="173"/>
                    <a:pt x="83" y="149"/>
                    <a:pt x="107" y="149"/>
                  </a:cubicBezTo>
                  <a:cubicBezTo>
                    <a:pt x="130" y="149"/>
                    <a:pt x="154" y="173"/>
                    <a:pt x="154" y="197"/>
                  </a:cubicBezTo>
                  <a:cubicBezTo>
                    <a:pt x="154" y="221"/>
                    <a:pt x="130" y="239"/>
                    <a:pt x="107" y="239"/>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3" name="Freeform 141"/>
            <p:cNvSpPr>
              <a:spLocks noChangeArrowheads="1"/>
            </p:cNvSpPr>
            <p:nvPr/>
          </p:nvSpPr>
          <p:spPr bwMode="auto">
            <a:xfrm>
              <a:off x="12431364" y="1643973"/>
              <a:ext cx="131897" cy="204587"/>
            </a:xfrm>
            <a:custGeom>
              <a:avLst/>
              <a:gdLst>
                <a:gd name="T0" fmla="*/ 0 w 216"/>
                <a:gd name="T1" fmla="*/ 0 h 336"/>
                <a:gd name="T2" fmla="*/ 0 w 216"/>
                <a:gd name="T3" fmla="*/ 0 h 336"/>
                <a:gd name="T4" fmla="*/ 0 w 216"/>
                <a:gd name="T5" fmla="*/ 227 h 336"/>
                <a:gd name="T6" fmla="*/ 107 w 216"/>
                <a:gd name="T7" fmla="*/ 335 h 336"/>
                <a:gd name="T8" fmla="*/ 215 w 216"/>
                <a:gd name="T9" fmla="*/ 227 h 336"/>
                <a:gd name="T10" fmla="*/ 215 w 216"/>
                <a:gd name="T11" fmla="*/ 0 h 336"/>
                <a:gd name="T12" fmla="*/ 0 w 216"/>
                <a:gd name="T13" fmla="*/ 0 h 336"/>
                <a:gd name="T14" fmla="*/ 107 w 216"/>
                <a:gd name="T15" fmla="*/ 239 h 336"/>
                <a:gd name="T16" fmla="*/ 107 w 216"/>
                <a:gd name="T17" fmla="*/ 239 h 336"/>
                <a:gd name="T18" fmla="*/ 65 w 216"/>
                <a:gd name="T19" fmla="*/ 197 h 336"/>
                <a:gd name="T20" fmla="*/ 107 w 216"/>
                <a:gd name="T21" fmla="*/ 149 h 336"/>
                <a:gd name="T22" fmla="*/ 149 w 216"/>
                <a:gd name="T23" fmla="*/ 197 h 336"/>
                <a:gd name="T24" fmla="*/ 107 w 216"/>
                <a:gd name="T25" fmla="*/ 23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 h="336">
                  <a:moveTo>
                    <a:pt x="0" y="0"/>
                  </a:moveTo>
                  <a:lnTo>
                    <a:pt x="0" y="0"/>
                  </a:lnTo>
                  <a:cubicBezTo>
                    <a:pt x="0" y="227"/>
                    <a:pt x="0" y="227"/>
                    <a:pt x="0" y="227"/>
                  </a:cubicBezTo>
                  <a:cubicBezTo>
                    <a:pt x="0" y="287"/>
                    <a:pt x="48" y="335"/>
                    <a:pt x="107" y="335"/>
                  </a:cubicBezTo>
                  <a:cubicBezTo>
                    <a:pt x="167" y="335"/>
                    <a:pt x="215" y="287"/>
                    <a:pt x="215" y="227"/>
                  </a:cubicBezTo>
                  <a:cubicBezTo>
                    <a:pt x="215" y="0"/>
                    <a:pt x="215" y="0"/>
                    <a:pt x="215" y="0"/>
                  </a:cubicBezTo>
                  <a:lnTo>
                    <a:pt x="0" y="0"/>
                  </a:lnTo>
                  <a:close/>
                  <a:moveTo>
                    <a:pt x="107" y="239"/>
                  </a:moveTo>
                  <a:lnTo>
                    <a:pt x="107" y="239"/>
                  </a:lnTo>
                  <a:cubicBezTo>
                    <a:pt x="83" y="239"/>
                    <a:pt x="65" y="221"/>
                    <a:pt x="65" y="197"/>
                  </a:cubicBezTo>
                  <a:cubicBezTo>
                    <a:pt x="65" y="173"/>
                    <a:pt x="83" y="149"/>
                    <a:pt x="107" y="149"/>
                  </a:cubicBezTo>
                  <a:cubicBezTo>
                    <a:pt x="131" y="149"/>
                    <a:pt x="149" y="173"/>
                    <a:pt x="149" y="197"/>
                  </a:cubicBezTo>
                  <a:cubicBezTo>
                    <a:pt x="149" y="221"/>
                    <a:pt x="131" y="239"/>
                    <a:pt x="107" y="239"/>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4" name="Freeform 142"/>
            <p:cNvSpPr>
              <a:spLocks noChangeArrowheads="1"/>
            </p:cNvSpPr>
            <p:nvPr/>
          </p:nvSpPr>
          <p:spPr bwMode="auto">
            <a:xfrm>
              <a:off x="11688438" y="1735499"/>
              <a:ext cx="1084781" cy="169591"/>
            </a:xfrm>
            <a:custGeom>
              <a:avLst/>
              <a:gdLst>
                <a:gd name="T0" fmla="*/ 1775 w 1776"/>
                <a:gd name="T1" fmla="*/ 275 h 276"/>
                <a:gd name="T2" fmla="*/ 1775 w 1776"/>
                <a:gd name="T3" fmla="*/ 275 h 276"/>
                <a:gd name="T4" fmla="*/ 1775 w 1776"/>
                <a:gd name="T5" fmla="*/ 72 h 276"/>
                <a:gd name="T6" fmla="*/ 1703 w 1776"/>
                <a:gd name="T7" fmla="*/ 0 h 276"/>
                <a:gd name="T8" fmla="*/ 1464 w 1776"/>
                <a:gd name="T9" fmla="*/ 0 h 276"/>
                <a:gd name="T10" fmla="*/ 1464 w 1776"/>
                <a:gd name="T11" fmla="*/ 78 h 276"/>
                <a:gd name="T12" fmla="*/ 1326 w 1776"/>
                <a:gd name="T13" fmla="*/ 216 h 276"/>
                <a:gd name="T14" fmla="*/ 1189 w 1776"/>
                <a:gd name="T15" fmla="*/ 78 h 276"/>
                <a:gd name="T16" fmla="*/ 1189 w 1776"/>
                <a:gd name="T17" fmla="*/ 0 h 276"/>
                <a:gd name="T18" fmla="*/ 585 w 1776"/>
                <a:gd name="T19" fmla="*/ 0 h 276"/>
                <a:gd name="T20" fmla="*/ 585 w 1776"/>
                <a:gd name="T21" fmla="*/ 78 h 276"/>
                <a:gd name="T22" fmla="*/ 448 w 1776"/>
                <a:gd name="T23" fmla="*/ 216 h 276"/>
                <a:gd name="T24" fmla="*/ 311 w 1776"/>
                <a:gd name="T25" fmla="*/ 78 h 276"/>
                <a:gd name="T26" fmla="*/ 311 w 1776"/>
                <a:gd name="T27" fmla="*/ 0 h 276"/>
                <a:gd name="T28" fmla="*/ 72 w 1776"/>
                <a:gd name="T29" fmla="*/ 0 h 276"/>
                <a:gd name="T30" fmla="*/ 0 w 1776"/>
                <a:gd name="T31" fmla="*/ 72 h 276"/>
                <a:gd name="T32" fmla="*/ 0 w 1776"/>
                <a:gd name="T33" fmla="*/ 275 h 276"/>
                <a:gd name="T34" fmla="*/ 1775 w 1776"/>
                <a:gd name="T35" fmla="*/ 2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76" h="276">
                  <a:moveTo>
                    <a:pt x="1775" y="275"/>
                  </a:moveTo>
                  <a:lnTo>
                    <a:pt x="1775" y="275"/>
                  </a:lnTo>
                  <a:cubicBezTo>
                    <a:pt x="1775" y="72"/>
                    <a:pt x="1775" y="72"/>
                    <a:pt x="1775" y="72"/>
                  </a:cubicBezTo>
                  <a:cubicBezTo>
                    <a:pt x="1775" y="36"/>
                    <a:pt x="1745" y="0"/>
                    <a:pt x="1703" y="0"/>
                  </a:cubicBezTo>
                  <a:cubicBezTo>
                    <a:pt x="1464" y="0"/>
                    <a:pt x="1464" y="0"/>
                    <a:pt x="1464" y="0"/>
                  </a:cubicBezTo>
                  <a:cubicBezTo>
                    <a:pt x="1464" y="78"/>
                    <a:pt x="1464" y="78"/>
                    <a:pt x="1464" y="78"/>
                  </a:cubicBezTo>
                  <a:cubicBezTo>
                    <a:pt x="1464" y="150"/>
                    <a:pt x="1404" y="216"/>
                    <a:pt x="1326" y="216"/>
                  </a:cubicBezTo>
                  <a:cubicBezTo>
                    <a:pt x="1249" y="216"/>
                    <a:pt x="1189" y="150"/>
                    <a:pt x="1189" y="78"/>
                  </a:cubicBezTo>
                  <a:cubicBezTo>
                    <a:pt x="1189" y="0"/>
                    <a:pt x="1189" y="0"/>
                    <a:pt x="1189" y="0"/>
                  </a:cubicBezTo>
                  <a:cubicBezTo>
                    <a:pt x="585" y="0"/>
                    <a:pt x="585" y="0"/>
                    <a:pt x="585" y="0"/>
                  </a:cubicBezTo>
                  <a:cubicBezTo>
                    <a:pt x="585" y="78"/>
                    <a:pt x="585" y="78"/>
                    <a:pt x="585" y="78"/>
                  </a:cubicBezTo>
                  <a:cubicBezTo>
                    <a:pt x="585" y="150"/>
                    <a:pt x="525" y="216"/>
                    <a:pt x="448" y="216"/>
                  </a:cubicBezTo>
                  <a:cubicBezTo>
                    <a:pt x="371" y="216"/>
                    <a:pt x="311" y="150"/>
                    <a:pt x="311" y="78"/>
                  </a:cubicBezTo>
                  <a:cubicBezTo>
                    <a:pt x="311" y="0"/>
                    <a:pt x="311" y="0"/>
                    <a:pt x="311" y="0"/>
                  </a:cubicBezTo>
                  <a:cubicBezTo>
                    <a:pt x="72" y="0"/>
                    <a:pt x="72" y="0"/>
                    <a:pt x="72" y="0"/>
                  </a:cubicBezTo>
                  <a:cubicBezTo>
                    <a:pt x="30" y="0"/>
                    <a:pt x="0" y="36"/>
                    <a:pt x="0" y="72"/>
                  </a:cubicBezTo>
                  <a:cubicBezTo>
                    <a:pt x="0" y="275"/>
                    <a:pt x="0" y="275"/>
                    <a:pt x="0" y="275"/>
                  </a:cubicBezTo>
                  <a:lnTo>
                    <a:pt x="1775" y="275"/>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5" name="Freeform 143"/>
            <p:cNvSpPr>
              <a:spLocks noChangeArrowheads="1"/>
            </p:cNvSpPr>
            <p:nvPr/>
          </p:nvSpPr>
          <p:spPr bwMode="auto">
            <a:xfrm>
              <a:off x="11666904" y="1713963"/>
              <a:ext cx="1125157" cy="818349"/>
            </a:xfrm>
            <a:custGeom>
              <a:avLst/>
              <a:gdLst>
                <a:gd name="T0" fmla="*/ 1715 w 1842"/>
                <a:gd name="T1" fmla="*/ 0 h 1340"/>
                <a:gd name="T2" fmla="*/ 1715 w 1842"/>
                <a:gd name="T3" fmla="*/ 0 h 1340"/>
                <a:gd name="T4" fmla="*/ 1500 w 1842"/>
                <a:gd name="T5" fmla="*/ 0 h 1340"/>
                <a:gd name="T6" fmla="*/ 1500 w 1842"/>
                <a:gd name="T7" fmla="*/ 0 h 1340"/>
                <a:gd name="T8" fmla="*/ 1500 w 1842"/>
                <a:gd name="T9" fmla="*/ 77 h 1340"/>
                <a:gd name="T10" fmla="*/ 1500 w 1842"/>
                <a:gd name="T11" fmla="*/ 77 h 1340"/>
                <a:gd name="T12" fmla="*/ 1715 w 1842"/>
                <a:gd name="T13" fmla="*/ 77 h 1340"/>
                <a:gd name="T14" fmla="*/ 1763 w 1842"/>
                <a:gd name="T15" fmla="*/ 125 h 1340"/>
                <a:gd name="T16" fmla="*/ 1763 w 1842"/>
                <a:gd name="T17" fmla="*/ 968 h 1340"/>
                <a:gd name="T18" fmla="*/ 1751 w 1842"/>
                <a:gd name="T19" fmla="*/ 1004 h 1340"/>
                <a:gd name="T20" fmla="*/ 1506 w 1842"/>
                <a:gd name="T21" fmla="*/ 1249 h 1340"/>
                <a:gd name="T22" fmla="*/ 1476 w 1842"/>
                <a:gd name="T23" fmla="*/ 1261 h 1340"/>
                <a:gd name="T24" fmla="*/ 120 w 1842"/>
                <a:gd name="T25" fmla="*/ 1261 h 1340"/>
                <a:gd name="T26" fmla="*/ 72 w 1842"/>
                <a:gd name="T27" fmla="*/ 1213 h 1340"/>
                <a:gd name="T28" fmla="*/ 72 w 1842"/>
                <a:gd name="T29" fmla="*/ 125 h 1340"/>
                <a:gd name="T30" fmla="*/ 120 w 1842"/>
                <a:gd name="T31" fmla="*/ 77 h 1340"/>
                <a:gd name="T32" fmla="*/ 329 w 1842"/>
                <a:gd name="T33" fmla="*/ 77 h 1340"/>
                <a:gd name="T34" fmla="*/ 347 w 1842"/>
                <a:gd name="T35" fmla="*/ 71 h 1340"/>
                <a:gd name="T36" fmla="*/ 347 w 1842"/>
                <a:gd name="T37" fmla="*/ 6 h 1340"/>
                <a:gd name="T38" fmla="*/ 329 w 1842"/>
                <a:gd name="T39" fmla="*/ 0 h 1340"/>
                <a:gd name="T40" fmla="*/ 120 w 1842"/>
                <a:gd name="T41" fmla="*/ 0 h 1340"/>
                <a:gd name="T42" fmla="*/ 0 w 1842"/>
                <a:gd name="T43" fmla="*/ 125 h 1340"/>
                <a:gd name="T44" fmla="*/ 0 w 1842"/>
                <a:gd name="T45" fmla="*/ 1213 h 1340"/>
                <a:gd name="T46" fmla="*/ 120 w 1842"/>
                <a:gd name="T47" fmla="*/ 1339 h 1340"/>
                <a:gd name="T48" fmla="*/ 1476 w 1842"/>
                <a:gd name="T49" fmla="*/ 1339 h 1340"/>
                <a:gd name="T50" fmla="*/ 1560 w 1842"/>
                <a:gd name="T51" fmla="*/ 1303 h 1340"/>
                <a:gd name="T52" fmla="*/ 1805 w 1842"/>
                <a:gd name="T53" fmla="*/ 1058 h 1340"/>
                <a:gd name="T54" fmla="*/ 1841 w 1842"/>
                <a:gd name="T55" fmla="*/ 968 h 1340"/>
                <a:gd name="T56" fmla="*/ 1841 w 1842"/>
                <a:gd name="T57" fmla="*/ 125 h 1340"/>
                <a:gd name="T58" fmla="*/ 1715 w 1842"/>
                <a:gd name="T59" fmla="*/ 0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2" h="1340">
                  <a:moveTo>
                    <a:pt x="1715" y="0"/>
                  </a:moveTo>
                  <a:lnTo>
                    <a:pt x="1715" y="0"/>
                  </a:lnTo>
                  <a:cubicBezTo>
                    <a:pt x="1500" y="0"/>
                    <a:pt x="1500" y="0"/>
                    <a:pt x="1500" y="0"/>
                  </a:cubicBezTo>
                  <a:lnTo>
                    <a:pt x="1500" y="0"/>
                  </a:lnTo>
                  <a:cubicBezTo>
                    <a:pt x="1500" y="77"/>
                    <a:pt x="1500" y="77"/>
                    <a:pt x="1500" y="77"/>
                  </a:cubicBezTo>
                  <a:lnTo>
                    <a:pt x="1500" y="77"/>
                  </a:lnTo>
                  <a:cubicBezTo>
                    <a:pt x="1715" y="77"/>
                    <a:pt x="1715" y="77"/>
                    <a:pt x="1715" y="77"/>
                  </a:cubicBezTo>
                  <a:cubicBezTo>
                    <a:pt x="1745" y="77"/>
                    <a:pt x="1763" y="95"/>
                    <a:pt x="1763" y="125"/>
                  </a:cubicBezTo>
                  <a:cubicBezTo>
                    <a:pt x="1763" y="968"/>
                    <a:pt x="1763" y="968"/>
                    <a:pt x="1763" y="968"/>
                  </a:cubicBezTo>
                  <a:cubicBezTo>
                    <a:pt x="1763" y="980"/>
                    <a:pt x="1757" y="992"/>
                    <a:pt x="1751" y="1004"/>
                  </a:cubicBezTo>
                  <a:cubicBezTo>
                    <a:pt x="1506" y="1249"/>
                    <a:pt x="1506" y="1249"/>
                    <a:pt x="1506" y="1249"/>
                  </a:cubicBezTo>
                  <a:cubicBezTo>
                    <a:pt x="1500" y="1255"/>
                    <a:pt x="1488" y="1261"/>
                    <a:pt x="1476" y="1261"/>
                  </a:cubicBezTo>
                  <a:cubicBezTo>
                    <a:pt x="120" y="1261"/>
                    <a:pt x="120" y="1261"/>
                    <a:pt x="120" y="1261"/>
                  </a:cubicBezTo>
                  <a:cubicBezTo>
                    <a:pt x="96" y="1261"/>
                    <a:pt x="72" y="1243"/>
                    <a:pt x="72" y="1213"/>
                  </a:cubicBezTo>
                  <a:cubicBezTo>
                    <a:pt x="72" y="125"/>
                    <a:pt x="72" y="125"/>
                    <a:pt x="72" y="125"/>
                  </a:cubicBezTo>
                  <a:cubicBezTo>
                    <a:pt x="72" y="95"/>
                    <a:pt x="96" y="77"/>
                    <a:pt x="120" y="77"/>
                  </a:cubicBezTo>
                  <a:cubicBezTo>
                    <a:pt x="329" y="77"/>
                    <a:pt x="329" y="77"/>
                    <a:pt x="329" y="77"/>
                  </a:cubicBezTo>
                  <a:cubicBezTo>
                    <a:pt x="335" y="77"/>
                    <a:pt x="341" y="71"/>
                    <a:pt x="347" y="71"/>
                  </a:cubicBezTo>
                  <a:cubicBezTo>
                    <a:pt x="347" y="6"/>
                    <a:pt x="347" y="6"/>
                    <a:pt x="347" y="6"/>
                  </a:cubicBezTo>
                  <a:cubicBezTo>
                    <a:pt x="341" y="0"/>
                    <a:pt x="335" y="0"/>
                    <a:pt x="329" y="0"/>
                  </a:cubicBezTo>
                  <a:cubicBezTo>
                    <a:pt x="120" y="0"/>
                    <a:pt x="120" y="0"/>
                    <a:pt x="120" y="0"/>
                  </a:cubicBezTo>
                  <a:cubicBezTo>
                    <a:pt x="54" y="0"/>
                    <a:pt x="0" y="53"/>
                    <a:pt x="0" y="125"/>
                  </a:cubicBezTo>
                  <a:cubicBezTo>
                    <a:pt x="0" y="1213"/>
                    <a:pt x="0" y="1213"/>
                    <a:pt x="0" y="1213"/>
                  </a:cubicBezTo>
                  <a:cubicBezTo>
                    <a:pt x="0" y="1285"/>
                    <a:pt x="54" y="1339"/>
                    <a:pt x="120" y="1339"/>
                  </a:cubicBezTo>
                  <a:cubicBezTo>
                    <a:pt x="1476" y="1339"/>
                    <a:pt x="1476" y="1339"/>
                    <a:pt x="1476" y="1339"/>
                  </a:cubicBezTo>
                  <a:cubicBezTo>
                    <a:pt x="1506" y="1339"/>
                    <a:pt x="1536" y="1327"/>
                    <a:pt x="1560" y="1303"/>
                  </a:cubicBezTo>
                  <a:cubicBezTo>
                    <a:pt x="1805" y="1058"/>
                    <a:pt x="1805" y="1058"/>
                    <a:pt x="1805" y="1058"/>
                  </a:cubicBezTo>
                  <a:cubicBezTo>
                    <a:pt x="1829" y="1034"/>
                    <a:pt x="1841" y="1004"/>
                    <a:pt x="1841" y="968"/>
                  </a:cubicBezTo>
                  <a:cubicBezTo>
                    <a:pt x="1841" y="125"/>
                    <a:pt x="1841" y="125"/>
                    <a:pt x="1841" y="125"/>
                  </a:cubicBezTo>
                  <a:cubicBezTo>
                    <a:pt x="1841" y="53"/>
                    <a:pt x="1787" y="0"/>
                    <a:pt x="1715" y="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6" name="Freeform 144"/>
            <p:cNvSpPr>
              <a:spLocks noChangeArrowheads="1"/>
            </p:cNvSpPr>
            <p:nvPr/>
          </p:nvSpPr>
          <p:spPr bwMode="auto">
            <a:xfrm>
              <a:off x="9142030" y="6667131"/>
              <a:ext cx="131897" cy="131904"/>
            </a:xfrm>
            <a:custGeom>
              <a:avLst/>
              <a:gdLst>
                <a:gd name="T0" fmla="*/ 24 w 216"/>
                <a:gd name="T1" fmla="*/ 216 h 217"/>
                <a:gd name="T2" fmla="*/ 24 w 216"/>
                <a:gd name="T3" fmla="*/ 216 h 217"/>
                <a:gd name="T4" fmla="*/ 215 w 216"/>
                <a:gd name="T5" fmla="*/ 216 h 217"/>
                <a:gd name="T6" fmla="*/ 0 w 216"/>
                <a:gd name="T7" fmla="*/ 0 h 217"/>
                <a:gd name="T8" fmla="*/ 0 w 216"/>
                <a:gd name="T9" fmla="*/ 186 h 217"/>
                <a:gd name="T10" fmla="*/ 24 w 216"/>
                <a:gd name="T11" fmla="*/ 216 h 217"/>
              </a:gdLst>
              <a:ahLst/>
              <a:cxnLst>
                <a:cxn ang="0">
                  <a:pos x="T0" y="T1"/>
                </a:cxn>
                <a:cxn ang="0">
                  <a:pos x="T2" y="T3"/>
                </a:cxn>
                <a:cxn ang="0">
                  <a:pos x="T4" y="T5"/>
                </a:cxn>
                <a:cxn ang="0">
                  <a:pos x="T6" y="T7"/>
                </a:cxn>
                <a:cxn ang="0">
                  <a:pos x="T8" y="T9"/>
                </a:cxn>
                <a:cxn ang="0">
                  <a:pos x="T10" y="T11"/>
                </a:cxn>
              </a:cxnLst>
              <a:rect l="0" t="0" r="r" b="b"/>
              <a:pathLst>
                <a:path w="216" h="217">
                  <a:moveTo>
                    <a:pt x="24" y="216"/>
                  </a:moveTo>
                  <a:lnTo>
                    <a:pt x="24" y="216"/>
                  </a:lnTo>
                  <a:cubicBezTo>
                    <a:pt x="215" y="216"/>
                    <a:pt x="215" y="216"/>
                    <a:pt x="215" y="216"/>
                  </a:cubicBezTo>
                  <a:cubicBezTo>
                    <a:pt x="0" y="0"/>
                    <a:pt x="0" y="0"/>
                    <a:pt x="0" y="0"/>
                  </a:cubicBezTo>
                  <a:cubicBezTo>
                    <a:pt x="0" y="186"/>
                    <a:pt x="0" y="186"/>
                    <a:pt x="0" y="186"/>
                  </a:cubicBezTo>
                  <a:cubicBezTo>
                    <a:pt x="0" y="204"/>
                    <a:pt x="12" y="216"/>
                    <a:pt x="24" y="216"/>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7" name="Freeform 145"/>
            <p:cNvSpPr>
              <a:spLocks noChangeArrowheads="1"/>
            </p:cNvSpPr>
            <p:nvPr/>
          </p:nvSpPr>
          <p:spPr bwMode="auto">
            <a:xfrm>
              <a:off x="8568686" y="6653671"/>
              <a:ext cx="718699" cy="942178"/>
            </a:xfrm>
            <a:custGeom>
              <a:avLst/>
              <a:gdLst>
                <a:gd name="T0" fmla="*/ 963 w 1179"/>
                <a:gd name="T1" fmla="*/ 299 h 1543"/>
                <a:gd name="T2" fmla="*/ 879 w 1179"/>
                <a:gd name="T3" fmla="*/ 0 h 1543"/>
                <a:gd name="T4" fmla="*/ 0 w 1179"/>
                <a:gd name="T5" fmla="*/ 54 h 1543"/>
                <a:gd name="T6" fmla="*/ 54 w 1179"/>
                <a:gd name="T7" fmla="*/ 1542 h 1543"/>
                <a:gd name="T8" fmla="*/ 1178 w 1179"/>
                <a:gd name="T9" fmla="*/ 1488 h 1543"/>
                <a:gd name="T10" fmla="*/ 963 w 1179"/>
                <a:gd name="T11" fmla="*/ 299 h 1543"/>
                <a:gd name="T12" fmla="*/ 144 w 1179"/>
                <a:gd name="T13" fmla="*/ 198 h 1543"/>
                <a:gd name="T14" fmla="*/ 801 w 1179"/>
                <a:gd name="T15" fmla="*/ 222 h 1543"/>
                <a:gd name="T16" fmla="*/ 144 w 1179"/>
                <a:gd name="T17" fmla="*/ 245 h 1543"/>
                <a:gd name="T18" fmla="*/ 144 w 1179"/>
                <a:gd name="T19" fmla="*/ 198 h 1543"/>
                <a:gd name="T20" fmla="*/ 1034 w 1179"/>
                <a:gd name="T21" fmla="*/ 1273 h 1543"/>
                <a:gd name="T22" fmla="*/ 120 w 1179"/>
                <a:gd name="T23" fmla="*/ 1249 h 1543"/>
                <a:gd name="T24" fmla="*/ 1034 w 1179"/>
                <a:gd name="T25" fmla="*/ 1225 h 1543"/>
                <a:gd name="T26" fmla="*/ 1034 w 1179"/>
                <a:gd name="T27" fmla="*/ 1273 h 1543"/>
                <a:gd name="T28" fmla="*/ 1034 w 1179"/>
                <a:gd name="T29" fmla="*/ 1099 h 1543"/>
                <a:gd name="T30" fmla="*/ 120 w 1179"/>
                <a:gd name="T31" fmla="*/ 1081 h 1543"/>
                <a:gd name="T32" fmla="*/ 1034 w 1179"/>
                <a:gd name="T33" fmla="*/ 1057 h 1543"/>
                <a:gd name="T34" fmla="*/ 1034 w 1179"/>
                <a:gd name="T35" fmla="*/ 1099 h 1543"/>
                <a:gd name="T36" fmla="*/ 1034 w 1179"/>
                <a:gd name="T37" fmla="*/ 932 h 1543"/>
                <a:gd name="T38" fmla="*/ 120 w 1179"/>
                <a:gd name="T39" fmla="*/ 908 h 1543"/>
                <a:gd name="T40" fmla="*/ 1034 w 1179"/>
                <a:gd name="T41" fmla="*/ 884 h 1543"/>
                <a:gd name="T42" fmla="*/ 1034 w 1179"/>
                <a:gd name="T43" fmla="*/ 932 h 1543"/>
                <a:gd name="T44" fmla="*/ 1034 w 1179"/>
                <a:gd name="T45" fmla="*/ 759 h 1543"/>
                <a:gd name="T46" fmla="*/ 120 w 1179"/>
                <a:gd name="T47" fmla="*/ 735 h 1543"/>
                <a:gd name="T48" fmla="*/ 1034 w 1179"/>
                <a:gd name="T49" fmla="*/ 711 h 1543"/>
                <a:gd name="T50" fmla="*/ 1034 w 1179"/>
                <a:gd name="T51" fmla="*/ 759 h 1543"/>
                <a:gd name="T52" fmla="*/ 1034 w 1179"/>
                <a:gd name="T53" fmla="*/ 585 h 1543"/>
                <a:gd name="T54" fmla="*/ 120 w 1179"/>
                <a:gd name="T55" fmla="*/ 567 h 1543"/>
                <a:gd name="T56" fmla="*/ 1034 w 1179"/>
                <a:gd name="T57" fmla="*/ 543 h 1543"/>
                <a:gd name="T58" fmla="*/ 1034 w 1179"/>
                <a:gd name="T59" fmla="*/ 585 h 1543"/>
                <a:gd name="T60" fmla="*/ 1034 w 1179"/>
                <a:gd name="T61" fmla="*/ 418 h 1543"/>
                <a:gd name="T62" fmla="*/ 120 w 1179"/>
                <a:gd name="T63" fmla="*/ 394 h 1543"/>
                <a:gd name="T64" fmla="*/ 1034 w 1179"/>
                <a:gd name="T65" fmla="*/ 370 h 1543"/>
                <a:gd name="T66" fmla="*/ 1034 w 1179"/>
                <a:gd name="T67" fmla="*/ 418 h 1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79" h="1543">
                  <a:moveTo>
                    <a:pt x="963" y="299"/>
                  </a:moveTo>
                  <a:lnTo>
                    <a:pt x="963" y="299"/>
                  </a:lnTo>
                  <a:cubicBezTo>
                    <a:pt x="915" y="299"/>
                    <a:pt x="879" y="258"/>
                    <a:pt x="879" y="210"/>
                  </a:cubicBezTo>
                  <a:cubicBezTo>
                    <a:pt x="879" y="0"/>
                    <a:pt x="879" y="0"/>
                    <a:pt x="879" y="0"/>
                  </a:cubicBezTo>
                  <a:cubicBezTo>
                    <a:pt x="54" y="0"/>
                    <a:pt x="54" y="0"/>
                    <a:pt x="54" y="0"/>
                  </a:cubicBezTo>
                  <a:cubicBezTo>
                    <a:pt x="24" y="0"/>
                    <a:pt x="0" y="24"/>
                    <a:pt x="0" y="54"/>
                  </a:cubicBezTo>
                  <a:cubicBezTo>
                    <a:pt x="0" y="1488"/>
                    <a:pt x="0" y="1488"/>
                    <a:pt x="0" y="1488"/>
                  </a:cubicBezTo>
                  <a:cubicBezTo>
                    <a:pt x="0" y="1518"/>
                    <a:pt x="24" y="1542"/>
                    <a:pt x="54" y="1542"/>
                  </a:cubicBezTo>
                  <a:cubicBezTo>
                    <a:pt x="1124" y="1542"/>
                    <a:pt x="1124" y="1542"/>
                    <a:pt x="1124" y="1542"/>
                  </a:cubicBezTo>
                  <a:cubicBezTo>
                    <a:pt x="1154" y="1542"/>
                    <a:pt x="1178" y="1518"/>
                    <a:pt x="1178" y="1488"/>
                  </a:cubicBezTo>
                  <a:cubicBezTo>
                    <a:pt x="1178" y="299"/>
                    <a:pt x="1178" y="299"/>
                    <a:pt x="1178" y="299"/>
                  </a:cubicBezTo>
                  <a:lnTo>
                    <a:pt x="963" y="299"/>
                  </a:lnTo>
                  <a:close/>
                  <a:moveTo>
                    <a:pt x="144" y="198"/>
                  </a:moveTo>
                  <a:lnTo>
                    <a:pt x="144" y="198"/>
                  </a:lnTo>
                  <a:cubicBezTo>
                    <a:pt x="777" y="198"/>
                    <a:pt x="777" y="198"/>
                    <a:pt x="777" y="198"/>
                  </a:cubicBezTo>
                  <a:cubicBezTo>
                    <a:pt x="789" y="198"/>
                    <a:pt x="801" y="210"/>
                    <a:pt x="801" y="222"/>
                  </a:cubicBezTo>
                  <a:cubicBezTo>
                    <a:pt x="801" y="234"/>
                    <a:pt x="789" y="245"/>
                    <a:pt x="777" y="245"/>
                  </a:cubicBezTo>
                  <a:cubicBezTo>
                    <a:pt x="144" y="245"/>
                    <a:pt x="144" y="245"/>
                    <a:pt x="144" y="245"/>
                  </a:cubicBezTo>
                  <a:cubicBezTo>
                    <a:pt x="126" y="245"/>
                    <a:pt x="120" y="234"/>
                    <a:pt x="120" y="222"/>
                  </a:cubicBezTo>
                  <a:cubicBezTo>
                    <a:pt x="120" y="210"/>
                    <a:pt x="126" y="198"/>
                    <a:pt x="144" y="198"/>
                  </a:cubicBezTo>
                  <a:close/>
                  <a:moveTo>
                    <a:pt x="1034" y="1273"/>
                  </a:moveTo>
                  <a:lnTo>
                    <a:pt x="1034" y="1273"/>
                  </a:lnTo>
                  <a:cubicBezTo>
                    <a:pt x="144" y="1273"/>
                    <a:pt x="144" y="1273"/>
                    <a:pt x="144" y="1273"/>
                  </a:cubicBezTo>
                  <a:cubicBezTo>
                    <a:pt x="126" y="1273"/>
                    <a:pt x="120" y="1261"/>
                    <a:pt x="120" y="1249"/>
                  </a:cubicBezTo>
                  <a:cubicBezTo>
                    <a:pt x="120" y="1237"/>
                    <a:pt x="126" y="1225"/>
                    <a:pt x="144" y="1225"/>
                  </a:cubicBezTo>
                  <a:cubicBezTo>
                    <a:pt x="1034" y="1225"/>
                    <a:pt x="1034" y="1225"/>
                    <a:pt x="1034" y="1225"/>
                  </a:cubicBezTo>
                  <a:cubicBezTo>
                    <a:pt x="1046" y="1225"/>
                    <a:pt x="1058" y="1237"/>
                    <a:pt x="1058" y="1249"/>
                  </a:cubicBezTo>
                  <a:cubicBezTo>
                    <a:pt x="1058" y="1261"/>
                    <a:pt x="1046" y="1273"/>
                    <a:pt x="1034" y="1273"/>
                  </a:cubicBezTo>
                  <a:close/>
                  <a:moveTo>
                    <a:pt x="1034" y="1099"/>
                  </a:moveTo>
                  <a:lnTo>
                    <a:pt x="1034" y="1099"/>
                  </a:lnTo>
                  <a:cubicBezTo>
                    <a:pt x="144" y="1099"/>
                    <a:pt x="144" y="1099"/>
                    <a:pt x="144" y="1099"/>
                  </a:cubicBezTo>
                  <a:cubicBezTo>
                    <a:pt x="126" y="1099"/>
                    <a:pt x="120" y="1093"/>
                    <a:pt x="120" y="1081"/>
                  </a:cubicBezTo>
                  <a:cubicBezTo>
                    <a:pt x="120" y="1064"/>
                    <a:pt x="126" y="1057"/>
                    <a:pt x="144" y="1057"/>
                  </a:cubicBezTo>
                  <a:cubicBezTo>
                    <a:pt x="1034" y="1057"/>
                    <a:pt x="1034" y="1057"/>
                    <a:pt x="1034" y="1057"/>
                  </a:cubicBezTo>
                  <a:cubicBezTo>
                    <a:pt x="1046" y="1057"/>
                    <a:pt x="1058" y="1064"/>
                    <a:pt x="1058" y="1081"/>
                  </a:cubicBezTo>
                  <a:cubicBezTo>
                    <a:pt x="1058" y="1093"/>
                    <a:pt x="1046" y="1099"/>
                    <a:pt x="1034" y="1099"/>
                  </a:cubicBezTo>
                  <a:close/>
                  <a:moveTo>
                    <a:pt x="1034" y="932"/>
                  </a:moveTo>
                  <a:lnTo>
                    <a:pt x="1034" y="932"/>
                  </a:lnTo>
                  <a:cubicBezTo>
                    <a:pt x="144" y="932"/>
                    <a:pt x="144" y="932"/>
                    <a:pt x="144" y="932"/>
                  </a:cubicBezTo>
                  <a:cubicBezTo>
                    <a:pt x="126" y="932"/>
                    <a:pt x="120" y="920"/>
                    <a:pt x="120" y="908"/>
                  </a:cubicBezTo>
                  <a:cubicBezTo>
                    <a:pt x="120" y="896"/>
                    <a:pt x="126" y="884"/>
                    <a:pt x="144" y="884"/>
                  </a:cubicBezTo>
                  <a:cubicBezTo>
                    <a:pt x="1034" y="884"/>
                    <a:pt x="1034" y="884"/>
                    <a:pt x="1034" y="884"/>
                  </a:cubicBezTo>
                  <a:cubicBezTo>
                    <a:pt x="1046" y="884"/>
                    <a:pt x="1058" y="896"/>
                    <a:pt x="1058" y="908"/>
                  </a:cubicBezTo>
                  <a:cubicBezTo>
                    <a:pt x="1058" y="920"/>
                    <a:pt x="1046" y="932"/>
                    <a:pt x="1034" y="932"/>
                  </a:cubicBezTo>
                  <a:close/>
                  <a:moveTo>
                    <a:pt x="1034" y="759"/>
                  </a:moveTo>
                  <a:lnTo>
                    <a:pt x="1034" y="759"/>
                  </a:lnTo>
                  <a:cubicBezTo>
                    <a:pt x="144" y="759"/>
                    <a:pt x="144" y="759"/>
                    <a:pt x="144" y="759"/>
                  </a:cubicBezTo>
                  <a:cubicBezTo>
                    <a:pt x="126" y="759"/>
                    <a:pt x="120" y="747"/>
                    <a:pt x="120" y="735"/>
                  </a:cubicBezTo>
                  <a:cubicBezTo>
                    <a:pt x="120" y="723"/>
                    <a:pt x="126" y="711"/>
                    <a:pt x="144" y="711"/>
                  </a:cubicBezTo>
                  <a:cubicBezTo>
                    <a:pt x="1034" y="711"/>
                    <a:pt x="1034" y="711"/>
                    <a:pt x="1034" y="711"/>
                  </a:cubicBezTo>
                  <a:cubicBezTo>
                    <a:pt x="1046" y="711"/>
                    <a:pt x="1058" y="723"/>
                    <a:pt x="1058" y="735"/>
                  </a:cubicBezTo>
                  <a:cubicBezTo>
                    <a:pt x="1058" y="747"/>
                    <a:pt x="1046" y="759"/>
                    <a:pt x="1034" y="759"/>
                  </a:cubicBezTo>
                  <a:close/>
                  <a:moveTo>
                    <a:pt x="1034" y="585"/>
                  </a:moveTo>
                  <a:lnTo>
                    <a:pt x="1034" y="585"/>
                  </a:lnTo>
                  <a:cubicBezTo>
                    <a:pt x="144" y="585"/>
                    <a:pt x="144" y="585"/>
                    <a:pt x="144" y="585"/>
                  </a:cubicBezTo>
                  <a:cubicBezTo>
                    <a:pt x="126" y="585"/>
                    <a:pt x="120" y="579"/>
                    <a:pt x="120" y="567"/>
                  </a:cubicBezTo>
                  <a:cubicBezTo>
                    <a:pt x="120" y="549"/>
                    <a:pt x="126" y="543"/>
                    <a:pt x="144" y="543"/>
                  </a:cubicBezTo>
                  <a:cubicBezTo>
                    <a:pt x="1034" y="543"/>
                    <a:pt x="1034" y="543"/>
                    <a:pt x="1034" y="543"/>
                  </a:cubicBezTo>
                  <a:cubicBezTo>
                    <a:pt x="1046" y="543"/>
                    <a:pt x="1058" y="549"/>
                    <a:pt x="1058" y="567"/>
                  </a:cubicBezTo>
                  <a:cubicBezTo>
                    <a:pt x="1058" y="579"/>
                    <a:pt x="1046" y="585"/>
                    <a:pt x="1034" y="585"/>
                  </a:cubicBezTo>
                  <a:close/>
                  <a:moveTo>
                    <a:pt x="1034" y="418"/>
                  </a:moveTo>
                  <a:lnTo>
                    <a:pt x="1034" y="418"/>
                  </a:lnTo>
                  <a:cubicBezTo>
                    <a:pt x="144" y="418"/>
                    <a:pt x="144" y="418"/>
                    <a:pt x="144" y="418"/>
                  </a:cubicBezTo>
                  <a:cubicBezTo>
                    <a:pt x="126" y="418"/>
                    <a:pt x="120" y="406"/>
                    <a:pt x="120" y="394"/>
                  </a:cubicBezTo>
                  <a:cubicBezTo>
                    <a:pt x="120" y="382"/>
                    <a:pt x="126" y="370"/>
                    <a:pt x="144" y="370"/>
                  </a:cubicBezTo>
                  <a:cubicBezTo>
                    <a:pt x="1034" y="370"/>
                    <a:pt x="1034" y="370"/>
                    <a:pt x="1034" y="370"/>
                  </a:cubicBezTo>
                  <a:cubicBezTo>
                    <a:pt x="1046" y="370"/>
                    <a:pt x="1058" y="382"/>
                    <a:pt x="1058" y="394"/>
                  </a:cubicBezTo>
                  <a:cubicBezTo>
                    <a:pt x="1058" y="406"/>
                    <a:pt x="1046" y="418"/>
                    <a:pt x="1034" y="418"/>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8" name="Freeform 146"/>
            <p:cNvSpPr>
              <a:spLocks noChangeArrowheads="1"/>
            </p:cNvSpPr>
            <p:nvPr/>
          </p:nvSpPr>
          <p:spPr bwMode="auto">
            <a:xfrm>
              <a:off x="14399044" y="6640210"/>
              <a:ext cx="678324" cy="40378"/>
            </a:xfrm>
            <a:custGeom>
              <a:avLst/>
              <a:gdLst>
                <a:gd name="T0" fmla="*/ 1076 w 1113"/>
                <a:gd name="T1" fmla="*/ 65 h 66"/>
                <a:gd name="T2" fmla="*/ 1076 w 1113"/>
                <a:gd name="T3" fmla="*/ 65 h 66"/>
                <a:gd name="T4" fmla="*/ 36 w 1113"/>
                <a:gd name="T5" fmla="*/ 65 h 66"/>
                <a:gd name="T6" fmla="*/ 0 w 1113"/>
                <a:gd name="T7" fmla="*/ 35 h 66"/>
                <a:gd name="T8" fmla="*/ 36 w 1113"/>
                <a:gd name="T9" fmla="*/ 0 h 66"/>
                <a:gd name="T10" fmla="*/ 1076 w 1113"/>
                <a:gd name="T11" fmla="*/ 0 h 66"/>
                <a:gd name="T12" fmla="*/ 1112 w 1113"/>
                <a:gd name="T13" fmla="*/ 35 h 66"/>
                <a:gd name="T14" fmla="*/ 1076 w 1113"/>
                <a:gd name="T15" fmla="*/ 65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66">
                  <a:moveTo>
                    <a:pt x="1076" y="65"/>
                  </a:moveTo>
                  <a:lnTo>
                    <a:pt x="1076" y="65"/>
                  </a:lnTo>
                  <a:cubicBezTo>
                    <a:pt x="36" y="65"/>
                    <a:pt x="36" y="65"/>
                    <a:pt x="36" y="65"/>
                  </a:cubicBezTo>
                  <a:cubicBezTo>
                    <a:pt x="18" y="65"/>
                    <a:pt x="0" y="53"/>
                    <a:pt x="0" y="35"/>
                  </a:cubicBezTo>
                  <a:cubicBezTo>
                    <a:pt x="0" y="12"/>
                    <a:pt x="18" y="0"/>
                    <a:pt x="36" y="0"/>
                  </a:cubicBezTo>
                  <a:cubicBezTo>
                    <a:pt x="1076" y="0"/>
                    <a:pt x="1076" y="0"/>
                    <a:pt x="1076" y="0"/>
                  </a:cubicBezTo>
                  <a:cubicBezTo>
                    <a:pt x="1094" y="0"/>
                    <a:pt x="1112" y="12"/>
                    <a:pt x="1112" y="35"/>
                  </a:cubicBezTo>
                  <a:cubicBezTo>
                    <a:pt x="1112" y="53"/>
                    <a:pt x="1094" y="65"/>
                    <a:pt x="1076" y="65"/>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9" name="Freeform 147"/>
            <p:cNvSpPr>
              <a:spLocks noChangeArrowheads="1"/>
            </p:cNvSpPr>
            <p:nvPr/>
          </p:nvSpPr>
          <p:spPr bwMode="auto">
            <a:xfrm>
              <a:off x="14399044" y="6737121"/>
              <a:ext cx="678324" cy="45762"/>
            </a:xfrm>
            <a:custGeom>
              <a:avLst/>
              <a:gdLst>
                <a:gd name="T0" fmla="*/ 1076 w 1113"/>
                <a:gd name="T1" fmla="*/ 72 h 73"/>
                <a:gd name="T2" fmla="*/ 1076 w 1113"/>
                <a:gd name="T3" fmla="*/ 72 h 73"/>
                <a:gd name="T4" fmla="*/ 36 w 1113"/>
                <a:gd name="T5" fmla="*/ 72 h 73"/>
                <a:gd name="T6" fmla="*/ 0 w 1113"/>
                <a:gd name="T7" fmla="*/ 36 h 73"/>
                <a:gd name="T8" fmla="*/ 36 w 1113"/>
                <a:gd name="T9" fmla="*/ 0 h 73"/>
                <a:gd name="T10" fmla="*/ 1076 w 1113"/>
                <a:gd name="T11" fmla="*/ 0 h 73"/>
                <a:gd name="T12" fmla="*/ 1112 w 1113"/>
                <a:gd name="T13" fmla="*/ 36 h 73"/>
                <a:gd name="T14" fmla="*/ 1076 w 1113"/>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73">
                  <a:moveTo>
                    <a:pt x="1076" y="72"/>
                  </a:moveTo>
                  <a:lnTo>
                    <a:pt x="1076" y="72"/>
                  </a:lnTo>
                  <a:cubicBezTo>
                    <a:pt x="36" y="72"/>
                    <a:pt x="36" y="72"/>
                    <a:pt x="36" y="72"/>
                  </a:cubicBezTo>
                  <a:cubicBezTo>
                    <a:pt x="18" y="72"/>
                    <a:pt x="0" y="54"/>
                    <a:pt x="0" y="36"/>
                  </a:cubicBezTo>
                  <a:cubicBezTo>
                    <a:pt x="0" y="18"/>
                    <a:pt x="18" y="0"/>
                    <a:pt x="36" y="0"/>
                  </a:cubicBezTo>
                  <a:cubicBezTo>
                    <a:pt x="1076" y="0"/>
                    <a:pt x="1076" y="0"/>
                    <a:pt x="1076" y="0"/>
                  </a:cubicBezTo>
                  <a:cubicBezTo>
                    <a:pt x="1094" y="0"/>
                    <a:pt x="1112" y="18"/>
                    <a:pt x="1112" y="36"/>
                  </a:cubicBezTo>
                  <a:cubicBezTo>
                    <a:pt x="1112" y="54"/>
                    <a:pt x="1094" y="72"/>
                    <a:pt x="1076" y="7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0" name="Freeform 148"/>
            <p:cNvSpPr>
              <a:spLocks noChangeArrowheads="1"/>
            </p:cNvSpPr>
            <p:nvPr/>
          </p:nvSpPr>
          <p:spPr bwMode="auto">
            <a:xfrm>
              <a:off x="14399044" y="6839415"/>
              <a:ext cx="678324" cy="45762"/>
            </a:xfrm>
            <a:custGeom>
              <a:avLst/>
              <a:gdLst>
                <a:gd name="T0" fmla="*/ 1076 w 1113"/>
                <a:gd name="T1" fmla="*/ 72 h 73"/>
                <a:gd name="T2" fmla="*/ 1076 w 1113"/>
                <a:gd name="T3" fmla="*/ 72 h 73"/>
                <a:gd name="T4" fmla="*/ 36 w 1113"/>
                <a:gd name="T5" fmla="*/ 72 h 73"/>
                <a:gd name="T6" fmla="*/ 0 w 1113"/>
                <a:gd name="T7" fmla="*/ 36 h 73"/>
                <a:gd name="T8" fmla="*/ 36 w 1113"/>
                <a:gd name="T9" fmla="*/ 0 h 73"/>
                <a:gd name="T10" fmla="*/ 1076 w 1113"/>
                <a:gd name="T11" fmla="*/ 0 h 73"/>
                <a:gd name="T12" fmla="*/ 1112 w 1113"/>
                <a:gd name="T13" fmla="*/ 36 h 73"/>
                <a:gd name="T14" fmla="*/ 1076 w 1113"/>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73">
                  <a:moveTo>
                    <a:pt x="1076" y="72"/>
                  </a:moveTo>
                  <a:lnTo>
                    <a:pt x="1076" y="72"/>
                  </a:lnTo>
                  <a:cubicBezTo>
                    <a:pt x="36" y="72"/>
                    <a:pt x="36" y="72"/>
                    <a:pt x="36" y="72"/>
                  </a:cubicBezTo>
                  <a:cubicBezTo>
                    <a:pt x="18" y="72"/>
                    <a:pt x="0" y="54"/>
                    <a:pt x="0" y="36"/>
                  </a:cubicBezTo>
                  <a:cubicBezTo>
                    <a:pt x="0" y="18"/>
                    <a:pt x="18" y="0"/>
                    <a:pt x="36" y="0"/>
                  </a:cubicBezTo>
                  <a:cubicBezTo>
                    <a:pt x="1076" y="0"/>
                    <a:pt x="1076" y="0"/>
                    <a:pt x="1076" y="0"/>
                  </a:cubicBezTo>
                  <a:cubicBezTo>
                    <a:pt x="1094" y="0"/>
                    <a:pt x="1112" y="18"/>
                    <a:pt x="1112" y="36"/>
                  </a:cubicBezTo>
                  <a:cubicBezTo>
                    <a:pt x="1112" y="54"/>
                    <a:pt x="1094" y="72"/>
                    <a:pt x="1076" y="7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1" name="Freeform 149"/>
            <p:cNvSpPr>
              <a:spLocks noChangeArrowheads="1"/>
            </p:cNvSpPr>
            <p:nvPr/>
          </p:nvSpPr>
          <p:spPr bwMode="auto">
            <a:xfrm>
              <a:off x="14399044" y="6941707"/>
              <a:ext cx="678324" cy="40378"/>
            </a:xfrm>
            <a:custGeom>
              <a:avLst/>
              <a:gdLst>
                <a:gd name="T0" fmla="*/ 1076 w 1113"/>
                <a:gd name="T1" fmla="*/ 66 h 67"/>
                <a:gd name="T2" fmla="*/ 1076 w 1113"/>
                <a:gd name="T3" fmla="*/ 66 h 67"/>
                <a:gd name="T4" fmla="*/ 36 w 1113"/>
                <a:gd name="T5" fmla="*/ 66 h 67"/>
                <a:gd name="T6" fmla="*/ 0 w 1113"/>
                <a:gd name="T7" fmla="*/ 35 h 67"/>
                <a:gd name="T8" fmla="*/ 36 w 1113"/>
                <a:gd name="T9" fmla="*/ 0 h 67"/>
                <a:gd name="T10" fmla="*/ 1076 w 1113"/>
                <a:gd name="T11" fmla="*/ 0 h 67"/>
                <a:gd name="T12" fmla="*/ 1112 w 1113"/>
                <a:gd name="T13" fmla="*/ 35 h 67"/>
                <a:gd name="T14" fmla="*/ 1076 w 1113"/>
                <a:gd name="T15" fmla="*/ 66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67">
                  <a:moveTo>
                    <a:pt x="1076" y="66"/>
                  </a:moveTo>
                  <a:lnTo>
                    <a:pt x="1076" y="66"/>
                  </a:lnTo>
                  <a:cubicBezTo>
                    <a:pt x="36" y="66"/>
                    <a:pt x="36" y="66"/>
                    <a:pt x="36" y="66"/>
                  </a:cubicBezTo>
                  <a:cubicBezTo>
                    <a:pt x="18" y="66"/>
                    <a:pt x="0" y="53"/>
                    <a:pt x="0" y="35"/>
                  </a:cubicBezTo>
                  <a:cubicBezTo>
                    <a:pt x="0" y="12"/>
                    <a:pt x="18" y="0"/>
                    <a:pt x="36" y="0"/>
                  </a:cubicBezTo>
                  <a:cubicBezTo>
                    <a:pt x="1076" y="0"/>
                    <a:pt x="1076" y="0"/>
                    <a:pt x="1076" y="0"/>
                  </a:cubicBezTo>
                  <a:cubicBezTo>
                    <a:pt x="1094" y="0"/>
                    <a:pt x="1112" y="12"/>
                    <a:pt x="1112" y="35"/>
                  </a:cubicBezTo>
                  <a:cubicBezTo>
                    <a:pt x="1112" y="53"/>
                    <a:pt x="1094" y="66"/>
                    <a:pt x="1076" y="66"/>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2" name="Freeform 150"/>
            <p:cNvSpPr>
              <a:spLocks noChangeArrowheads="1"/>
            </p:cNvSpPr>
            <p:nvPr/>
          </p:nvSpPr>
          <p:spPr bwMode="auto">
            <a:xfrm>
              <a:off x="14275222" y="6540607"/>
              <a:ext cx="923275" cy="473781"/>
            </a:xfrm>
            <a:custGeom>
              <a:avLst/>
              <a:gdLst>
                <a:gd name="T0" fmla="*/ 1470 w 1513"/>
                <a:gd name="T1" fmla="*/ 776 h 777"/>
                <a:gd name="T2" fmla="*/ 1470 w 1513"/>
                <a:gd name="T3" fmla="*/ 776 h 777"/>
                <a:gd name="T4" fmla="*/ 1429 w 1513"/>
                <a:gd name="T5" fmla="*/ 734 h 777"/>
                <a:gd name="T6" fmla="*/ 1429 w 1513"/>
                <a:gd name="T7" fmla="*/ 132 h 777"/>
                <a:gd name="T8" fmla="*/ 1381 w 1513"/>
                <a:gd name="T9" fmla="*/ 84 h 777"/>
                <a:gd name="T10" fmla="*/ 137 w 1513"/>
                <a:gd name="T11" fmla="*/ 84 h 777"/>
                <a:gd name="T12" fmla="*/ 89 w 1513"/>
                <a:gd name="T13" fmla="*/ 132 h 777"/>
                <a:gd name="T14" fmla="*/ 89 w 1513"/>
                <a:gd name="T15" fmla="*/ 734 h 777"/>
                <a:gd name="T16" fmla="*/ 48 w 1513"/>
                <a:gd name="T17" fmla="*/ 776 h 777"/>
                <a:gd name="T18" fmla="*/ 0 w 1513"/>
                <a:gd name="T19" fmla="*/ 734 h 777"/>
                <a:gd name="T20" fmla="*/ 0 w 1513"/>
                <a:gd name="T21" fmla="*/ 132 h 777"/>
                <a:gd name="T22" fmla="*/ 137 w 1513"/>
                <a:gd name="T23" fmla="*/ 0 h 777"/>
                <a:gd name="T24" fmla="*/ 1381 w 1513"/>
                <a:gd name="T25" fmla="*/ 0 h 777"/>
                <a:gd name="T26" fmla="*/ 1512 w 1513"/>
                <a:gd name="T27" fmla="*/ 132 h 777"/>
                <a:gd name="T28" fmla="*/ 1512 w 1513"/>
                <a:gd name="T29" fmla="*/ 734 h 777"/>
                <a:gd name="T30" fmla="*/ 1470 w 1513"/>
                <a:gd name="T31" fmla="*/ 77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3" h="777">
                  <a:moveTo>
                    <a:pt x="1470" y="776"/>
                  </a:moveTo>
                  <a:lnTo>
                    <a:pt x="1470" y="776"/>
                  </a:lnTo>
                  <a:cubicBezTo>
                    <a:pt x="1446" y="776"/>
                    <a:pt x="1429" y="758"/>
                    <a:pt x="1429" y="734"/>
                  </a:cubicBezTo>
                  <a:cubicBezTo>
                    <a:pt x="1429" y="132"/>
                    <a:pt x="1429" y="132"/>
                    <a:pt x="1429" y="132"/>
                  </a:cubicBezTo>
                  <a:cubicBezTo>
                    <a:pt x="1429" y="108"/>
                    <a:pt x="1405" y="84"/>
                    <a:pt x="1381" y="84"/>
                  </a:cubicBezTo>
                  <a:cubicBezTo>
                    <a:pt x="137" y="84"/>
                    <a:pt x="137" y="84"/>
                    <a:pt x="137" y="84"/>
                  </a:cubicBezTo>
                  <a:cubicBezTo>
                    <a:pt x="113" y="84"/>
                    <a:pt x="89" y="108"/>
                    <a:pt x="89" y="132"/>
                  </a:cubicBezTo>
                  <a:cubicBezTo>
                    <a:pt x="89" y="734"/>
                    <a:pt x="89" y="734"/>
                    <a:pt x="89" y="734"/>
                  </a:cubicBezTo>
                  <a:cubicBezTo>
                    <a:pt x="89" y="758"/>
                    <a:pt x="71" y="776"/>
                    <a:pt x="48" y="776"/>
                  </a:cubicBezTo>
                  <a:cubicBezTo>
                    <a:pt x="24" y="776"/>
                    <a:pt x="0" y="758"/>
                    <a:pt x="0" y="734"/>
                  </a:cubicBezTo>
                  <a:cubicBezTo>
                    <a:pt x="0" y="132"/>
                    <a:pt x="0" y="132"/>
                    <a:pt x="0" y="132"/>
                  </a:cubicBezTo>
                  <a:cubicBezTo>
                    <a:pt x="0" y="60"/>
                    <a:pt x="66" y="0"/>
                    <a:pt x="137" y="0"/>
                  </a:cubicBezTo>
                  <a:cubicBezTo>
                    <a:pt x="1381" y="0"/>
                    <a:pt x="1381" y="0"/>
                    <a:pt x="1381" y="0"/>
                  </a:cubicBezTo>
                  <a:cubicBezTo>
                    <a:pt x="1452" y="0"/>
                    <a:pt x="1512" y="60"/>
                    <a:pt x="1512" y="132"/>
                  </a:cubicBezTo>
                  <a:cubicBezTo>
                    <a:pt x="1512" y="734"/>
                    <a:pt x="1512" y="734"/>
                    <a:pt x="1512" y="734"/>
                  </a:cubicBezTo>
                  <a:cubicBezTo>
                    <a:pt x="1512" y="758"/>
                    <a:pt x="1494" y="776"/>
                    <a:pt x="1470" y="776"/>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3" name="Freeform 151"/>
            <p:cNvSpPr>
              <a:spLocks noChangeArrowheads="1"/>
            </p:cNvSpPr>
            <p:nvPr/>
          </p:nvSpPr>
          <p:spPr bwMode="auto">
            <a:xfrm>
              <a:off x="14054498" y="6694049"/>
              <a:ext cx="183040" cy="266501"/>
            </a:xfrm>
            <a:custGeom>
              <a:avLst/>
              <a:gdLst>
                <a:gd name="T0" fmla="*/ 12 w 300"/>
                <a:gd name="T1" fmla="*/ 203 h 437"/>
                <a:gd name="T2" fmla="*/ 12 w 300"/>
                <a:gd name="T3" fmla="*/ 203 h 437"/>
                <a:gd name="T4" fmla="*/ 269 w 300"/>
                <a:gd name="T5" fmla="*/ 6 h 437"/>
                <a:gd name="T6" fmla="*/ 299 w 300"/>
                <a:gd name="T7" fmla="*/ 24 h 437"/>
                <a:gd name="T8" fmla="*/ 299 w 300"/>
                <a:gd name="T9" fmla="*/ 412 h 437"/>
                <a:gd name="T10" fmla="*/ 269 w 300"/>
                <a:gd name="T11" fmla="*/ 430 h 437"/>
                <a:gd name="T12" fmla="*/ 12 w 300"/>
                <a:gd name="T13" fmla="*/ 233 h 437"/>
                <a:gd name="T14" fmla="*/ 12 w 300"/>
                <a:gd name="T15" fmla="*/ 203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437">
                  <a:moveTo>
                    <a:pt x="12" y="203"/>
                  </a:moveTo>
                  <a:lnTo>
                    <a:pt x="12" y="203"/>
                  </a:lnTo>
                  <a:cubicBezTo>
                    <a:pt x="269" y="6"/>
                    <a:pt x="269" y="6"/>
                    <a:pt x="269" y="6"/>
                  </a:cubicBezTo>
                  <a:cubicBezTo>
                    <a:pt x="281" y="0"/>
                    <a:pt x="299" y="6"/>
                    <a:pt x="299" y="24"/>
                  </a:cubicBezTo>
                  <a:cubicBezTo>
                    <a:pt x="299" y="412"/>
                    <a:pt x="299" y="412"/>
                    <a:pt x="299" y="412"/>
                  </a:cubicBezTo>
                  <a:cubicBezTo>
                    <a:pt x="299" y="430"/>
                    <a:pt x="281" y="436"/>
                    <a:pt x="269" y="430"/>
                  </a:cubicBezTo>
                  <a:cubicBezTo>
                    <a:pt x="12" y="233"/>
                    <a:pt x="12" y="233"/>
                    <a:pt x="12" y="233"/>
                  </a:cubicBezTo>
                  <a:cubicBezTo>
                    <a:pt x="0" y="227"/>
                    <a:pt x="0" y="209"/>
                    <a:pt x="12" y="203"/>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4" name="Freeform 152"/>
            <p:cNvSpPr>
              <a:spLocks noChangeArrowheads="1"/>
            </p:cNvSpPr>
            <p:nvPr/>
          </p:nvSpPr>
          <p:spPr bwMode="auto">
            <a:xfrm>
              <a:off x="15238875" y="6702124"/>
              <a:ext cx="185731" cy="258426"/>
            </a:xfrm>
            <a:custGeom>
              <a:avLst/>
              <a:gdLst>
                <a:gd name="T0" fmla="*/ 30 w 306"/>
                <a:gd name="T1" fmla="*/ 12 h 425"/>
                <a:gd name="T2" fmla="*/ 30 w 306"/>
                <a:gd name="T3" fmla="*/ 12 h 425"/>
                <a:gd name="T4" fmla="*/ 293 w 306"/>
                <a:gd name="T5" fmla="*/ 191 h 425"/>
                <a:gd name="T6" fmla="*/ 293 w 306"/>
                <a:gd name="T7" fmla="*/ 221 h 425"/>
                <a:gd name="T8" fmla="*/ 30 w 306"/>
                <a:gd name="T9" fmla="*/ 418 h 425"/>
                <a:gd name="T10" fmla="*/ 0 w 306"/>
                <a:gd name="T11" fmla="*/ 400 h 425"/>
                <a:gd name="T12" fmla="*/ 0 w 306"/>
                <a:gd name="T13" fmla="*/ 24 h 425"/>
                <a:gd name="T14" fmla="*/ 30 w 306"/>
                <a:gd name="T15" fmla="*/ 12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6" h="425">
                  <a:moveTo>
                    <a:pt x="30" y="12"/>
                  </a:moveTo>
                  <a:lnTo>
                    <a:pt x="30" y="12"/>
                  </a:lnTo>
                  <a:cubicBezTo>
                    <a:pt x="293" y="191"/>
                    <a:pt x="293" y="191"/>
                    <a:pt x="293" y="191"/>
                  </a:cubicBezTo>
                  <a:cubicBezTo>
                    <a:pt x="305" y="197"/>
                    <a:pt x="305" y="215"/>
                    <a:pt x="293" y="221"/>
                  </a:cubicBezTo>
                  <a:cubicBezTo>
                    <a:pt x="30" y="418"/>
                    <a:pt x="30" y="418"/>
                    <a:pt x="30" y="418"/>
                  </a:cubicBezTo>
                  <a:cubicBezTo>
                    <a:pt x="18" y="424"/>
                    <a:pt x="0" y="418"/>
                    <a:pt x="0" y="400"/>
                  </a:cubicBezTo>
                  <a:cubicBezTo>
                    <a:pt x="0" y="24"/>
                    <a:pt x="0" y="24"/>
                    <a:pt x="0" y="24"/>
                  </a:cubicBezTo>
                  <a:cubicBezTo>
                    <a:pt x="0" y="12"/>
                    <a:pt x="18" y="0"/>
                    <a:pt x="30" y="1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5" name="Freeform 153"/>
            <p:cNvSpPr>
              <a:spLocks noChangeArrowheads="1"/>
            </p:cNvSpPr>
            <p:nvPr/>
          </p:nvSpPr>
          <p:spPr bwMode="auto">
            <a:xfrm>
              <a:off x="14049114" y="6898636"/>
              <a:ext cx="449524" cy="786046"/>
            </a:xfrm>
            <a:custGeom>
              <a:avLst/>
              <a:gdLst>
                <a:gd name="T0" fmla="*/ 0 w 736"/>
                <a:gd name="T1" fmla="*/ 24 h 1286"/>
                <a:gd name="T2" fmla="*/ 0 w 736"/>
                <a:gd name="T3" fmla="*/ 24 h 1286"/>
                <a:gd name="T4" fmla="*/ 0 w 736"/>
                <a:gd name="T5" fmla="*/ 1261 h 1286"/>
                <a:gd name="T6" fmla="*/ 36 w 736"/>
                <a:gd name="T7" fmla="*/ 1273 h 1286"/>
                <a:gd name="T8" fmla="*/ 729 w 736"/>
                <a:gd name="T9" fmla="*/ 544 h 1286"/>
                <a:gd name="T10" fmla="*/ 723 w 736"/>
                <a:gd name="T11" fmla="*/ 520 h 1286"/>
                <a:gd name="T12" fmla="*/ 30 w 736"/>
                <a:gd name="T13" fmla="*/ 12 h 1286"/>
                <a:gd name="T14" fmla="*/ 0 w 736"/>
                <a:gd name="T15" fmla="*/ 24 h 1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6" h="1286">
                  <a:moveTo>
                    <a:pt x="0" y="24"/>
                  </a:moveTo>
                  <a:lnTo>
                    <a:pt x="0" y="24"/>
                  </a:lnTo>
                  <a:cubicBezTo>
                    <a:pt x="0" y="1261"/>
                    <a:pt x="0" y="1261"/>
                    <a:pt x="0" y="1261"/>
                  </a:cubicBezTo>
                  <a:cubicBezTo>
                    <a:pt x="0" y="1279"/>
                    <a:pt x="24" y="1285"/>
                    <a:pt x="36" y="1273"/>
                  </a:cubicBezTo>
                  <a:cubicBezTo>
                    <a:pt x="729" y="544"/>
                    <a:pt x="729" y="544"/>
                    <a:pt x="729" y="544"/>
                  </a:cubicBezTo>
                  <a:cubicBezTo>
                    <a:pt x="735" y="538"/>
                    <a:pt x="735" y="526"/>
                    <a:pt x="723" y="520"/>
                  </a:cubicBezTo>
                  <a:cubicBezTo>
                    <a:pt x="30" y="12"/>
                    <a:pt x="30" y="12"/>
                    <a:pt x="30" y="12"/>
                  </a:cubicBezTo>
                  <a:cubicBezTo>
                    <a:pt x="18" y="0"/>
                    <a:pt x="0" y="12"/>
                    <a:pt x="0" y="24"/>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6" name="Freeform 154"/>
            <p:cNvSpPr>
              <a:spLocks noChangeArrowheads="1"/>
            </p:cNvSpPr>
            <p:nvPr/>
          </p:nvSpPr>
          <p:spPr bwMode="auto">
            <a:xfrm>
              <a:off x="14977771" y="6898636"/>
              <a:ext cx="452217" cy="786046"/>
            </a:xfrm>
            <a:custGeom>
              <a:avLst/>
              <a:gdLst>
                <a:gd name="T0" fmla="*/ 742 w 743"/>
                <a:gd name="T1" fmla="*/ 24 h 1286"/>
                <a:gd name="T2" fmla="*/ 742 w 743"/>
                <a:gd name="T3" fmla="*/ 24 h 1286"/>
                <a:gd name="T4" fmla="*/ 742 w 743"/>
                <a:gd name="T5" fmla="*/ 1261 h 1286"/>
                <a:gd name="T6" fmla="*/ 706 w 743"/>
                <a:gd name="T7" fmla="*/ 1273 h 1286"/>
                <a:gd name="T8" fmla="*/ 12 w 743"/>
                <a:gd name="T9" fmla="*/ 544 h 1286"/>
                <a:gd name="T10" fmla="*/ 12 w 743"/>
                <a:gd name="T11" fmla="*/ 520 h 1286"/>
                <a:gd name="T12" fmla="*/ 706 w 743"/>
                <a:gd name="T13" fmla="*/ 12 h 1286"/>
                <a:gd name="T14" fmla="*/ 742 w 743"/>
                <a:gd name="T15" fmla="*/ 24 h 1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3" h="1286">
                  <a:moveTo>
                    <a:pt x="742" y="24"/>
                  </a:moveTo>
                  <a:lnTo>
                    <a:pt x="742" y="24"/>
                  </a:lnTo>
                  <a:cubicBezTo>
                    <a:pt x="742" y="1261"/>
                    <a:pt x="742" y="1261"/>
                    <a:pt x="742" y="1261"/>
                  </a:cubicBezTo>
                  <a:cubicBezTo>
                    <a:pt x="742" y="1279"/>
                    <a:pt x="718" y="1285"/>
                    <a:pt x="706" y="1273"/>
                  </a:cubicBezTo>
                  <a:cubicBezTo>
                    <a:pt x="12" y="544"/>
                    <a:pt x="12" y="544"/>
                    <a:pt x="12" y="544"/>
                  </a:cubicBezTo>
                  <a:cubicBezTo>
                    <a:pt x="0" y="538"/>
                    <a:pt x="6" y="526"/>
                    <a:pt x="12" y="520"/>
                  </a:cubicBezTo>
                  <a:cubicBezTo>
                    <a:pt x="706" y="12"/>
                    <a:pt x="706" y="12"/>
                    <a:pt x="706" y="12"/>
                  </a:cubicBezTo>
                  <a:cubicBezTo>
                    <a:pt x="724" y="0"/>
                    <a:pt x="742" y="12"/>
                    <a:pt x="742" y="24"/>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7" name="Freeform 155"/>
            <p:cNvSpPr>
              <a:spLocks noChangeArrowheads="1"/>
            </p:cNvSpPr>
            <p:nvPr/>
          </p:nvSpPr>
          <p:spPr bwMode="auto">
            <a:xfrm>
              <a:off x="14124485" y="7052076"/>
              <a:ext cx="1219368" cy="646065"/>
            </a:xfrm>
            <a:custGeom>
              <a:avLst/>
              <a:gdLst>
                <a:gd name="T0" fmla="*/ 986 w 1997"/>
                <a:gd name="T1" fmla="*/ 12 h 1059"/>
                <a:gd name="T2" fmla="*/ 986 w 1997"/>
                <a:gd name="T3" fmla="*/ 12 h 1059"/>
                <a:gd name="T4" fmla="*/ 12 w 1997"/>
                <a:gd name="T5" fmla="*/ 1028 h 1059"/>
                <a:gd name="T6" fmla="*/ 24 w 1997"/>
                <a:gd name="T7" fmla="*/ 1058 h 1059"/>
                <a:gd name="T8" fmla="*/ 1972 w 1997"/>
                <a:gd name="T9" fmla="*/ 1058 h 1059"/>
                <a:gd name="T10" fmla="*/ 1984 w 1997"/>
                <a:gd name="T11" fmla="*/ 1028 h 1059"/>
                <a:gd name="T12" fmla="*/ 1010 w 1997"/>
                <a:gd name="T13" fmla="*/ 12 h 1059"/>
                <a:gd name="T14" fmla="*/ 986 w 1997"/>
                <a:gd name="T15" fmla="*/ 12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7" h="1059">
                  <a:moveTo>
                    <a:pt x="986" y="12"/>
                  </a:moveTo>
                  <a:lnTo>
                    <a:pt x="986" y="12"/>
                  </a:lnTo>
                  <a:cubicBezTo>
                    <a:pt x="12" y="1028"/>
                    <a:pt x="12" y="1028"/>
                    <a:pt x="12" y="1028"/>
                  </a:cubicBezTo>
                  <a:cubicBezTo>
                    <a:pt x="0" y="1040"/>
                    <a:pt x="6" y="1058"/>
                    <a:pt x="24" y="1058"/>
                  </a:cubicBezTo>
                  <a:cubicBezTo>
                    <a:pt x="1972" y="1058"/>
                    <a:pt x="1972" y="1058"/>
                    <a:pt x="1972" y="1058"/>
                  </a:cubicBezTo>
                  <a:cubicBezTo>
                    <a:pt x="1990" y="1058"/>
                    <a:pt x="1996" y="1040"/>
                    <a:pt x="1984" y="1028"/>
                  </a:cubicBezTo>
                  <a:cubicBezTo>
                    <a:pt x="1010" y="12"/>
                    <a:pt x="1010" y="12"/>
                    <a:pt x="1010" y="12"/>
                  </a:cubicBezTo>
                  <a:cubicBezTo>
                    <a:pt x="1004" y="0"/>
                    <a:pt x="992" y="0"/>
                    <a:pt x="986" y="1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8" name="Freeform 156"/>
            <p:cNvSpPr>
              <a:spLocks noChangeArrowheads="1"/>
            </p:cNvSpPr>
            <p:nvPr/>
          </p:nvSpPr>
          <p:spPr bwMode="auto">
            <a:xfrm>
              <a:off x="12816288" y="8858369"/>
              <a:ext cx="939425" cy="541079"/>
            </a:xfrm>
            <a:custGeom>
              <a:avLst/>
              <a:gdLst>
                <a:gd name="T0" fmla="*/ 1494 w 1537"/>
                <a:gd name="T1" fmla="*/ 885 h 886"/>
                <a:gd name="T2" fmla="*/ 1494 w 1537"/>
                <a:gd name="T3" fmla="*/ 885 h 886"/>
                <a:gd name="T4" fmla="*/ 35 w 1537"/>
                <a:gd name="T5" fmla="*/ 885 h 886"/>
                <a:gd name="T6" fmla="*/ 0 w 1537"/>
                <a:gd name="T7" fmla="*/ 843 h 886"/>
                <a:gd name="T8" fmla="*/ 0 w 1537"/>
                <a:gd name="T9" fmla="*/ 36 h 886"/>
                <a:gd name="T10" fmla="*/ 35 w 1537"/>
                <a:gd name="T11" fmla="*/ 0 h 886"/>
                <a:gd name="T12" fmla="*/ 1494 w 1537"/>
                <a:gd name="T13" fmla="*/ 0 h 886"/>
                <a:gd name="T14" fmla="*/ 1536 w 1537"/>
                <a:gd name="T15" fmla="*/ 36 h 886"/>
                <a:gd name="T16" fmla="*/ 1536 w 1537"/>
                <a:gd name="T17" fmla="*/ 843 h 886"/>
                <a:gd name="T18" fmla="*/ 1494 w 1537"/>
                <a:gd name="T19" fmla="*/ 885 h 886"/>
                <a:gd name="T20" fmla="*/ 77 w 1537"/>
                <a:gd name="T21" fmla="*/ 801 h 886"/>
                <a:gd name="T22" fmla="*/ 77 w 1537"/>
                <a:gd name="T23" fmla="*/ 801 h 886"/>
                <a:gd name="T24" fmla="*/ 1452 w 1537"/>
                <a:gd name="T25" fmla="*/ 801 h 886"/>
                <a:gd name="T26" fmla="*/ 1452 w 1537"/>
                <a:gd name="T27" fmla="*/ 78 h 886"/>
                <a:gd name="T28" fmla="*/ 77 w 1537"/>
                <a:gd name="T29" fmla="*/ 78 h 886"/>
                <a:gd name="T30" fmla="*/ 77 w 1537"/>
                <a:gd name="T31" fmla="*/ 80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7" h="886">
                  <a:moveTo>
                    <a:pt x="1494" y="885"/>
                  </a:moveTo>
                  <a:lnTo>
                    <a:pt x="1494" y="885"/>
                  </a:lnTo>
                  <a:cubicBezTo>
                    <a:pt x="35" y="885"/>
                    <a:pt x="35" y="885"/>
                    <a:pt x="35" y="885"/>
                  </a:cubicBezTo>
                  <a:cubicBezTo>
                    <a:pt x="18" y="885"/>
                    <a:pt x="0" y="867"/>
                    <a:pt x="0" y="843"/>
                  </a:cubicBezTo>
                  <a:cubicBezTo>
                    <a:pt x="0" y="36"/>
                    <a:pt x="0" y="36"/>
                    <a:pt x="0" y="36"/>
                  </a:cubicBezTo>
                  <a:cubicBezTo>
                    <a:pt x="0" y="18"/>
                    <a:pt x="18" y="0"/>
                    <a:pt x="35" y="0"/>
                  </a:cubicBezTo>
                  <a:cubicBezTo>
                    <a:pt x="1494" y="0"/>
                    <a:pt x="1494" y="0"/>
                    <a:pt x="1494" y="0"/>
                  </a:cubicBezTo>
                  <a:cubicBezTo>
                    <a:pt x="1518" y="0"/>
                    <a:pt x="1536" y="18"/>
                    <a:pt x="1536" y="36"/>
                  </a:cubicBezTo>
                  <a:cubicBezTo>
                    <a:pt x="1536" y="843"/>
                    <a:pt x="1536" y="843"/>
                    <a:pt x="1536" y="843"/>
                  </a:cubicBezTo>
                  <a:cubicBezTo>
                    <a:pt x="1536" y="867"/>
                    <a:pt x="1518" y="885"/>
                    <a:pt x="1494" y="885"/>
                  </a:cubicBezTo>
                  <a:close/>
                  <a:moveTo>
                    <a:pt x="77" y="801"/>
                  </a:moveTo>
                  <a:lnTo>
                    <a:pt x="77" y="801"/>
                  </a:lnTo>
                  <a:cubicBezTo>
                    <a:pt x="1452" y="801"/>
                    <a:pt x="1452" y="801"/>
                    <a:pt x="1452" y="801"/>
                  </a:cubicBezTo>
                  <a:cubicBezTo>
                    <a:pt x="1452" y="78"/>
                    <a:pt x="1452" y="78"/>
                    <a:pt x="1452" y="78"/>
                  </a:cubicBezTo>
                  <a:cubicBezTo>
                    <a:pt x="77" y="78"/>
                    <a:pt x="77" y="78"/>
                    <a:pt x="77" y="78"/>
                  </a:cubicBezTo>
                  <a:lnTo>
                    <a:pt x="77" y="801"/>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9" name="Freeform 157"/>
            <p:cNvSpPr>
              <a:spLocks noChangeArrowheads="1"/>
            </p:cNvSpPr>
            <p:nvPr/>
          </p:nvSpPr>
          <p:spPr bwMode="auto">
            <a:xfrm>
              <a:off x="12708617" y="9477513"/>
              <a:ext cx="1146691" cy="51146"/>
            </a:xfrm>
            <a:custGeom>
              <a:avLst/>
              <a:gdLst>
                <a:gd name="T0" fmla="*/ 1841 w 1878"/>
                <a:gd name="T1" fmla="*/ 84 h 85"/>
                <a:gd name="T2" fmla="*/ 1841 w 1878"/>
                <a:gd name="T3" fmla="*/ 84 h 85"/>
                <a:gd name="T4" fmla="*/ 42 w 1878"/>
                <a:gd name="T5" fmla="*/ 84 h 85"/>
                <a:gd name="T6" fmla="*/ 0 w 1878"/>
                <a:gd name="T7" fmla="*/ 42 h 85"/>
                <a:gd name="T8" fmla="*/ 42 w 1878"/>
                <a:gd name="T9" fmla="*/ 0 h 85"/>
                <a:gd name="T10" fmla="*/ 1841 w 1878"/>
                <a:gd name="T11" fmla="*/ 0 h 85"/>
                <a:gd name="T12" fmla="*/ 1877 w 1878"/>
                <a:gd name="T13" fmla="*/ 42 h 85"/>
                <a:gd name="T14" fmla="*/ 1841 w 1878"/>
                <a:gd name="T15" fmla="*/ 84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8" h="85">
                  <a:moveTo>
                    <a:pt x="1841" y="84"/>
                  </a:moveTo>
                  <a:lnTo>
                    <a:pt x="1841" y="84"/>
                  </a:lnTo>
                  <a:cubicBezTo>
                    <a:pt x="42" y="84"/>
                    <a:pt x="42" y="84"/>
                    <a:pt x="42" y="84"/>
                  </a:cubicBezTo>
                  <a:cubicBezTo>
                    <a:pt x="18" y="84"/>
                    <a:pt x="0" y="66"/>
                    <a:pt x="0" y="42"/>
                  </a:cubicBezTo>
                  <a:cubicBezTo>
                    <a:pt x="0" y="18"/>
                    <a:pt x="18" y="0"/>
                    <a:pt x="42" y="0"/>
                  </a:cubicBezTo>
                  <a:cubicBezTo>
                    <a:pt x="1841" y="0"/>
                    <a:pt x="1841" y="0"/>
                    <a:pt x="1841" y="0"/>
                  </a:cubicBezTo>
                  <a:cubicBezTo>
                    <a:pt x="1859" y="0"/>
                    <a:pt x="1877" y="18"/>
                    <a:pt x="1877" y="42"/>
                  </a:cubicBezTo>
                  <a:cubicBezTo>
                    <a:pt x="1877" y="66"/>
                    <a:pt x="1859" y="84"/>
                    <a:pt x="1841" y="84"/>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0" name="Freeform 158"/>
            <p:cNvSpPr>
              <a:spLocks noChangeArrowheads="1"/>
            </p:cNvSpPr>
            <p:nvPr/>
          </p:nvSpPr>
          <p:spPr bwMode="auto">
            <a:xfrm>
              <a:off x="12757067" y="9445211"/>
              <a:ext cx="1052479" cy="45762"/>
            </a:xfrm>
            <a:custGeom>
              <a:avLst/>
              <a:gdLst>
                <a:gd name="T0" fmla="*/ 1686 w 1723"/>
                <a:gd name="T1" fmla="*/ 72 h 73"/>
                <a:gd name="T2" fmla="*/ 1686 w 1723"/>
                <a:gd name="T3" fmla="*/ 72 h 73"/>
                <a:gd name="T4" fmla="*/ 42 w 1723"/>
                <a:gd name="T5" fmla="*/ 72 h 73"/>
                <a:gd name="T6" fmla="*/ 0 w 1723"/>
                <a:gd name="T7" fmla="*/ 36 h 73"/>
                <a:gd name="T8" fmla="*/ 42 w 1723"/>
                <a:gd name="T9" fmla="*/ 0 h 73"/>
                <a:gd name="T10" fmla="*/ 1686 w 1723"/>
                <a:gd name="T11" fmla="*/ 0 h 73"/>
                <a:gd name="T12" fmla="*/ 1722 w 1723"/>
                <a:gd name="T13" fmla="*/ 36 h 73"/>
                <a:gd name="T14" fmla="*/ 1686 w 1723"/>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3" h="73">
                  <a:moveTo>
                    <a:pt x="1686" y="72"/>
                  </a:moveTo>
                  <a:lnTo>
                    <a:pt x="1686" y="72"/>
                  </a:lnTo>
                  <a:cubicBezTo>
                    <a:pt x="42" y="72"/>
                    <a:pt x="42" y="72"/>
                    <a:pt x="42" y="72"/>
                  </a:cubicBezTo>
                  <a:cubicBezTo>
                    <a:pt x="18" y="72"/>
                    <a:pt x="0" y="60"/>
                    <a:pt x="0" y="36"/>
                  </a:cubicBezTo>
                  <a:cubicBezTo>
                    <a:pt x="0" y="12"/>
                    <a:pt x="18" y="0"/>
                    <a:pt x="42" y="0"/>
                  </a:cubicBezTo>
                  <a:cubicBezTo>
                    <a:pt x="1686" y="0"/>
                    <a:pt x="1686" y="0"/>
                    <a:pt x="1686" y="0"/>
                  </a:cubicBezTo>
                  <a:cubicBezTo>
                    <a:pt x="1704" y="0"/>
                    <a:pt x="1722" y="12"/>
                    <a:pt x="1722" y="36"/>
                  </a:cubicBezTo>
                  <a:cubicBezTo>
                    <a:pt x="1722" y="60"/>
                    <a:pt x="1704" y="72"/>
                    <a:pt x="1686" y="7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1" name="Freeform 159"/>
            <p:cNvSpPr>
              <a:spLocks noChangeArrowheads="1"/>
            </p:cNvSpPr>
            <p:nvPr/>
          </p:nvSpPr>
          <p:spPr bwMode="auto">
            <a:xfrm>
              <a:off x="13489228" y="9119484"/>
              <a:ext cx="131896" cy="164209"/>
            </a:xfrm>
            <a:custGeom>
              <a:avLst/>
              <a:gdLst>
                <a:gd name="T0" fmla="*/ 180 w 217"/>
                <a:gd name="T1" fmla="*/ 269 h 270"/>
                <a:gd name="T2" fmla="*/ 180 w 217"/>
                <a:gd name="T3" fmla="*/ 269 h 270"/>
                <a:gd name="T4" fmla="*/ 156 w 217"/>
                <a:gd name="T5" fmla="*/ 257 h 270"/>
                <a:gd name="T6" fmla="*/ 12 w 217"/>
                <a:gd name="T7" fmla="*/ 54 h 270"/>
                <a:gd name="T8" fmla="*/ 18 w 217"/>
                <a:gd name="T9" fmla="*/ 12 h 270"/>
                <a:gd name="T10" fmla="*/ 66 w 217"/>
                <a:gd name="T11" fmla="*/ 18 h 270"/>
                <a:gd name="T12" fmla="*/ 210 w 217"/>
                <a:gd name="T13" fmla="*/ 216 h 270"/>
                <a:gd name="T14" fmla="*/ 198 w 217"/>
                <a:gd name="T15" fmla="*/ 263 h 270"/>
                <a:gd name="T16" fmla="*/ 180 w 217"/>
                <a:gd name="T17" fmla="*/ 26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270">
                  <a:moveTo>
                    <a:pt x="180" y="269"/>
                  </a:moveTo>
                  <a:lnTo>
                    <a:pt x="180" y="269"/>
                  </a:lnTo>
                  <a:cubicBezTo>
                    <a:pt x="174" y="269"/>
                    <a:pt x="162" y="263"/>
                    <a:pt x="156" y="257"/>
                  </a:cubicBezTo>
                  <a:cubicBezTo>
                    <a:pt x="12" y="54"/>
                    <a:pt x="12" y="54"/>
                    <a:pt x="12" y="54"/>
                  </a:cubicBezTo>
                  <a:cubicBezTo>
                    <a:pt x="0" y="42"/>
                    <a:pt x="6" y="18"/>
                    <a:pt x="18" y="12"/>
                  </a:cubicBezTo>
                  <a:cubicBezTo>
                    <a:pt x="36" y="0"/>
                    <a:pt x="54" y="0"/>
                    <a:pt x="66" y="18"/>
                  </a:cubicBezTo>
                  <a:cubicBezTo>
                    <a:pt x="210" y="216"/>
                    <a:pt x="210" y="216"/>
                    <a:pt x="210" y="216"/>
                  </a:cubicBezTo>
                  <a:cubicBezTo>
                    <a:pt x="216" y="234"/>
                    <a:pt x="216" y="252"/>
                    <a:pt x="198" y="263"/>
                  </a:cubicBezTo>
                  <a:cubicBezTo>
                    <a:pt x="192" y="269"/>
                    <a:pt x="186" y="269"/>
                    <a:pt x="180" y="269"/>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2" name="Freeform 160"/>
            <p:cNvSpPr>
              <a:spLocks noChangeArrowheads="1"/>
            </p:cNvSpPr>
            <p:nvPr/>
          </p:nvSpPr>
          <p:spPr bwMode="auto">
            <a:xfrm>
              <a:off x="13456927" y="9065645"/>
              <a:ext cx="180347" cy="193820"/>
            </a:xfrm>
            <a:custGeom>
              <a:avLst/>
              <a:gdLst>
                <a:gd name="T0" fmla="*/ 29 w 294"/>
                <a:gd name="T1" fmla="*/ 317 h 318"/>
                <a:gd name="T2" fmla="*/ 0 w 294"/>
                <a:gd name="T3" fmla="*/ 0 h 318"/>
                <a:gd name="T4" fmla="*/ 293 w 294"/>
                <a:gd name="T5" fmla="*/ 131 h 318"/>
                <a:gd name="T6" fmla="*/ 131 w 294"/>
                <a:gd name="T7" fmla="*/ 185 h 318"/>
                <a:gd name="T8" fmla="*/ 29 w 294"/>
                <a:gd name="T9" fmla="*/ 317 h 318"/>
              </a:gdLst>
              <a:ahLst/>
              <a:cxnLst>
                <a:cxn ang="0">
                  <a:pos x="T0" y="T1"/>
                </a:cxn>
                <a:cxn ang="0">
                  <a:pos x="T2" y="T3"/>
                </a:cxn>
                <a:cxn ang="0">
                  <a:pos x="T4" y="T5"/>
                </a:cxn>
                <a:cxn ang="0">
                  <a:pos x="T6" y="T7"/>
                </a:cxn>
                <a:cxn ang="0">
                  <a:pos x="T8" y="T9"/>
                </a:cxn>
              </a:cxnLst>
              <a:rect l="0" t="0" r="r" b="b"/>
              <a:pathLst>
                <a:path w="294" h="318">
                  <a:moveTo>
                    <a:pt x="29" y="317"/>
                  </a:moveTo>
                  <a:lnTo>
                    <a:pt x="0" y="0"/>
                  </a:lnTo>
                  <a:lnTo>
                    <a:pt x="293" y="131"/>
                  </a:lnTo>
                  <a:lnTo>
                    <a:pt x="131" y="185"/>
                  </a:lnTo>
                  <a:lnTo>
                    <a:pt x="29" y="317"/>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3" name="Freeform 161"/>
            <p:cNvSpPr>
              <a:spLocks noChangeArrowheads="1"/>
            </p:cNvSpPr>
            <p:nvPr/>
          </p:nvSpPr>
          <p:spPr bwMode="auto">
            <a:xfrm>
              <a:off x="16829706" y="6406011"/>
              <a:ext cx="748310" cy="409175"/>
            </a:xfrm>
            <a:custGeom>
              <a:avLst/>
              <a:gdLst>
                <a:gd name="T0" fmla="*/ 0 w 1227"/>
                <a:gd name="T1" fmla="*/ 0 h 670"/>
                <a:gd name="T2" fmla="*/ 0 w 1227"/>
                <a:gd name="T3" fmla="*/ 0 h 670"/>
                <a:gd name="T4" fmla="*/ 126 w 1227"/>
                <a:gd name="T5" fmla="*/ 669 h 670"/>
                <a:gd name="T6" fmla="*/ 616 w 1227"/>
                <a:gd name="T7" fmla="*/ 669 h 670"/>
                <a:gd name="T8" fmla="*/ 1100 w 1227"/>
                <a:gd name="T9" fmla="*/ 669 h 670"/>
                <a:gd name="T10" fmla="*/ 1226 w 1227"/>
                <a:gd name="T11" fmla="*/ 0 h 670"/>
                <a:gd name="T12" fmla="*/ 0 w 1227"/>
                <a:gd name="T13" fmla="*/ 0 h 670"/>
                <a:gd name="T14" fmla="*/ 1029 w 1227"/>
                <a:gd name="T15" fmla="*/ 526 h 670"/>
                <a:gd name="T16" fmla="*/ 1029 w 1227"/>
                <a:gd name="T17" fmla="*/ 526 h 670"/>
                <a:gd name="T18" fmla="*/ 203 w 1227"/>
                <a:gd name="T19" fmla="*/ 526 h 670"/>
                <a:gd name="T20" fmla="*/ 174 w 1227"/>
                <a:gd name="T21" fmla="*/ 496 h 670"/>
                <a:gd name="T22" fmla="*/ 203 w 1227"/>
                <a:gd name="T23" fmla="*/ 466 h 670"/>
                <a:gd name="T24" fmla="*/ 1029 w 1227"/>
                <a:gd name="T25" fmla="*/ 466 h 670"/>
                <a:gd name="T26" fmla="*/ 1058 w 1227"/>
                <a:gd name="T27" fmla="*/ 496 h 670"/>
                <a:gd name="T28" fmla="*/ 1029 w 1227"/>
                <a:gd name="T29" fmla="*/ 526 h 670"/>
                <a:gd name="T30" fmla="*/ 1052 w 1227"/>
                <a:gd name="T31" fmla="*/ 365 h 670"/>
                <a:gd name="T32" fmla="*/ 1052 w 1227"/>
                <a:gd name="T33" fmla="*/ 365 h 670"/>
                <a:gd name="T34" fmla="*/ 180 w 1227"/>
                <a:gd name="T35" fmla="*/ 365 h 670"/>
                <a:gd name="T36" fmla="*/ 150 w 1227"/>
                <a:gd name="T37" fmla="*/ 335 h 670"/>
                <a:gd name="T38" fmla="*/ 180 w 1227"/>
                <a:gd name="T39" fmla="*/ 305 h 670"/>
                <a:gd name="T40" fmla="*/ 1052 w 1227"/>
                <a:gd name="T41" fmla="*/ 305 h 670"/>
                <a:gd name="T42" fmla="*/ 1082 w 1227"/>
                <a:gd name="T43" fmla="*/ 335 h 670"/>
                <a:gd name="T44" fmla="*/ 1052 w 1227"/>
                <a:gd name="T45" fmla="*/ 365 h 670"/>
                <a:gd name="T46" fmla="*/ 1076 w 1227"/>
                <a:gd name="T47" fmla="*/ 203 h 670"/>
                <a:gd name="T48" fmla="*/ 1076 w 1227"/>
                <a:gd name="T49" fmla="*/ 203 h 670"/>
                <a:gd name="T50" fmla="*/ 150 w 1227"/>
                <a:gd name="T51" fmla="*/ 203 h 670"/>
                <a:gd name="T52" fmla="*/ 120 w 1227"/>
                <a:gd name="T53" fmla="*/ 173 h 670"/>
                <a:gd name="T54" fmla="*/ 150 w 1227"/>
                <a:gd name="T55" fmla="*/ 143 h 670"/>
                <a:gd name="T56" fmla="*/ 1076 w 1227"/>
                <a:gd name="T57" fmla="*/ 143 h 670"/>
                <a:gd name="T58" fmla="*/ 1106 w 1227"/>
                <a:gd name="T59" fmla="*/ 173 h 670"/>
                <a:gd name="T60" fmla="*/ 1076 w 1227"/>
                <a:gd name="T61" fmla="*/ 20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27" h="670">
                  <a:moveTo>
                    <a:pt x="0" y="0"/>
                  </a:moveTo>
                  <a:lnTo>
                    <a:pt x="0" y="0"/>
                  </a:lnTo>
                  <a:cubicBezTo>
                    <a:pt x="126" y="669"/>
                    <a:pt x="126" y="669"/>
                    <a:pt x="126" y="669"/>
                  </a:cubicBezTo>
                  <a:cubicBezTo>
                    <a:pt x="616" y="669"/>
                    <a:pt x="616" y="669"/>
                    <a:pt x="616" y="669"/>
                  </a:cubicBezTo>
                  <a:cubicBezTo>
                    <a:pt x="1100" y="669"/>
                    <a:pt x="1100" y="669"/>
                    <a:pt x="1100" y="669"/>
                  </a:cubicBezTo>
                  <a:cubicBezTo>
                    <a:pt x="1226" y="0"/>
                    <a:pt x="1226" y="0"/>
                    <a:pt x="1226" y="0"/>
                  </a:cubicBezTo>
                  <a:lnTo>
                    <a:pt x="0" y="0"/>
                  </a:lnTo>
                  <a:close/>
                  <a:moveTo>
                    <a:pt x="1029" y="526"/>
                  </a:moveTo>
                  <a:lnTo>
                    <a:pt x="1029" y="526"/>
                  </a:lnTo>
                  <a:cubicBezTo>
                    <a:pt x="203" y="526"/>
                    <a:pt x="203" y="526"/>
                    <a:pt x="203" y="526"/>
                  </a:cubicBezTo>
                  <a:cubicBezTo>
                    <a:pt x="186" y="526"/>
                    <a:pt x="174" y="508"/>
                    <a:pt x="174" y="496"/>
                  </a:cubicBezTo>
                  <a:cubicBezTo>
                    <a:pt x="174" y="478"/>
                    <a:pt x="186" y="466"/>
                    <a:pt x="203" y="466"/>
                  </a:cubicBezTo>
                  <a:cubicBezTo>
                    <a:pt x="1029" y="466"/>
                    <a:pt x="1029" y="466"/>
                    <a:pt x="1029" y="466"/>
                  </a:cubicBezTo>
                  <a:cubicBezTo>
                    <a:pt x="1040" y="466"/>
                    <a:pt x="1058" y="478"/>
                    <a:pt x="1058" y="496"/>
                  </a:cubicBezTo>
                  <a:cubicBezTo>
                    <a:pt x="1058" y="508"/>
                    <a:pt x="1040" y="526"/>
                    <a:pt x="1029" y="526"/>
                  </a:cubicBezTo>
                  <a:close/>
                  <a:moveTo>
                    <a:pt x="1052" y="365"/>
                  </a:moveTo>
                  <a:lnTo>
                    <a:pt x="1052" y="365"/>
                  </a:lnTo>
                  <a:cubicBezTo>
                    <a:pt x="180" y="365"/>
                    <a:pt x="180" y="365"/>
                    <a:pt x="180" y="365"/>
                  </a:cubicBezTo>
                  <a:cubicBezTo>
                    <a:pt x="162" y="365"/>
                    <a:pt x="150" y="353"/>
                    <a:pt x="150" y="335"/>
                  </a:cubicBezTo>
                  <a:cubicBezTo>
                    <a:pt x="150" y="317"/>
                    <a:pt x="162" y="305"/>
                    <a:pt x="180" y="305"/>
                  </a:cubicBezTo>
                  <a:cubicBezTo>
                    <a:pt x="1052" y="305"/>
                    <a:pt x="1052" y="305"/>
                    <a:pt x="1052" y="305"/>
                  </a:cubicBezTo>
                  <a:cubicBezTo>
                    <a:pt x="1070" y="305"/>
                    <a:pt x="1082" y="317"/>
                    <a:pt x="1082" y="335"/>
                  </a:cubicBezTo>
                  <a:cubicBezTo>
                    <a:pt x="1082" y="353"/>
                    <a:pt x="1070" y="365"/>
                    <a:pt x="1052" y="365"/>
                  </a:cubicBezTo>
                  <a:close/>
                  <a:moveTo>
                    <a:pt x="1076" y="203"/>
                  </a:moveTo>
                  <a:lnTo>
                    <a:pt x="1076" y="203"/>
                  </a:lnTo>
                  <a:cubicBezTo>
                    <a:pt x="150" y="203"/>
                    <a:pt x="150" y="203"/>
                    <a:pt x="150" y="203"/>
                  </a:cubicBezTo>
                  <a:cubicBezTo>
                    <a:pt x="138" y="203"/>
                    <a:pt x="120" y="191"/>
                    <a:pt x="120" y="173"/>
                  </a:cubicBezTo>
                  <a:cubicBezTo>
                    <a:pt x="120" y="155"/>
                    <a:pt x="138" y="143"/>
                    <a:pt x="150" y="143"/>
                  </a:cubicBezTo>
                  <a:cubicBezTo>
                    <a:pt x="1076" y="143"/>
                    <a:pt x="1076" y="143"/>
                    <a:pt x="1076" y="143"/>
                  </a:cubicBezTo>
                  <a:cubicBezTo>
                    <a:pt x="1094" y="143"/>
                    <a:pt x="1106" y="155"/>
                    <a:pt x="1106" y="173"/>
                  </a:cubicBezTo>
                  <a:cubicBezTo>
                    <a:pt x="1106" y="191"/>
                    <a:pt x="1094" y="203"/>
                    <a:pt x="1076" y="203"/>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4" name="Freeform 162"/>
            <p:cNvSpPr>
              <a:spLocks noChangeArrowheads="1"/>
            </p:cNvSpPr>
            <p:nvPr/>
          </p:nvSpPr>
          <p:spPr bwMode="auto">
            <a:xfrm>
              <a:off x="17023512" y="5999530"/>
              <a:ext cx="102287" cy="102294"/>
            </a:xfrm>
            <a:custGeom>
              <a:avLst/>
              <a:gdLst>
                <a:gd name="T0" fmla="*/ 167 w 168"/>
                <a:gd name="T1" fmla="*/ 84 h 169"/>
                <a:gd name="T2" fmla="*/ 167 w 168"/>
                <a:gd name="T3" fmla="*/ 84 h 169"/>
                <a:gd name="T4" fmla="*/ 84 w 168"/>
                <a:gd name="T5" fmla="*/ 168 h 169"/>
                <a:gd name="T6" fmla="*/ 0 w 168"/>
                <a:gd name="T7" fmla="*/ 84 h 169"/>
                <a:gd name="T8" fmla="*/ 84 w 168"/>
                <a:gd name="T9" fmla="*/ 0 h 169"/>
                <a:gd name="T10" fmla="*/ 167 w 168"/>
                <a:gd name="T11" fmla="*/ 84 h 169"/>
              </a:gdLst>
              <a:ahLst/>
              <a:cxnLst>
                <a:cxn ang="0">
                  <a:pos x="T0" y="T1"/>
                </a:cxn>
                <a:cxn ang="0">
                  <a:pos x="T2" y="T3"/>
                </a:cxn>
                <a:cxn ang="0">
                  <a:pos x="T4" y="T5"/>
                </a:cxn>
                <a:cxn ang="0">
                  <a:pos x="T6" y="T7"/>
                </a:cxn>
                <a:cxn ang="0">
                  <a:pos x="T8" y="T9"/>
                </a:cxn>
                <a:cxn ang="0">
                  <a:pos x="T10" y="T11"/>
                </a:cxn>
              </a:cxnLst>
              <a:rect l="0" t="0" r="r" b="b"/>
              <a:pathLst>
                <a:path w="168" h="169">
                  <a:moveTo>
                    <a:pt x="167" y="84"/>
                  </a:moveTo>
                  <a:lnTo>
                    <a:pt x="167" y="84"/>
                  </a:lnTo>
                  <a:cubicBezTo>
                    <a:pt x="167" y="132"/>
                    <a:pt x="132" y="168"/>
                    <a:pt x="84" y="168"/>
                  </a:cubicBezTo>
                  <a:cubicBezTo>
                    <a:pt x="36" y="168"/>
                    <a:pt x="0" y="132"/>
                    <a:pt x="0" y="84"/>
                  </a:cubicBezTo>
                  <a:cubicBezTo>
                    <a:pt x="0" y="36"/>
                    <a:pt x="36" y="0"/>
                    <a:pt x="84" y="0"/>
                  </a:cubicBezTo>
                  <a:cubicBezTo>
                    <a:pt x="132" y="0"/>
                    <a:pt x="167" y="36"/>
                    <a:pt x="167" y="84"/>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5" name="Freeform 163"/>
            <p:cNvSpPr>
              <a:spLocks noChangeArrowheads="1"/>
            </p:cNvSpPr>
            <p:nvPr/>
          </p:nvSpPr>
          <p:spPr bwMode="auto">
            <a:xfrm>
              <a:off x="17281921" y="5999530"/>
              <a:ext cx="102287" cy="102294"/>
            </a:xfrm>
            <a:custGeom>
              <a:avLst/>
              <a:gdLst>
                <a:gd name="T0" fmla="*/ 167 w 168"/>
                <a:gd name="T1" fmla="*/ 84 h 169"/>
                <a:gd name="T2" fmla="*/ 167 w 168"/>
                <a:gd name="T3" fmla="*/ 84 h 169"/>
                <a:gd name="T4" fmla="*/ 83 w 168"/>
                <a:gd name="T5" fmla="*/ 168 h 169"/>
                <a:gd name="T6" fmla="*/ 0 w 168"/>
                <a:gd name="T7" fmla="*/ 84 h 169"/>
                <a:gd name="T8" fmla="*/ 83 w 168"/>
                <a:gd name="T9" fmla="*/ 0 h 169"/>
                <a:gd name="T10" fmla="*/ 167 w 168"/>
                <a:gd name="T11" fmla="*/ 84 h 169"/>
              </a:gdLst>
              <a:ahLst/>
              <a:cxnLst>
                <a:cxn ang="0">
                  <a:pos x="T0" y="T1"/>
                </a:cxn>
                <a:cxn ang="0">
                  <a:pos x="T2" y="T3"/>
                </a:cxn>
                <a:cxn ang="0">
                  <a:pos x="T4" y="T5"/>
                </a:cxn>
                <a:cxn ang="0">
                  <a:pos x="T6" y="T7"/>
                </a:cxn>
                <a:cxn ang="0">
                  <a:pos x="T8" y="T9"/>
                </a:cxn>
                <a:cxn ang="0">
                  <a:pos x="T10" y="T11"/>
                </a:cxn>
              </a:cxnLst>
              <a:rect l="0" t="0" r="r" b="b"/>
              <a:pathLst>
                <a:path w="168" h="169">
                  <a:moveTo>
                    <a:pt x="167" y="84"/>
                  </a:moveTo>
                  <a:lnTo>
                    <a:pt x="167" y="84"/>
                  </a:lnTo>
                  <a:cubicBezTo>
                    <a:pt x="167" y="132"/>
                    <a:pt x="131" y="168"/>
                    <a:pt x="83" y="168"/>
                  </a:cubicBezTo>
                  <a:cubicBezTo>
                    <a:pt x="41" y="168"/>
                    <a:pt x="0" y="132"/>
                    <a:pt x="0" y="84"/>
                  </a:cubicBezTo>
                  <a:cubicBezTo>
                    <a:pt x="0" y="36"/>
                    <a:pt x="41" y="0"/>
                    <a:pt x="83" y="0"/>
                  </a:cubicBezTo>
                  <a:cubicBezTo>
                    <a:pt x="131" y="0"/>
                    <a:pt x="167" y="36"/>
                    <a:pt x="167" y="84"/>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6" name="Freeform 164"/>
            <p:cNvSpPr>
              <a:spLocks noChangeArrowheads="1"/>
            </p:cNvSpPr>
            <p:nvPr/>
          </p:nvSpPr>
          <p:spPr bwMode="auto">
            <a:xfrm>
              <a:off x="16770485" y="6244494"/>
              <a:ext cx="864057" cy="121138"/>
            </a:xfrm>
            <a:custGeom>
              <a:avLst/>
              <a:gdLst>
                <a:gd name="T0" fmla="*/ 1363 w 1417"/>
                <a:gd name="T1" fmla="*/ 0 h 198"/>
                <a:gd name="T2" fmla="*/ 1363 w 1417"/>
                <a:gd name="T3" fmla="*/ 0 h 198"/>
                <a:gd name="T4" fmla="*/ 1285 w 1417"/>
                <a:gd name="T5" fmla="*/ 0 h 198"/>
                <a:gd name="T6" fmla="*/ 1153 w 1417"/>
                <a:gd name="T7" fmla="*/ 0 h 198"/>
                <a:gd name="T8" fmla="*/ 1165 w 1417"/>
                <a:gd name="T9" fmla="*/ 18 h 198"/>
                <a:gd name="T10" fmla="*/ 1165 w 1417"/>
                <a:gd name="T11" fmla="*/ 90 h 198"/>
                <a:gd name="T12" fmla="*/ 1118 w 1417"/>
                <a:gd name="T13" fmla="*/ 137 h 198"/>
                <a:gd name="T14" fmla="*/ 1082 w 1417"/>
                <a:gd name="T15" fmla="*/ 143 h 198"/>
                <a:gd name="T16" fmla="*/ 998 w 1417"/>
                <a:gd name="T17" fmla="*/ 90 h 198"/>
                <a:gd name="T18" fmla="*/ 962 w 1417"/>
                <a:gd name="T19" fmla="*/ 0 h 198"/>
                <a:gd name="T20" fmla="*/ 711 w 1417"/>
                <a:gd name="T21" fmla="*/ 0 h 198"/>
                <a:gd name="T22" fmla="*/ 454 w 1417"/>
                <a:gd name="T23" fmla="*/ 0 h 198"/>
                <a:gd name="T24" fmla="*/ 418 w 1417"/>
                <a:gd name="T25" fmla="*/ 90 h 198"/>
                <a:gd name="T26" fmla="*/ 334 w 1417"/>
                <a:gd name="T27" fmla="*/ 143 h 198"/>
                <a:gd name="T28" fmla="*/ 305 w 1417"/>
                <a:gd name="T29" fmla="*/ 137 h 198"/>
                <a:gd name="T30" fmla="*/ 257 w 1417"/>
                <a:gd name="T31" fmla="*/ 18 h 198"/>
                <a:gd name="T32" fmla="*/ 263 w 1417"/>
                <a:gd name="T33" fmla="*/ 0 h 198"/>
                <a:gd name="T34" fmla="*/ 131 w 1417"/>
                <a:gd name="T35" fmla="*/ 0 h 198"/>
                <a:gd name="T36" fmla="*/ 59 w 1417"/>
                <a:gd name="T37" fmla="*/ 0 h 198"/>
                <a:gd name="T38" fmla="*/ 0 w 1417"/>
                <a:gd name="T39" fmla="*/ 0 h 198"/>
                <a:gd name="T40" fmla="*/ 0 w 1417"/>
                <a:gd name="T41" fmla="*/ 197 h 198"/>
                <a:gd name="T42" fmla="*/ 95 w 1417"/>
                <a:gd name="T43" fmla="*/ 197 h 198"/>
                <a:gd name="T44" fmla="*/ 1321 w 1417"/>
                <a:gd name="T45" fmla="*/ 197 h 198"/>
                <a:gd name="T46" fmla="*/ 1416 w 1417"/>
                <a:gd name="T47" fmla="*/ 197 h 198"/>
                <a:gd name="T48" fmla="*/ 1416 w 1417"/>
                <a:gd name="T49" fmla="*/ 0 h 198"/>
                <a:gd name="T50" fmla="*/ 1363 w 1417"/>
                <a:gd name="T5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17" h="198">
                  <a:moveTo>
                    <a:pt x="1363" y="0"/>
                  </a:moveTo>
                  <a:lnTo>
                    <a:pt x="1363" y="0"/>
                  </a:lnTo>
                  <a:cubicBezTo>
                    <a:pt x="1285" y="0"/>
                    <a:pt x="1285" y="0"/>
                    <a:pt x="1285" y="0"/>
                  </a:cubicBezTo>
                  <a:cubicBezTo>
                    <a:pt x="1153" y="0"/>
                    <a:pt x="1153" y="0"/>
                    <a:pt x="1153" y="0"/>
                  </a:cubicBezTo>
                  <a:cubicBezTo>
                    <a:pt x="1165" y="18"/>
                    <a:pt x="1165" y="18"/>
                    <a:pt x="1165" y="18"/>
                  </a:cubicBezTo>
                  <a:cubicBezTo>
                    <a:pt x="1171" y="42"/>
                    <a:pt x="1171" y="66"/>
                    <a:pt x="1165" y="90"/>
                  </a:cubicBezTo>
                  <a:cubicBezTo>
                    <a:pt x="1153" y="108"/>
                    <a:pt x="1135" y="125"/>
                    <a:pt x="1118" y="137"/>
                  </a:cubicBezTo>
                  <a:cubicBezTo>
                    <a:pt x="1106" y="137"/>
                    <a:pt x="1093" y="143"/>
                    <a:pt x="1082" y="143"/>
                  </a:cubicBezTo>
                  <a:cubicBezTo>
                    <a:pt x="1046" y="143"/>
                    <a:pt x="1010" y="119"/>
                    <a:pt x="998" y="90"/>
                  </a:cubicBezTo>
                  <a:cubicBezTo>
                    <a:pt x="962" y="0"/>
                    <a:pt x="962" y="0"/>
                    <a:pt x="962" y="0"/>
                  </a:cubicBezTo>
                  <a:cubicBezTo>
                    <a:pt x="711" y="0"/>
                    <a:pt x="711" y="0"/>
                    <a:pt x="711" y="0"/>
                  </a:cubicBezTo>
                  <a:cubicBezTo>
                    <a:pt x="454" y="0"/>
                    <a:pt x="454" y="0"/>
                    <a:pt x="454" y="0"/>
                  </a:cubicBezTo>
                  <a:cubicBezTo>
                    <a:pt x="418" y="90"/>
                    <a:pt x="418" y="90"/>
                    <a:pt x="418" y="90"/>
                  </a:cubicBezTo>
                  <a:cubicBezTo>
                    <a:pt x="406" y="119"/>
                    <a:pt x="370" y="143"/>
                    <a:pt x="334" y="143"/>
                  </a:cubicBezTo>
                  <a:cubicBezTo>
                    <a:pt x="322" y="143"/>
                    <a:pt x="311" y="137"/>
                    <a:pt x="305" y="137"/>
                  </a:cubicBezTo>
                  <a:cubicBezTo>
                    <a:pt x="257" y="114"/>
                    <a:pt x="239" y="66"/>
                    <a:pt x="257" y="18"/>
                  </a:cubicBezTo>
                  <a:cubicBezTo>
                    <a:pt x="263" y="0"/>
                    <a:pt x="263" y="0"/>
                    <a:pt x="263" y="0"/>
                  </a:cubicBezTo>
                  <a:cubicBezTo>
                    <a:pt x="131" y="0"/>
                    <a:pt x="131" y="0"/>
                    <a:pt x="131" y="0"/>
                  </a:cubicBezTo>
                  <a:cubicBezTo>
                    <a:pt x="59" y="0"/>
                    <a:pt x="59" y="0"/>
                    <a:pt x="59" y="0"/>
                  </a:cubicBezTo>
                  <a:cubicBezTo>
                    <a:pt x="0" y="0"/>
                    <a:pt x="0" y="0"/>
                    <a:pt x="0" y="0"/>
                  </a:cubicBezTo>
                  <a:cubicBezTo>
                    <a:pt x="0" y="197"/>
                    <a:pt x="0" y="197"/>
                    <a:pt x="0" y="197"/>
                  </a:cubicBezTo>
                  <a:cubicBezTo>
                    <a:pt x="95" y="197"/>
                    <a:pt x="95" y="197"/>
                    <a:pt x="95" y="197"/>
                  </a:cubicBezTo>
                  <a:cubicBezTo>
                    <a:pt x="1321" y="197"/>
                    <a:pt x="1321" y="197"/>
                    <a:pt x="1321" y="197"/>
                  </a:cubicBezTo>
                  <a:cubicBezTo>
                    <a:pt x="1416" y="197"/>
                    <a:pt x="1416" y="197"/>
                    <a:pt x="1416" y="197"/>
                  </a:cubicBezTo>
                  <a:cubicBezTo>
                    <a:pt x="1416" y="0"/>
                    <a:pt x="1416" y="0"/>
                    <a:pt x="1416" y="0"/>
                  </a:cubicBezTo>
                  <a:lnTo>
                    <a:pt x="1363"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7" name="Freeform 165"/>
            <p:cNvSpPr>
              <a:spLocks noChangeArrowheads="1"/>
            </p:cNvSpPr>
            <p:nvPr/>
          </p:nvSpPr>
          <p:spPr bwMode="auto">
            <a:xfrm>
              <a:off x="16950836" y="6109897"/>
              <a:ext cx="118437" cy="193820"/>
            </a:xfrm>
            <a:custGeom>
              <a:avLst/>
              <a:gdLst>
                <a:gd name="T0" fmla="*/ 119 w 192"/>
                <a:gd name="T1" fmla="*/ 0 h 318"/>
                <a:gd name="T2" fmla="*/ 119 w 192"/>
                <a:gd name="T3" fmla="*/ 0 h 318"/>
                <a:gd name="T4" fmla="*/ 5 w 192"/>
                <a:gd name="T5" fmla="*/ 257 h 318"/>
                <a:gd name="T6" fmla="*/ 29 w 192"/>
                <a:gd name="T7" fmla="*/ 311 h 318"/>
                <a:gd name="T8" fmla="*/ 83 w 192"/>
                <a:gd name="T9" fmla="*/ 293 h 318"/>
                <a:gd name="T10" fmla="*/ 191 w 192"/>
                <a:gd name="T11" fmla="*/ 30 h 318"/>
                <a:gd name="T12" fmla="*/ 119 w 192"/>
                <a:gd name="T13" fmla="*/ 0 h 318"/>
              </a:gdLst>
              <a:ahLst/>
              <a:cxnLst>
                <a:cxn ang="0">
                  <a:pos x="T0" y="T1"/>
                </a:cxn>
                <a:cxn ang="0">
                  <a:pos x="T2" y="T3"/>
                </a:cxn>
                <a:cxn ang="0">
                  <a:pos x="T4" y="T5"/>
                </a:cxn>
                <a:cxn ang="0">
                  <a:pos x="T6" y="T7"/>
                </a:cxn>
                <a:cxn ang="0">
                  <a:pos x="T8" y="T9"/>
                </a:cxn>
                <a:cxn ang="0">
                  <a:pos x="T10" y="T11"/>
                </a:cxn>
                <a:cxn ang="0">
                  <a:pos x="T12" y="T13"/>
                </a:cxn>
              </a:cxnLst>
              <a:rect l="0" t="0" r="r" b="b"/>
              <a:pathLst>
                <a:path w="192" h="318">
                  <a:moveTo>
                    <a:pt x="119" y="0"/>
                  </a:moveTo>
                  <a:lnTo>
                    <a:pt x="119" y="0"/>
                  </a:lnTo>
                  <a:cubicBezTo>
                    <a:pt x="5" y="257"/>
                    <a:pt x="5" y="257"/>
                    <a:pt x="5" y="257"/>
                  </a:cubicBezTo>
                  <a:cubicBezTo>
                    <a:pt x="0" y="281"/>
                    <a:pt x="12" y="305"/>
                    <a:pt x="29" y="311"/>
                  </a:cubicBezTo>
                  <a:cubicBezTo>
                    <a:pt x="47" y="317"/>
                    <a:pt x="71" y="311"/>
                    <a:pt x="83" y="293"/>
                  </a:cubicBezTo>
                  <a:cubicBezTo>
                    <a:pt x="191" y="30"/>
                    <a:pt x="191" y="30"/>
                    <a:pt x="191" y="30"/>
                  </a:cubicBezTo>
                  <a:cubicBezTo>
                    <a:pt x="167" y="30"/>
                    <a:pt x="137" y="18"/>
                    <a:pt x="119" y="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8" name="Freeform 166"/>
            <p:cNvSpPr>
              <a:spLocks noChangeArrowheads="1"/>
            </p:cNvSpPr>
            <p:nvPr/>
          </p:nvSpPr>
          <p:spPr bwMode="auto">
            <a:xfrm>
              <a:off x="17341141" y="6109897"/>
              <a:ext cx="118437" cy="193820"/>
            </a:xfrm>
            <a:custGeom>
              <a:avLst/>
              <a:gdLst>
                <a:gd name="T0" fmla="*/ 186 w 193"/>
                <a:gd name="T1" fmla="*/ 257 h 318"/>
                <a:gd name="T2" fmla="*/ 186 w 193"/>
                <a:gd name="T3" fmla="*/ 257 h 318"/>
                <a:gd name="T4" fmla="*/ 72 w 193"/>
                <a:gd name="T5" fmla="*/ 0 h 318"/>
                <a:gd name="T6" fmla="*/ 0 w 193"/>
                <a:gd name="T7" fmla="*/ 30 h 318"/>
                <a:gd name="T8" fmla="*/ 114 w 193"/>
                <a:gd name="T9" fmla="*/ 293 h 318"/>
                <a:gd name="T10" fmla="*/ 161 w 193"/>
                <a:gd name="T11" fmla="*/ 311 h 318"/>
                <a:gd name="T12" fmla="*/ 186 w 193"/>
                <a:gd name="T13" fmla="*/ 257 h 318"/>
              </a:gdLst>
              <a:ahLst/>
              <a:cxnLst>
                <a:cxn ang="0">
                  <a:pos x="T0" y="T1"/>
                </a:cxn>
                <a:cxn ang="0">
                  <a:pos x="T2" y="T3"/>
                </a:cxn>
                <a:cxn ang="0">
                  <a:pos x="T4" y="T5"/>
                </a:cxn>
                <a:cxn ang="0">
                  <a:pos x="T6" y="T7"/>
                </a:cxn>
                <a:cxn ang="0">
                  <a:pos x="T8" y="T9"/>
                </a:cxn>
                <a:cxn ang="0">
                  <a:pos x="T10" y="T11"/>
                </a:cxn>
                <a:cxn ang="0">
                  <a:pos x="T12" y="T13"/>
                </a:cxn>
              </a:cxnLst>
              <a:rect l="0" t="0" r="r" b="b"/>
              <a:pathLst>
                <a:path w="193" h="318">
                  <a:moveTo>
                    <a:pt x="186" y="257"/>
                  </a:moveTo>
                  <a:lnTo>
                    <a:pt x="186" y="257"/>
                  </a:lnTo>
                  <a:cubicBezTo>
                    <a:pt x="72" y="0"/>
                    <a:pt x="72" y="0"/>
                    <a:pt x="72" y="0"/>
                  </a:cubicBezTo>
                  <a:cubicBezTo>
                    <a:pt x="54" y="18"/>
                    <a:pt x="30" y="30"/>
                    <a:pt x="0" y="30"/>
                  </a:cubicBezTo>
                  <a:cubicBezTo>
                    <a:pt x="114" y="293"/>
                    <a:pt x="114" y="293"/>
                    <a:pt x="114" y="293"/>
                  </a:cubicBezTo>
                  <a:cubicBezTo>
                    <a:pt x="120" y="311"/>
                    <a:pt x="144" y="317"/>
                    <a:pt x="161" y="311"/>
                  </a:cubicBezTo>
                  <a:cubicBezTo>
                    <a:pt x="186" y="305"/>
                    <a:pt x="192" y="281"/>
                    <a:pt x="186" y="257"/>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9" name="Freeform 167"/>
            <p:cNvSpPr>
              <a:spLocks noChangeArrowheads="1"/>
            </p:cNvSpPr>
            <p:nvPr/>
          </p:nvSpPr>
          <p:spPr bwMode="auto">
            <a:xfrm>
              <a:off x="7820376" y="3770606"/>
              <a:ext cx="511434" cy="759127"/>
            </a:xfrm>
            <a:custGeom>
              <a:avLst/>
              <a:gdLst>
                <a:gd name="T0" fmla="*/ 550 w 838"/>
                <a:gd name="T1" fmla="*/ 831 h 1244"/>
                <a:gd name="T2" fmla="*/ 550 w 838"/>
                <a:gd name="T3" fmla="*/ 831 h 1244"/>
                <a:gd name="T4" fmla="*/ 430 w 838"/>
                <a:gd name="T5" fmla="*/ 610 h 1244"/>
                <a:gd name="T6" fmla="*/ 328 w 838"/>
                <a:gd name="T7" fmla="*/ 389 h 1244"/>
                <a:gd name="T8" fmla="*/ 496 w 838"/>
                <a:gd name="T9" fmla="*/ 299 h 1244"/>
                <a:gd name="T10" fmla="*/ 472 w 838"/>
                <a:gd name="T11" fmla="*/ 251 h 1244"/>
                <a:gd name="T12" fmla="*/ 41 w 838"/>
                <a:gd name="T13" fmla="*/ 90 h 1244"/>
                <a:gd name="T14" fmla="*/ 24 w 838"/>
                <a:gd name="T15" fmla="*/ 102 h 1244"/>
                <a:gd name="T16" fmla="*/ 227 w 838"/>
                <a:gd name="T17" fmla="*/ 711 h 1244"/>
                <a:gd name="T18" fmla="*/ 598 w 838"/>
                <a:gd name="T19" fmla="*/ 1243 h 1244"/>
                <a:gd name="T20" fmla="*/ 735 w 838"/>
                <a:gd name="T21" fmla="*/ 777 h 1244"/>
                <a:gd name="T22" fmla="*/ 723 w 838"/>
                <a:gd name="T23" fmla="*/ 741 h 1244"/>
                <a:gd name="T24" fmla="*/ 550 w 838"/>
                <a:gd name="T25" fmla="*/ 83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8" h="1244">
                  <a:moveTo>
                    <a:pt x="550" y="831"/>
                  </a:moveTo>
                  <a:lnTo>
                    <a:pt x="550" y="831"/>
                  </a:lnTo>
                  <a:cubicBezTo>
                    <a:pt x="520" y="783"/>
                    <a:pt x="466" y="687"/>
                    <a:pt x="430" y="610"/>
                  </a:cubicBezTo>
                  <a:cubicBezTo>
                    <a:pt x="394" y="538"/>
                    <a:pt x="346" y="436"/>
                    <a:pt x="328" y="389"/>
                  </a:cubicBezTo>
                  <a:cubicBezTo>
                    <a:pt x="496" y="299"/>
                    <a:pt x="496" y="299"/>
                    <a:pt x="496" y="299"/>
                  </a:cubicBezTo>
                  <a:cubicBezTo>
                    <a:pt x="472" y="251"/>
                    <a:pt x="472" y="251"/>
                    <a:pt x="472" y="251"/>
                  </a:cubicBezTo>
                  <a:cubicBezTo>
                    <a:pt x="382" y="66"/>
                    <a:pt x="227" y="0"/>
                    <a:pt x="41" y="90"/>
                  </a:cubicBezTo>
                  <a:cubicBezTo>
                    <a:pt x="24" y="102"/>
                    <a:pt x="24" y="102"/>
                    <a:pt x="24" y="102"/>
                  </a:cubicBezTo>
                  <a:cubicBezTo>
                    <a:pt x="24" y="102"/>
                    <a:pt x="0" y="251"/>
                    <a:pt x="227" y="711"/>
                  </a:cubicBezTo>
                  <a:cubicBezTo>
                    <a:pt x="442" y="1142"/>
                    <a:pt x="598" y="1243"/>
                    <a:pt x="598" y="1243"/>
                  </a:cubicBezTo>
                  <a:cubicBezTo>
                    <a:pt x="789" y="1148"/>
                    <a:pt x="837" y="968"/>
                    <a:pt x="735" y="777"/>
                  </a:cubicBezTo>
                  <a:cubicBezTo>
                    <a:pt x="723" y="741"/>
                    <a:pt x="723" y="741"/>
                    <a:pt x="723" y="741"/>
                  </a:cubicBezTo>
                  <a:lnTo>
                    <a:pt x="550" y="831"/>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0" name="Freeform 168"/>
            <p:cNvSpPr>
              <a:spLocks noChangeArrowheads="1"/>
            </p:cNvSpPr>
            <p:nvPr/>
          </p:nvSpPr>
          <p:spPr bwMode="auto">
            <a:xfrm>
              <a:off x="8084167" y="3727533"/>
              <a:ext cx="503359" cy="646065"/>
            </a:xfrm>
            <a:custGeom>
              <a:avLst/>
              <a:gdLst>
                <a:gd name="T0" fmla="*/ 484 w 826"/>
                <a:gd name="T1" fmla="*/ 1058 h 1059"/>
                <a:gd name="T2" fmla="*/ 484 w 826"/>
                <a:gd name="T3" fmla="*/ 1058 h 1059"/>
                <a:gd name="T4" fmla="*/ 454 w 826"/>
                <a:gd name="T5" fmla="*/ 1040 h 1059"/>
                <a:gd name="T6" fmla="*/ 472 w 826"/>
                <a:gd name="T7" fmla="*/ 993 h 1059"/>
                <a:gd name="T8" fmla="*/ 711 w 826"/>
                <a:gd name="T9" fmla="*/ 718 h 1059"/>
                <a:gd name="T10" fmla="*/ 694 w 826"/>
                <a:gd name="T11" fmla="*/ 353 h 1059"/>
                <a:gd name="T12" fmla="*/ 418 w 826"/>
                <a:gd name="T13" fmla="*/ 114 h 1059"/>
                <a:gd name="T14" fmla="*/ 54 w 826"/>
                <a:gd name="T15" fmla="*/ 132 h 1059"/>
                <a:gd name="T16" fmla="*/ 6 w 826"/>
                <a:gd name="T17" fmla="*/ 120 h 1059"/>
                <a:gd name="T18" fmla="*/ 24 w 826"/>
                <a:gd name="T19" fmla="*/ 72 h 1059"/>
                <a:gd name="T20" fmla="*/ 442 w 826"/>
                <a:gd name="T21" fmla="*/ 48 h 1059"/>
                <a:gd name="T22" fmla="*/ 753 w 826"/>
                <a:gd name="T23" fmla="*/ 323 h 1059"/>
                <a:gd name="T24" fmla="*/ 777 w 826"/>
                <a:gd name="T25" fmla="*/ 742 h 1059"/>
                <a:gd name="T26" fmla="*/ 502 w 826"/>
                <a:gd name="T27" fmla="*/ 1052 h 1059"/>
                <a:gd name="T28" fmla="*/ 484 w 826"/>
                <a:gd name="T29" fmla="*/ 1058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6" h="1059">
                  <a:moveTo>
                    <a:pt x="484" y="1058"/>
                  </a:moveTo>
                  <a:lnTo>
                    <a:pt x="484" y="1058"/>
                  </a:lnTo>
                  <a:cubicBezTo>
                    <a:pt x="472" y="1058"/>
                    <a:pt x="460" y="1052"/>
                    <a:pt x="454" y="1040"/>
                  </a:cubicBezTo>
                  <a:cubicBezTo>
                    <a:pt x="442" y="1022"/>
                    <a:pt x="454" y="998"/>
                    <a:pt x="472" y="993"/>
                  </a:cubicBezTo>
                  <a:cubicBezTo>
                    <a:pt x="586" y="939"/>
                    <a:pt x="670" y="837"/>
                    <a:pt x="711" y="718"/>
                  </a:cubicBezTo>
                  <a:cubicBezTo>
                    <a:pt x="753" y="598"/>
                    <a:pt x="747" y="472"/>
                    <a:pt x="694" y="353"/>
                  </a:cubicBezTo>
                  <a:cubicBezTo>
                    <a:pt x="634" y="239"/>
                    <a:pt x="538" y="156"/>
                    <a:pt x="418" y="114"/>
                  </a:cubicBezTo>
                  <a:cubicBezTo>
                    <a:pt x="299" y="72"/>
                    <a:pt x="168" y="78"/>
                    <a:pt x="54" y="132"/>
                  </a:cubicBezTo>
                  <a:cubicBezTo>
                    <a:pt x="36" y="144"/>
                    <a:pt x="18" y="138"/>
                    <a:pt x="6" y="120"/>
                  </a:cubicBezTo>
                  <a:cubicBezTo>
                    <a:pt x="0" y="102"/>
                    <a:pt x="6" y="78"/>
                    <a:pt x="24" y="72"/>
                  </a:cubicBezTo>
                  <a:cubicBezTo>
                    <a:pt x="155" y="6"/>
                    <a:pt x="305" y="0"/>
                    <a:pt x="442" y="48"/>
                  </a:cubicBezTo>
                  <a:cubicBezTo>
                    <a:pt x="580" y="96"/>
                    <a:pt x="687" y="192"/>
                    <a:pt x="753" y="323"/>
                  </a:cubicBezTo>
                  <a:cubicBezTo>
                    <a:pt x="819" y="455"/>
                    <a:pt x="825" y="604"/>
                    <a:pt x="777" y="742"/>
                  </a:cubicBezTo>
                  <a:cubicBezTo>
                    <a:pt x="729" y="879"/>
                    <a:pt x="634" y="993"/>
                    <a:pt x="502" y="1052"/>
                  </a:cubicBezTo>
                  <a:cubicBezTo>
                    <a:pt x="496" y="1058"/>
                    <a:pt x="490" y="1058"/>
                    <a:pt x="484" y="1058"/>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1" name="Freeform 169"/>
            <p:cNvSpPr>
              <a:spLocks noChangeArrowheads="1"/>
            </p:cNvSpPr>
            <p:nvPr/>
          </p:nvSpPr>
          <p:spPr bwMode="auto">
            <a:xfrm>
              <a:off x="8138004" y="3996728"/>
              <a:ext cx="102287" cy="142672"/>
            </a:xfrm>
            <a:custGeom>
              <a:avLst/>
              <a:gdLst>
                <a:gd name="T0" fmla="*/ 0 w 168"/>
                <a:gd name="T1" fmla="*/ 12 h 234"/>
                <a:gd name="T2" fmla="*/ 0 w 168"/>
                <a:gd name="T3" fmla="*/ 12 h 234"/>
                <a:gd name="T4" fmla="*/ 95 w 168"/>
                <a:gd name="T5" fmla="*/ 0 h 234"/>
                <a:gd name="T6" fmla="*/ 167 w 168"/>
                <a:gd name="T7" fmla="*/ 71 h 234"/>
                <a:gd name="T8" fmla="*/ 65 w 168"/>
                <a:gd name="T9" fmla="*/ 203 h 234"/>
                <a:gd name="T10" fmla="*/ 167 w 168"/>
                <a:gd name="T11" fmla="*/ 203 h 234"/>
                <a:gd name="T12" fmla="*/ 167 w 168"/>
                <a:gd name="T13" fmla="*/ 233 h 234"/>
                <a:gd name="T14" fmla="*/ 6 w 168"/>
                <a:gd name="T15" fmla="*/ 233 h 234"/>
                <a:gd name="T16" fmla="*/ 6 w 168"/>
                <a:gd name="T17" fmla="*/ 203 h 234"/>
                <a:gd name="T18" fmla="*/ 125 w 168"/>
                <a:gd name="T19" fmla="*/ 71 h 234"/>
                <a:gd name="T20" fmla="*/ 89 w 168"/>
                <a:gd name="T21" fmla="*/ 36 h 234"/>
                <a:gd name="T22" fmla="*/ 0 w 168"/>
                <a:gd name="T23" fmla="*/ 36 h 234"/>
                <a:gd name="T24" fmla="*/ 0 w 168"/>
                <a:gd name="T25" fmla="*/ 12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234">
                  <a:moveTo>
                    <a:pt x="0" y="12"/>
                  </a:moveTo>
                  <a:lnTo>
                    <a:pt x="0" y="12"/>
                  </a:lnTo>
                  <a:cubicBezTo>
                    <a:pt x="30" y="6"/>
                    <a:pt x="60" y="0"/>
                    <a:pt x="95" y="0"/>
                  </a:cubicBezTo>
                  <a:cubicBezTo>
                    <a:pt x="143" y="0"/>
                    <a:pt x="167" y="36"/>
                    <a:pt x="167" y="71"/>
                  </a:cubicBezTo>
                  <a:cubicBezTo>
                    <a:pt x="167" y="125"/>
                    <a:pt x="89" y="185"/>
                    <a:pt x="65" y="203"/>
                  </a:cubicBezTo>
                  <a:cubicBezTo>
                    <a:pt x="167" y="203"/>
                    <a:pt x="167" y="203"/>
                    <a:pt x="167" y="203"/>
                  </a:cubicBezTo>
                  <a:cubicBezTo>
                    <a:pt x="167" y="233"/>
                    <a:pt x="167" y="233"/>
                    <a:pt x="167" y="233"/>
                  </a:cubicBezTo>
                  <a:cubicBezTo>
                    <a:pt x="6" y="233"/>
                    <a:pt x="6" y="233"/>
                    <a:pt x="6" y="233"/>
                  </a:cubicBezTo>
                  <a:cubicBezTo>
                    <a:pt x="6" y="203"/>
                    <a:pt x="6" y="203"/>
                    <a:pt x="6" y="203"/>
                  </a:cubicBezTo>
                  <a:cubicBezTo>
                    <a:pt x="36" y="179"/>
                    <a:pt x="125" y="113"/>
                    <a:pt x="125" y="71"/>
                  </a:cubicBezTo>
                  <a:cubicBezTo>
                    <a:pt x="125" y="47"/>
                    <a:pt x="119" y="36"/>
                    <a:pt x="89" y="36"/>
                  </a:cubicBezTo>
                  <a:cubicBezTo>
                    <a:pt x="0" y="36"/>
                    <a:pt x="0" y="36"/>
                    <a:pt x="0" y="36"/>
                  </a:cubicBezTo>
                  <a:lnTo>
                    <a:pt x="0" y="1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2" name="Freeform 170"/>
            <p:cNvSpPr>
              <a:spLocks noChangeArrowheads="1"/>
            </p:cNvSpPr>
            <p:nvPr/>
          </p:nvSpPr>
          <p:spPr bwMode="auto">
            <a:xfrm>
              <a:off x="8251057" y="4002111"/>
              <a:ext cx="110362" cy="139981"/>
            </a:xfrm>
            <a:custGeom>
              <a:avLst/>
              <a:gdLst>
                <a:gd name="T0" fmla="*/ 84 w 180"/>
                <a:gd name="T1" fmla="*/ 0 h 228"/>
                <a:gd name="T2" fmla="*/ 126 w 180"/>
                <a:gd name="T3" fmla="*/ 0 h 228"/>
                <a:gd name="T4" fmla="*/ 48 w 180"/>
                <a:gd name="T5" fmla="*/ 137 h 228"/>
                <a:gd name="T6" fmla="*/ 120 w 180"/>
                <a:gd name="T7" fmla="*/ 137 h 228"/>
                <a:gd name="T8" fmla="*/ 120 w 180"/>
                <a:gd name="T9" fmla="*/ 83 h 228"/>
                <a:gd name="T10" fmla="*/ 126 w 180"/>
                <a:gd name="T11" fmla="*/ 59 h 228"/>
                <a:gd name="T12" fmla="*/ 156 w 180"/>
                <a:gd name="T13" fmla="*/ 59 h 228"/>
                <a:gd name="T14" fmla="*/ 156 w 180"/>
                <a:gd name="T15" fmla="*/ 137 h 228"/>
                <a:gd name="T16" fmla="*/ 179 w 180"/>
                <a:gd name="T17" fmla="*/ 137 h 228"/>
                <a:gd name="T18" fmla="*/ 179 w 180"/>
                <a:gd name="T19" fmla="*/ 167 h 228"/>
                <a:gd name="T20" fmla="*/ 156 w 180"/>
                <a:gd name="T21" fmla="*/ 173 h 228"/>
                <a:gd name="T22" fmla="*/ 156 w 180"/>
                <a:gd name="T23" fmla="*/ 227 h 228"/>
                <a:gd name="T24" fmla="*/ 120 w 180"/>
                <a:gd name="T25" fmla="*/ 227 h 228"/>
                <a:gd name="T26" fmla="*/ 120 w 180"/>
                <a:gd name="T27" fmla="*/ 173 h 228"/>
                <a:gd name="T28" fmla="*/ 6 w 180"/>
                <a:gd name="T29" fmla="*/ 173 h 228"/>
                <a:gd name="T30" fmla="*/ 0 w 180"/>
                <a:gd name="T31" fmla="*/ 161 h 228"/>
                <a:gd name="T32" fmla="*/ 84 w 180"/>
                <a:gd name="T3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228">
                  <a:moveTo>
                    <a:pt x="84" y="0"/>
                  </a:moveTo>
                  <a:lnTo>
                    <a:pt x="126" y="0"/>
                  </a:lnTo>
                  <a:lnTo>
                    <a:pt x="48" y="137"/>
                  </a:lnTo>
                  <a:lnTo>
                    <a:pt x="120" y="137"/>
                  </a:lnTo>
                  <a:lnTo>
                    <a:pt x="120" y="83"/>
                  </a:lnTo>
                  <a:lnTo>
                    <a:pt x="126" y="59"/>
                  </a:lnTo>
                  <a:lnTo>
                    <a:pt x="156" y="59"/>
                  </a:lnTo>
                  <a:lnTo>
                    <a:pt x="156" y="137"/>
                  </a:lnTo>
                  <a:lnTo>
                    <a:pt x="179" y="137"/>
                  </a:lnTo>
                  <a:lnTo>
                    <a:pt x="179" y="167"/>
                  </a:lnTo>
                  <a:lnTo>
                    <a:pt x="156" y="173"/>
                  </a:lnTo>
                  <a:lnTo>
                    <a:pt x="156" y="227"/>
                  </a:lnTo>
                  <a:lnTo>
                    <a:pt x="120" y="227"/>
                  </a:lnTo>
                  <a:lnTo>
                    <a:pt x="120" y="173"/>
                  </a:lnTo>
                  <a:lnTo>
                    <a:pt x="6" y="173"/>
                  </a:lnTo>
                  <a:lnTo>
                    <a:pt x="0" y="161"/>
                  </a:lnTo>
                  <a:lnTo>
                    <a:pt x="84"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3" name="Freeform 171"/>
            <p:cNvSpPr>
              <a:spLocks noChangeArrowheads="1"/>
            </p:cNvSpPr>
            <p:nvPr/>
          </p:nvSpPr>
          <p:spPr bwMode="auto">
            <a:xfrm>
              <a:off x="8374878" y="3991343"/>
              <a:ext cx="86137" cy="150749"/>
            </a:xfrm>
            <a:custGeom>
              <a:avLst/>
              <a:gdLst>
                <a:gd name="T0" fmla="*/ 0 w 139"/>
                <a:gd name="T1" fmla="*/ 0 h 246"/>
                <a:gd name="T2" fmla="*/ 0 w 139"/>
                <a:gd name="T3" fmla="*/ 0 h 246"/>
                <a:gd name="T4" fmla="*/ 36 w 139"/>
                <a:gd name="T5" fmla="*/ 0 h 246"/>
                <a:gd name="T6" fmla="*/ 36 w 139"/>
                <a:gd name="T7" fmla="*/ 101 h 246"/>
                <a:gd name="T8" fmla="*/ 90 w 139"/>
                <a:gd name="T9" fmla="*/ 77 h 246"/>
                <a:gd name="T10" fmla="*/ 138 w 139"/>
                <a:gd name="T11" fmla="*/ 131 h 246"/>
                <a:gd name="T12" fmla="*/ 138 w 139"/>
                <a:gd name="T13" fmla="*/ 245 h 246"/>
                <a:gd name="T14" fmla="*/ 102 w 139"/>
                <a:gd name="T15" fmla="*/ 245 h 246"/>
                <a:gd name="T16" fmla="*/ 102 w 139"/>
                <a:gd name="T17" fmla="*/ 131 h 246"/>
                <a:gd name="T18" fmla="*/ 84 w 139"/>
                <a:gd name="T19" fmla="*/ 107 h 246"/>
                <a:gd name="T20" fmla="*/ 36 w 139"/>
                <a:gd name="T21" fmla="*/ 125 h 246"/>
                <a:gd name="T22" fmla="*/ 36 w 139"/>
                <a:gd name="T23" fmla="*/ 245 h 246"/>
                <a:gd name="T24" fmla="*/ 0 w 139"/>
                <a:gd name="T25" fmla="*/ 245 h 246"/>
                <a:gd name="T26" fmla="*/ 0 w 139"/>
                <a:gd name="T2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246">
                  <a:moveTo>
                    <a:pt x="0" y="0"/>
                  </a:moveTo>
                  <a:lnTo>
                    <a:pt x="0" y="0"/>
                  </a:lnTo>
                  <a:cubicBezTo>
                    <a:pt x="36" y="0"/>
                    <a:pt x="36" y="0"/>
                    <a:pt x="36" y="0"/>
                  </a:cubicBezTo>
                  <a:cubicBezTo>
                    <a:pt x="36" y="101"/>
                    <a:pt x="36" y="101"/>
                    <a:pt x="36" y="101"/>
                  </a:cubicBezTo>
                  <a:cubicBezTo>
                    <a:pt x="48" y="89"/>
                    <a:pt x="66" y="77"/>
                    <a:pt x="90" y="77"/>
                  </a:cubicBezTo>
                  <a:cubicBezTo>
                    <a:pt x="126" y="77"/>
                    <a:pt x="138" y="101"/>
                    <a:pt x="138" y="131"/>
                  </a:cubicBezTo>
                  <a:cubicBezTo>
                    <a:pt x="138" y="245"/>
                    <a:pt x="138" y="245"/>
                    <a:pt x="138" y="245"/>
                  </a:cubicBezTo>
                  <a:cubicBezTo>
                    <a:pt x="102" y="245"/>
                    <a:pt x="102" y="245"/>
                    <a:pt x="102" y="245"/>
                  </a:cubicBezTo>
                  <a:cubicBezTo>
                    <a:pt x="102" y="131"/>
                    <a:pt x="102" y="131"/>
                    <a:pt x="102" y="131"/>
                  </a:cubicBezTo>
                  <a:cubicBezTo>
                    <a:pt x="102" y="113"/>
                    <a:pt x="96" y="107"/>
                    <a:pt x="84" y="107"/>
                  </a:cubicBezTo>
                  <a:cubicBezTo>
                    <a:pt x="60" y="107"/>
                    <a:pt x="48" y="113"/>
                    <a:pt x="36" y="125"/>
                  </a:cubicBezTo>
                  <a:cubicBezTo>
                    <a:pt x="36" y="245"/>
                    <a:pt x="36" y="245"/>
                    <a:pt x="36" y="245"/>
                  </a:cubicBezTo>
                  <a:cubicBezTo>
                    <a:pt x="0" y="245"/>
                    <a:pt x="0" y="245"/>
                    <a:pt x="0" y="245"/>
                  </a:cubicBezTo>
                  <a:lnTo>
                    <a:pt x="0"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4" name="Freeform 172"/>
            <p:cNvSpPr>
              <a:spLocks noChangeArrowheads="1"/>
            </p:cNvSpPr>
            <p:nvPr/>
          </p:nvSpPr>
          <p:spPr bwMode="auto">
            <a:xfrm>
              <a:off x="12509426" y="4403210"/>
              <a:ext cx="901739" cy="479165"/>
            </a:xfrm>
            <a:custGeom>
              <a:avLst/>
              <a:gdLst>
                <a:gd name="T0" fmla="*/ 1035 w 1478"/>
                <a:gd name="T1" fmla="*/ 783 h 784"/>
                <a:gd name="T2" fmla="*/ 0 w 1478"/>
                <a:gd name="T3" fmla="*/ 783 h 784"/>
                <a:gd name="T4" fmla="*/ 0 w 1478"/>
                <a:gd name="T5" fmla="*/ 676 h 784"/>
                <a:gd name="T6" fmla="*/ 945 w 1478"/>
                <a:gd name="T7" fmla="*/ 676 h 784"/>
                <a:gd name="T8" fmla="*/ 1118 w 1478"/>
                <a:gd name="T9" fmla="*/ 0 h 784"/>
                <a:gd name="T10" fmla="*/ 1477 w 1478"/>
                <a:gd name="T11" fmla="*/ 0 h 784"/>
                <a:gd name="T12" fmla="*/ 1477 w 1478"/>
                <a:gd name="T13" fmla="*/ 114 h 784"/>
                <a:gd name="T14" fmla="*/ 1202 w 1478"/>
                <a:gd name="T15" fmla="*/ 114 h 784"/>
                <a:gd name="T16" fmla="*/ 1035 w 1478"/>
                <a:gd name="T17" fmla="*/ 783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8" h="784">
                  <a:moveTo>
                    <a:pt x="1035" y="783"/>
                  </a:moveTo>
                  <a:lnTo>
                    <a:pt x="0" y="783"/>
                  </a:lnTo>
                  <a:lnTo>
                    <a:pt x="0" y="676"/>
                  </a:lnTo>
                  <a:lnTo>
                    <a:pt x="945" y="676"/>
                  </a:lnTo>
                  <a:lnTo>
                    <a:pt x="1118" y="0"/>
                  </a:lnTo>
                  <a:lnTo>
                    <a:pt x="1477" y="0"/>
                  </a:lnTo>
                  <a:lnTo>
                    <a:pt x="1477" y="114"/>
                  </a:lnTo>
                  <a:lnTo>
                    <a:pt x="1202" y="114"/>
                  </a:lnTo>
                  <a:lnTo>
                    <a:pt x="1035" y="78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5" name="Freeform 173"/>
            <p:cNvSpPr>
              <a:spLocks noChangeArrowheads="1"/>
            </p:cNvSpPr>
            <p:nvPr/>
          </p:nvSpPr>
          <p:spPr bwMode="auto">
            <a:xfrm>
              <a:off x="12565952" y="4847381"/>
              <a:ext cx="142665" cy="145365"/>
            </a:xfrm>
            <a:custGeom>
              <a:avLst/>
              <a:gdLst>
                <a:gd name="T0" fmla="*/ 233 w 234"/>
                <a:gd name="T1" fmla="*/ 120 h 240"/>
                <a:gd name="T2" fmla="*/ 233 w 234"/>
                <a:gd name="T3" fmla="*/ 120 h 240"/>
                <a:gd name="T4" fmla="*/ 120 w 234"/>
                <a:gd name="T5" fmla="*/ 239 h 240"/>
                <a:gd name="T6" fmla="*/ 0 w 234"/>
                <a:gd name="T7" fmla="*/ 120 h 240"/>
                <a:gd name="T8" fmla="*/ 120 w 234"/>
                <a:gd name="T9" fmla="*/ 0 h 240"/>
                <a:gd name="T10" fmla="*/ 233 w 234"/>
                <a:gd name="T11" fmla="*/ 120 h 240"/>
              </a:gdLst>
              <a:ahLst/>
              <a:cxnLst>
                <a:cxn ang="0">
                  <a:pos x="T0" y="T1"/>
                </a:cxn>
                <a:cxn ang="0">
                  <a:pos x="T2" y="T3"/>
                </a:cxn>
                <a:cxn ang="0">
                  <a:pos x="T4" y="T5"/>
                </a:cxn>
                <a:cxn ang="0">
                  <a:pos x="T6" y="T7"/>
                </a:cxn>
                <a:cxn ang="0">
                  <a:pos x="T8" y="T9"/>
                </a:cxn>
                <a:cxn ang="0">
                  <a:pos x="T10" y="T11"/>
                </a:cxn>
              </a:cxnLst>
              <a:rect l="0" t="0" r="r" b="b"/>
              <a:pathLst>
                <a:path w="234" h="240">
                  <a:moveTo>
                    <a:pt x="233" y="120"/>
                  </a:moveTo>
                  <a:lnTo>
                    <a:pt x="233" y="120"/>
                  </a:lnTo>
                  <a:cubicBezTo>
                    <a:pt x="233" y="186"/>
                    <a:pt x="185" y="239"/>
                    <a:pt x="120" y="239"/>
                  </a:cubicBezTo>
                  <a:cubicBezTo>
                    <a:pt x="54" y="239"/>
                    <a:pt x="0" y="186"/>
                    <a:pt x="0" y="120"/>
                  </a:cubicBezTo>
                  <a:cubicBezTo>
                    <a:pt x="0" y="54"/>
                    <a:pt x="54" y="0"/>
                    <a:pt x="120" y="0"/>
                  </a:cubicBezTo>
                  <a:cubicBezTo>
                    <a:pt x="185" y="0"/>
                    <a:pt x="233" y="54"/>
                    <a:pt x="233" y="12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6" name="Freeform 174"/>
            <p:cNvSpPr>
              <a:spLocks noChangeArrowheads="1"/>
            </p:cNvSpPr>
            <p:nvPr/>
          </p:nvSpPr>
          <p:spPr bwMode="auto">
            <a:xfrm>
              <a:off x="12921266" y="4847381"/>
              <a:ext cx="145354" cy="145365"/>
            </a:xfrm>
            <a:custGeom>
              <a:avLst/>
              <a:gdLst>
                <a:gd name="T0" fmla="*/ 239 w 240"/>
                <a:gd name="T1" fmla="*/ 120 h 240"/>
                <a:gd name="T2" fmla="*/ 239 w 240"/>
                <a:gd name="T3" fmla="*/ 120 h 240"/>
                <a:gd name="T4" fmla="*/ 119 w 240"/>
                <a:gd name="T5" fmla="*/ 239 h 240"/>
                <a:gd name="T6" fmla="*/ 0 w 240"/>
                <a:gd name="T7" fmla="*/ 120 h 240"/>
                <a:gd name="T8" fmla="*/ 119 w 240"/>
                <a:gd name="T9" fmla="*/ 0 h 240"/>
                <a:gd name="T10" fmla="*/ 239 w 240"/>
                <a:gd name="T11" fmla="*/ 120 h 240"/>
              </a:gdLst>
              <a:ahLst/>
              <a:cxnLst>
                <a:cxn ang="0">
                  <a:pos x="T0" y="T1"/>
                </a:cxn>
                <a:cxn ang="0">
                  <a:pos x="T2" y="T3"/>
                </a:cxn>
                <a:cxn ang="0">
                  <a:pos x="T4" y="T5"/>
                </a:cxn>
                <a:cxn ang="0">
                  <a:pos x="T6" y="T7"/>
                </a:cxn>
                <a:cxn ang="0">
                  <a:pos x="T8" y="T9"/>
                </a:cxn>
                <a:cxn ang="0">
                  <a:pos x="T10" y="T11"/>
                </a:cxn>
              </a:cxnLst>
              <a:rect l="0" t="0" r="r" b="b"/>
              <a:pathLst>
                <a:path w="240" h="240">
                  <a:moveTo>
                    <a:pt x="239" y="120"/>
                  </a:moveTo>
                  <a:lnTo>
                    <a:pt x="239" y="120"/>
                  </a:lnTo>
                  <a:cubicBezTo>
                    <a:pt x="239" y="186"/>
                    <a:pt x="185" y="239"/>
                    <a:pt x="119" y="239"/>
                  </a:cubicBezTo>
                  <a:cubicBezTo>
                    <a:pt x="54" y="239"/>
                    <a:pt x="0" y="186"/>
                    <a:pt x="0" y="120"/>
                  </a:cubicBezTo>
                  <a:cubicBezTo>
                    <a:pt x="0" y="54"/>
                    <a:pt x="54" y="0"/>
                    <a:pt x="119" y="0"/>
                  </a:cubicBezTo>
                  <a:cubicBezTo>
                    <a:pt x="185" y="0"/>
                    <a:pt x="239" y="54"/>
                    <a:pt x="239" y="12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7" name="Freeform 175"/>
            <p:cNvSpPr>
              <a:spLocks noChangeArrowheads="1"/>
            </p:cNvSpPr>
            <p:nvPr/>
          </p:nvSpPr>
          <p:spPr bwMode="auto">
            <a:xfrm>
              <a:off x="12727458" y="4029030"/>
              <a:ext cx="118437" cy="204587"/>
            </a:xfrm>
            <a:custGeom>
              <a:avLst/>
              <a:gdLst>
                <a:gd name="T0" fmla="*/ 191 w 192"/>
                <a:gd name="T1" fmla="*/ 335 h 336"/>
                <a:gd name="T2" fmla="*/ 0 w 192"/>
                <a:gd name="T3" fmla="*/ 335 h 336"/>
                <a:gd name="T4" fmla="*/ 0 w 192"/>
                <a:gd name="T5" fmla="*/ 0 h 336"/>
                <a:gd name="T6" fmla="*/ 191 w 192"/>
                <a:gd name="T7" fmla="*/ 0 h 336"/>
                <a:gd name="T8" fmla="*/ 191 w 192"/>
                <a:gd name="T9" fmla="*/ 335 h 336"/>
              </a:gdLst>
              <a:ahLst/>
              <a:cxnLst>
                <a:cxn ang="0">
                  <a:pos x="T0" y="T1"/>
                </a:cxn>
                <a:cxn ang="0">
                  <a:pos x="T2" y="T3"/>
                </a:cxn>
                <a:cxn ang="0">
                  <a:pos x="T4" y="T5"/>
                </a:cxn>
                <a:cxn ang="0">
                  <a:pos x="T6" y="T7"/>
                </a:cxn>
                <a:cxn ang="0">
                  <a:pos x="T8" y="T9"/>
                </a:cxn>
              </a:cxnLst>
              <a:rect l="0" t="0" r="r" b="b"/>
              <a:pathLst>
                <a:path w="192" h="336">
                  <a:moveTo>
                    <a:pt x="191" y="335"/>
                  </a:moveTo>
                  <a:lnTo>
                    <a:pt x="0" y="335"/>
                  </a:lnTo>
                  <a:lnTo>
                    <a:pt x="0" y="0"/>
                  </a:lnTo>
                  <a:lnTo>
                    <a:pt x="191" y="0"/>
                  </a:lnTo>
                  <a:lnTo>
                    <a:pt x="191" y="335"/>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8" name="Freeform 176"/>
            <p:cNvSpPr>
              <a:spLocks noChangeArrowheads="1"/>
            </p:cNvSpPr>
            <p:nvPr/>
          </p:nvSpPr>
          <p:spPr bwMode="auto">
            <a:xfrm>
              <a:off x="12652089" y="4139399"/>
              <a:ext cx="274559" cy="215355"/>
            </a:xfrm>
            <a:custGeom>
              <a:avLst/>
              <a:gdLst>
                <a:gd name="T0" fmla="*/ 0 w 449"/>
                <a:gd name="T1" fmla="*/ 0 h 354"/>
                <a:gd name="T2" fmla="*/ 221 w 449"/>
                <a:gd name="T3" fmla="*/ 353 h 354"/>
                <a:gd name="T4" fmla="*/ 448 w 449"/>
                <a:gd name="T5" fmla="*/ 0 h 354"/>
                <a:gd name="T6" fmla="*/ 221 w 449"/>
                <a:gd name="T7" fmla="*/ 66 h 354"/>
                <a:gd name="T8" fmla="*/ 0 w 449"/>
                <a:gd name="T9" fmla="*/ 0 h 354"/>
              </a:gdLst>
              <a:ahLst/>
              <a:cxnLst>
                <a:cxn ang="0">
                  <a:pos x="T0" y="T1"/>
                </a:cxn>
                <a:cxn ang="0">
                  <a:pos x="T2" y="T3"/>
                </a:cxn>
                <a:cxn ang="0">
                  <a:pos x="T4" y="T5"/>
                </a:cxn>
                <a:cxn ang="0">
                  <a:pos x="T6" y="T7"/>
                </a:cxn>
                <a:cxn ang="0">
                  <a:pos x="T8" y="T9"/>
                </a:cxn>
              </a:cxnLst>
              <a:rect l="0" t="0" r="r" b="b"/>
              <a:pathLst>
                <a:path w="449" h="354">
                  <a:moveTo>
                    <a:pt x="0" y="0"/>
                  </a:moveTo>
                  <a:lnTo>
                    <a:pt x="221" y="353"/>
                  </a:lnTo>
                  <a:lnTo>
                    <a:pt x="448" y="0"/>
                  </a:lnTo>
                  <a:lnTo>
                    <a:pt x="221" y="66"/>
                  </a:lnTo>
                  <a:lnTo>
                    <a:pt x="0"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9" name="Freeform 177"/>
            <p:cNvSpPr>
              <a:spLocks noChangeArrowheads="1"/>
            </p:cNvSpPr>
            <p:nvPr/>
          </p:nvSpPr>
          <p:spPr bwMode="auto">
            <a:xfrm>
              <a:off x="12452899" y="4438205"/>
              <a:ext cx="664866" cy="72681"/>
            </a:xfrm>
            <a:custGeom>
              <a:avLst/>
              <a:gdLst>
                <a:gd name="T0" fmla="*/ 1064 w 1089"/>
                <a:gd name="T1" fmla="*/ 119 h 120"/>
                <a:gd name="T2" fmla="*/ 1088 w 1089"/>
                <a:gd name="T3" fmla="*/ 0 h 120"/>
                <a:gd name="T4" fmla="*/ 269 w 1089"/>
                <a:gd name="T5" fmla="*/ 0 h 120"/>
                <a:gd name="T6" fmla="*/ 101 w 1089"/>
                <a:gd name="T7" fmla="*/ 0 h 120"/>
                <a:gd name="T8" fmla="*/ 42 w 1089"/>
                <a:gd name="T9" fmla="*/ 0 h 120"/>
                <a:gd name="T10" fmla="*/ 0 w 1089"/>
                <a:gd name="T11" fmla="*/ 0 h 120"/>
                <a:gd name="T12" fmla="*/ 0 w 1089"/>
                <a:gd name="T13" fmla="*/ 119 h 120"/>
                <a:gd name="T14" fmla="*/ 71 w 1089"/>
                <a:gd name="T15" fmla="*/ 119 h 120"/>
                <a:gd name="T16" fmla="*/ 1064 w 1089"/>
                <a:gd name="T17"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9" h="120">
                  <a:moveTo>
                    <a:pt x="1064" y="119"/>
                  </a:moveTo>
                  <a:lnTo>
                    <a:pt x="1088" y="0"/>
                  </a:lnTo>
                  <a:lnTo>
                    <a:pt x="269" y="0"/>
                  </a:lnTo>
                  <a:lnTo>
                    <a:pt x="101" y="0"/>
                  </a:lnTo>
                  <a:lnTo>
                    <a:pt x="42" y="0"/>
                  </a:lnTo>
                  <a:lnTo>
                    <a:pt x="0" y="0"/>
                  </a:lnTo>
                  <a:lnTo>
                    <a:pt x="0" y="119"/>
                  </a:lnTo>
                  <a:lnTo>
                    <a:pt x="71" y="119"/>
                  </a:lnTo>
                  <a:lnTo>
                    <a:pt x="1064" y="119"/>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0" name="Freeform 178"/>
            <p:cNvSpPr>
              <a:spLocks noChangeArrowheads="1"/>
            </p:cNvSpPr>
            <p:nvPr/>
          </p:nvSpPr>
          <p:spPr bwMode="auto">
            <a:xfrm>
              <a:off x="12504043" y="4543191"/>
              <a:ext cx="589495" cy="220739"/>
            </a:xfrm>
            <a:custGeom>
              <a:avLst/>
              <a:gdLst>
                <a:gd name="T0" fmla="*/ 0 w 964"/>
                <a:gd name="T1" fmla="*/ 0 h 360"/>
                <a:gd name="T2" fmla="*/ 84 w 964"/>
                <a:gd name="T3" fmla="*/ 359 h 360"/>
                <a:gd name="T4" fmla="*/ 879 w 964"/>
                <a:gd name="T5" fmla="*/ 359 h 360"/>
                <a:gd name="T6" fmla="*/ 963 w 964"/>
                <a:gd name="T7" fmla="*/ 0 h 360"/>
                <a:gd name="T8" fmla="*/ 0 w 964"/>
                <a:gd name="T9" fmla="*/ 0 h 360"/>
              </a:gdLst>
              <a:ahLst/>
              <a:cxnLst>
                <a:cxn ang="0">
                  <a:pos x="T0" y="T1"/>
                </a:cxn>
                <a:cxn ang="0">
                  <a:pos x="T2" y="T3"/>
                </a:cxn>
                <a:cxn ang="0">
                  <a:pos x="T4" y="T5"/>
                </a:cxn>
                <a:cxn ang="0">
                  <a:pos x="T6" y="T7"/>
                </a:cxn>
                <a:cxn ang="0">
                  <a:pos x="T8" y="T9"/>
                </a:cxn>
              </a:cxnLst>
              <a:rect l="0" t="0" r="r" b="b"/>
              <a:pathLst>
                <a:path w="964" h="360">
                  <a:moveTo>
                    <a:pt x="0" y="0"/>
                  </a:moveTo>
                  <a:lnTo>
                    <a:pt x="84" y="359"/>
                  </a:lnTo>
                  <a:lnTo>
                    <a:pt x="879" y="359"/>
                  </a:lnTo>
                  <a:lnTo>
                    <a:pt x="963" y="0"/>
                  </a:lnTo>
                  <a:lnTo>
                    <a:pt x="0"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1" name="Freeform 179"/>
            <p:cNvSpPr>
              <a:spLocks noChangeArrowheads="1"/>
            </p:cNvSpPr>
            <p:nvPr/>
          </p:nvSpPr>
          <p:spPr bwMode="auto">
            <a:xfrm>
              <a:off x="14111025" y="10635046"/>
              <a:ext cx="349930" cy="142672"/>
            </a:xfrm>
            <a:custGeom>
              <a:avLst/>
              <a:gdLst>
                <a:gd name="T0" fmla="*/ 574 w 575"/>
                <a:gd name="T1" fmla="*/ 0 h 234"/>
                <a:gd name="T2" fmla="*/ 0 w 575"/>
                <a:gd name="T3" fmla="*/ 0 h 234"/>
                <a:gd name="T4" fmla="*/ 0 w 575"/>
                <a:gd name="T5" fmla="*/ 233 h 234"/>
                <a:gd name="T6" fmla="*/ 574 w 575"/>
                <a:gd name="T7" fmla="*/ 233 h 234"/>
                <a:gd name="T8" fmla="*/ 574 w 575"/>
                <a:gd name="T9" fmla="*/ 0 h 234"/>
              </a:gdLst>
              <a:ahLst/>
              <a:cxnLst>
                <a:cxn ang="0">
                  <a:pos x="T0" y="T1"/>
                </a:cxn>
                <a:cxn ang="0">
                  <a:pos x="T2" y="T3"/>
                </a:cxn>
                <a:cxn ang="0">
                  <a:pos x="T4" y="T5"/>
                </a:cxn>
                <a:cxn ang="0">
                  <a:pos x="T6" y="T7"/>
                </a:cxn>
                <a:cxn ang="0">
                  <a:pos x="T8" y="T9"/>
                </a:cxn>
              </a:cxnLst>
              <a:rect l="0" t="0" r="r" b="b"/>
              <a:pathLst>
                <a:path w="575" h="234">
                  <a:moveTo>
                    <a:pt x="574" y="0"/>
                  </a:moveTo>
                  <a:lnTo>
                    <a:pt x="0" y="0"/>
                  </a:lnTo>
                  <a:lnTo>
                    <a:pt x="0" y="233"/>
                  </a:lnTo>
                  <a:lnTo>
                    <a:pt x="574" y="233"/>
                  </a:lnTo>
                  <a:lnTo>
                    <a:pt x="574"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2" name="Freeform 180"/>
            <p:cNvSpPr>
              <a:spLocks noChangeArrowheads="1"/>
            </p:cNvSpPr>
            <p:nvPr/>
          </p:nvSpPr>
          <p:spPr bwMode="auto">
            <a:xfrm>
              <a:off x="14493255" y="10635046"/>
              <a:ext cx="347239" cy="142672"/>
            </a:xfrm>
            <a:custGeom>
              <a:avLst/>
              <a:gdLst>
                <a:gd name="T0" fmla="*/ 0 w 569"/>
                <a:gd name="T1" fmla="*/ 0 h 234"/>
                <a:gd name="T2" fmla="*/ 0 w 569"/>
                <a:gd name="T3" fmla="*/ 233 h 234"/>
                <a:gd name="T4" fmla="*/ 568 w 569"/>
                <a:gd name="T5" fmla="*/ 233 h 234"/>
                <a:gd name="T6" fmla="*/ 568 w 569"/>
                <a:gd name="T7" fmla="*/ 0 h 234"/>
                <a:gd name="T8" fmla="*/ 0 w 569"/>
                <a:gd name="T9" fmla="*/ 0 h 234"/>
              </a:gdLst>
              <a:ahLst/>
              <a:cxnLst>
                <a:cxn ang="0">
                  <a:pos x="T0" y="T1"/>
                </a:cxn>
                <a:cxn ang="0">
                  <a:pos x="T2" y="T3"/>
                </a:cxn>
                <a:cxn ang="0">
                  <a:pos x="T4" y="T5"/>
                </a:cxn>
                <a:cxn ang="0">
                  <a:pos x="T6" y="T7"/>
                </a:cxn>
                <a:cxn ang="0">
                  <a:pos x="T8" y="T9"/>
                </a:cxn>
              </a:cxnLst>
              <a:rect l="0" t="0" r="r" b="b"/>
              <a:pathLst>
                <a:path w="569" h="234">
                  <a:moveTo>
                    <a:pt x="0" y="0"/>
                  </a:moveTo>
                  <a:lnTo>
                    <a:pt x="0" y="233"/>
                  </a:lnTo>
                  <a:lnTo>
                    <a:pt x="568" y="233"/>
                  </a:lnTo>
                  <a:lnTo>
                    <a:pt x="568" y="0"/>
                  </a:lnTo>
                  <a:lnTo>
                    <a:pt x="0"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3" name="Freeform 181"/>
            <p:cNvSpPr>
              <a:spLocks noChangeArrowheads="1"/>
            </p:cNvSpPr>
            <p:nvPr/>
          </p:nvSpPr>
          <p:spPr bwMode="auto">
            <a:xfrm>
              <a:off x="14181010" y="10810021"/>
              <a:ext cx="282636" cy="333800"/>
            </a:xfrm>
            <a:custGeom>
              <a:avLst/>
              <a:gdLst>
                <a:gd name="T0" fmla="*/ 461 w 462"/>
                <a:gd name="T1" fmla="*/ 0 h 545"/>
                <a:gd name="T2" fmla="*/ 0 w 462"/>
                <a:gd name="T3" fmla="*/ 0 h 545"/>
                <a:gd name="T4" fmla="*/ 0 w 462"/>
                <a:gd name="T5" fmla="*/ 544 h 545"/>
                <a:gd name="T6" fmla="*/ 461 w 462"/>
                <a:gd name="T7" fmla="*/ 544 h 545"/>
                <a:gd name="T8" fmla="*/ 461 w 462"/>
                <a:gd name="T9" fmla="*/ 0 h 545"/>
              </a:gdLst>
              <a:ahLst/>
              <a:cxnLst>
                <a:cxn ang="0">
                  <a:pos x="T0" y="T1"/>
                </a:cxn>
                <a:cxn ang="0">
                  <a:pos x="T2" y="T3"/>
                </a:cxn>
                <a:cxn ang="0">
                  <a:pos x="T4" y="T5"/>
                </a:cxn>
                <a:cxn ang="0">
                  <a:pos x="T6" y="T7"/>
                </a:cxn>
                <a:cxn ang="0">
                  <a:pos x="T8" y="T9"/>
                </a:cxn>
              </a:cxnLst>
              <a:rect l="0" t="0" r="r" b="b"/>
              <a:pathLst>
                <a:path w="462" h="545">
                  <a:moveTo>
                    <a:pt x="461" y="0"/>
                  </a:moveTo>
                  <a:lnTo>
                    <a:pt x="0" y="0"/>
                  </a:lnTo>
                  <a:lnTo>
                    <a:pt x="0" y="544"/>
                  </a:lnTo>
                  <a:lnTo>
                    <a:pt x="461" y="544"/>
                  </a:lnTo>
                  <a:lnTo>
                    <a:pt x="461"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4" name="Freeform 182"/>
            <p:cNvSpPr>
              <a:spLocks noChangeArrowheads="1"/>
            </p:cNvSpPr>
            <p:nvPr/>
          </p:nvSpPr>
          <p:spPr bwMode="auto">
            <a:xfrm>
              <a:off x="14493256" y="10810021"/>
              <a:ext cx="277252" cy="333800"/>
            </a:xfrm>
            <a:custGeom>
              <a:avLst/>
              <a:gdLst>
                <a:gd name="T0" fmla="*/ 0 w 456"/>
                <a:gd name="T1" fmla="*/ 0 h 545"/>
                <a:gd name="T2" fmla="*/ 0 w 456"/>
                <a:gd name="T3" fmla="*/ 544 h 545"/>
                <a:gd name="T4" fmla="*/ 455 w 456"/>
                <a:gd name="T5" fmla="*/ 544 h 545"/>
                <a:gd name="T6" fmla="*/ 455 w 456"/>
                <a:gd name="T7" fmla="*/ 0 h 545"/>
                <a:gd name="T8" fmla="*/ 0 w 456"/>
                <a:gd name="T9" fmla="*/ 0 h 545"/>
              </a:gdLst>
              <a:ahLst/>
              <a:cxnLst>
                <a:cxn ang="0">
                  <a:pos x="T0" y="T1"/>
                </a:cxn>
                <a:cxn ang="0">
                  <a:pos x="T2" y="T3"/>
                </a:cxn>
                <a:cxn ang="0">
                  <a:pos x="T4" y="T5"/>
                </a:cxn>
                <a:cxn ang="0">
                  <a:pos x="T6" y="T7"/>
                </a:cxn>
                <a:cxn ang="0">
                  <a:pos x="T8" y="T9"/>
                </a:cxn>
              </a:cxnLst>
              <a:rect l="0" t="0" r="r" b="b"/>
              <a:pathLst>
                <a:path w="456" h="545">
                  <a:moveTo>
                    <a:pt x="0" y="0"/>
                  </a:moveTo>
                  <a:lnTo>
                    <a:pt x="0" y="544"/>
                  </a:lnTo>
                  <a:lnTo>
                    <a:pt x="455" y="544"/>
                  </a:lnTo>
                  <a:lnTo>
                    <a:pt x="455" y="0"/>
                  </a:lnTo>
                  <a:lnTo>
                    <a:pt x="0"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5" name="Freeform 183"/>
            <p:cNvSpPr>
              <a:spLocks noChangeArrowheads="1"/>
            </p:cNvSpPr>
            <p:nvPr/>
          </p:nvSpPr>
          <p:spPr bwMode="auto">
            <a:xfrm>
              <a:off x="14485181" y="10511217"/>
              <a:ext cx="169579" cy="94217"/>
            </a:xfrm>
            <a:custGeom>
              <a:avLst/>
              <a:gdLst>
                <a:gd name="T0" fmla="*/ 150 w 276"/>
                <a:gd name="T1" fmla="*/ 0 h 156"/>
                <a:gd name="T2" fmla="*/ 150 w 276"/>
                <a:gd name="T3" fmla="*/ 0 h 156"/>
                <a:gd name="T4" fmla="*/ 0 w 276"/>
                <a:gd name="T5" fmla="*/ 155 h 156"/>
                <a:gd name="T6" fmla="*/ 275 w 276"/>
                <a:gd name="T7" fmla="*/ 155 h 156"/>
                <a:gd name="T8" fmla="*/ 150 w 276"/>
                <a:gd name="T9" fmla="*/ 0 h 156"/>
              </a:gdLst>
              <a:ahLst/>
              <a:cxnLst>
                <a:cxn ang="0">
                  <a:pos x="T0" y="T1"/>
                </a:cxn>
                <a:cxn ang="0">
                  <a:pos x="T2" y="T3"/>
                </a:cxn>
                <a:cxn ang="0">
                  <a:pos x="T4" y="T5"/>
                </a:cxn>
                <a:cxn ang="0">
                  <a:pos x="T6" y="T7"/>
                </a:cxn>
                <a:cxn ang="0">
                  <a:pos x="T8" y="T9"/>
                </a:cxn>
              </a:cxnLst>
              <a:rect l="0" t="0" r="r" b="b"/>
              <a:pathLst>
                <a:path w="276" h="156">
                  <a:moveTo>
                    <a:pt x="150" y="0"/>
                  </a:moveTo>
                  <a:lnTo>
                    <a:pt x="150" y="0"/>
                  </a:lnTo>
                  <a:cubicBezTo>
                    <a:pt x="66" y="0"/>
                    <a:pt x="0" y="155"/>
                    <a:pt x="0" y="155"/>
                  </a:cubicBezTo>
                  <a:cubicBezTo>
                    <a:pt x="275" y="155"/>
                    <a:pt x="275" y="155"/>
                    <a:pt x="275" y="155"/>
                  </a:cubicBezTo>
                  <a:cubicBezTo>
                    <a:pt x="275" y="66"/>
                    <a:pt x="234" y="0"/>
                    <a:pt x="150" y="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6" name="Freeform 184"/>
            <p:cNvSpPr>
              <a:spLocks noChangeArrowheads="1"/>
            </p:cNvSpPr>
            <p:nvPr/>
          </p:nvSpPr>
          <p:spPr bwMode="auto">
            <a:xfrm>
              <a:off x="14296757" y="10511217"/>
              <a:ext cx="169579" cy="94217"/>
            </a:xfrm>
            <a:custGeom>
              <a:avLst/>
              <a:gdLst>
                <a:gd name="T0" fmla="*/ 126 w 277"/>
                <a:gd name="T1" fmla="*/ 0 h 156"/>
                <a:gd name="T2" fmla="*/ 126 w 277"/>
                <a:gd name="T3" fmla="*/ 0 h 156"/>
                <a:gd name="T4" fmla="*/ 0 w 277"/>
                <a:gd name="T5" fmla="*/ 155 h 156"/>
                <a:gd name="T6" fmla="*/ 276 w 277"/>
                <a:gd name="T7" fmla="*/ 155 h 156"/>
                <a:gd name="T8" fmla="*/ 126 w 277"/>
                <a:gd name="T9" fmla="*/ 0 h 156"/>
              </a:gdLst>
              <a:ahLst/>
              <a:cxnLst>
                <a:cxn ang="0">
                  <a:pos x="T0" y="T1"/>
                </a:cxn>
                <a:cxn ang="0">
                  <a:pos x="T2" y="T3"/>
                </a:cxn>
                <a:cxn ang="0">
                  <a:pos x="T4" y="T5"/>
                </a:cxn>
                <a:cxn ang="0">
                  <a:pos x="T6" y="T7"/>
                </a:cxn>
                <a:cxn ang="0">
                  <a:pos x="T8" y="T9"/>
                </a:cxn>
              </a:cxnLst>
              <a:rect l="0" t="0" r="r" b="b"/>
              <a:pathLst>
                <a:path w="277" h="156">
                  <a:moveTo>
                    <a:pt x="126" y="0"/>
                  </a:moveTo>
                  <a:lnTo>
                    <a:pt x="126" y="0"/>
                  </a:lnTo>
                  <a:cubicBezTo>
                    <a:pt x="42" y="0"/>
                    <a:pt x="0" y="66"/>
                    <a:pt x="0" y="155"/>
                  </a:cubicBezTo>
                  <a:cubicBezTo>
                    <a:pt x="276" y="155"/>
                    <a:pt x="276" y="155"/>
                    <a:pt x="276" y="155"/>
                  </a:cubicBezTo>
                  <a:cubicBezTo>
                    <a:pt x="276" y="155"/>
                    <a:pt x="210" y="0"/>
                    <a:pt x="126" y="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7" name="Freeform 185"/>
            <p:cNvSpPr>
              <a:spLocks noChangeArrowheads="1"/>
            </p:cNvSpPr>
            <p:nvPr/>
          </p:nvSpPr>
          <p:spPr bwMode="auto">
            <a:xfrm>
              <a:off x="10600966" y="7690066"/>
              <a:ext cx="80753" cy="818349"/>
            </a:xfrm>
            <a:custGeom>
              <a:avLst/>
              <a:gdLst>
                <a:gd name="T0" fmla="*/ 131 w 132"/>
                <a:gd name="T1" fmla="*/ 1339 h 1340"/>
                <a:gd name="T2" fmla="*/ 0 w 132"/>
                <a:gd name="T3" fmla="*/ 1339 h 1340"/>
                <a:gd name="T4" fmla="*/ 0 w 132"/>
                <a:gd name="T5" fmla="*/ 0 h 1340"/>
                <a:gd name="T6" fmla="*/ 131 w 132"/>
                <a:gd name="T7" fmla="*/ 0 h 1340"/>
                <a:gd name="T8" fmla="*/ 131 w 132"/>
                <a:gd name="T9" fmla="*/ 1339 h 1340"/>
              </a:gdLst>
              <a:ahLst/>
              <a:cxnLst>
                <a:cxn ang="0">
                  <a:pos x="T0" y="T1"/>
                </a:cxn>
                <a:cxn ang="0">
                  <a:pos x="T2" y="T3"/>
                </a:cxn>
                <a:cxn ang="0">
                  <a:pos x="T4" y="T5"/>
                </a:cxn>
                <a:cxn ang="0">
                  <a:pos x="T6" y="T7"/>
                </a:cxn>
                <a:cxn ang="0">
                  <a:pos x="T8" y="T9"/>
                </a:cxn>
              </a:cxnLst>
              <a:rect l="0" t="0" r="r" b="b"/>
              <a:pathLst>
                <a:path w="132" h="1340">
                  <a:moveTo>
                    <a:pt x="131" y="1339"/>
                  </a:moveTo>
                  <a:lnTo>
                    <a:pt x="0" y="1339"/>
                  </a:lnTo>
                  <a:lnTo>
                    <a:pt x="0" y="0"/>
                  </a:lnTo>
                  <a:lnTo>
                    <a:pt x="131" y="0"/>
                  </a:lnTo>
                  <a:lnTo>
                    <a:pt x="131" y="1339"/>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8" name="Freeform 186"/>
            <p:cNvSpPr>
              <a:spLocks noChangeArrowheads="1"/>
            </p:cNvSpPr>
            <p:nvPr/>
          </p:nvSpPr>
          <p:spPr bwMode="auto">
            <a:xfrm>
              <a:off x="10757088" y="7690066"/>
              <a:ext cx="61912" cy="646065"/>
            </a:xfrm>
            <a:custGeom>
              <a:avLst/>
              <a:gdLst>
                <a:gd name="T0" fmla="*/ 102 w 103"/>
                <a:gd name="T1" fmla="*/ 1058 h 1059"/>
                <a:gd name="T2" fmla="*/ 0 w 103"/>
                <a:gd name="T3" fmla="*/ 1058 h 1059"/>
                <a:gd name="T4" fmla="*/ 0 w 103"/>
                <a:gd name="T5" fmla="*/ 0 h 1059"/>
                <a:gd name="T6" fmla="*/ 102 w 103"/>
                <a:gd name="T7" fmla="*/ 0 h 1059"/>
                <a:gd name="T8" fmla="*/ 102 w 103"/>
                <a:gd name="T9" fmla="*/ 1058 h 1059"/>
              </a:gdLst>
              <a:ahLst/>
              <a:cxnLst>
                <a:cxn ang="0">
                  <a:pos x="T0" y="T1"/>
                </a:cxn>
                <a:cxn ang="0">
                  <a:pos x="T2" y="T3"/>
                </a:cxn>
                <a:cxn ang="0">
                  <a:pos x="T4" y="T5"/>
                </a:cxn>
                <a:cxn ang="0">
                  <a:pos x="T6" y="T7"/>
                </a:cxn>
                <a:cxn ang="0">
                  <a:pos x="T8" y="T9"/>
                </a:cxn>
              </a:cxnLst>
              <a:rect l="0" t="0" r="r" b="b"/>
              <a:pathLst>
                <a:path w="103" h="1059">
                  <a:moveTo>
                    <a:pt x="102" y="1058"/>
                  </a:moveTo>
                  <a:lnTo>
                    <a:pt x="0" y="1058"/>
                  </a:lnTo>
                  <a:lnTo>
                    <a:pt x="0" y="0"/>
                  </a:lnTo>
                  <a:lnTo>
                    <a:pt x="102" y="0"/>
                  </a:lnTo>
                  <a:lnTo>
                    <a:pt x="102" y="105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9" name="Freeform 187"/>
            <p:cNvSpPr>
              <a:spLocks noChangeArrowheads="1"/>
            </p:cNvSpPr>
            <p:nvPr/>
          </p:nvSpPr>
          <p:spPr bwMode="auto">
            <a:xfrm>
              <a:off x="10907827" y="7690066"/>
              <a:ext cx="61912" cy="646065"/>
            </a:xfrm>
            <a:custGeom>
              <a:avLst/>
              <a:gdLst>
                <a:gd name="T0" fmla="*/ 102 w 103"/>
                <a:gd name="T1" fmla="*/ 1058 h 1059"/>
                <a:gd name="T2" fmla="*/ 0 w 103"/>
                <a:gd name="T3" fmla="*/ 1058 h 1059"/>
                <a:gd name="T4" fmla="*/ 0 w 103"/>
                <a:gd name="T5" fmla="*/ 0 h 1059"/>
                <a:gd name="T6" fmla="*/ 102 w 103"/>
                <a:gd name="T7" fmla="*/ 0 h 1059"/>
                <a:gd name="T8" fmla="*/ 102 w 103"/>
                <a:gd name="T9" fmla="*/ 1058 h 1059"/>
              </a:gdLst>
              <a:ahLst/>
              <a:cxnLst>
                <a:cxn ang="0">
                  <a:pos x="T0" y="T1"/>
                </a:cxn>
                <a:cxn ang="0">
                  <a:pos x="T2" y="T3"/>
                </a:cxn>
                <a:cxn ang="0">
                  <a:pos x="T4" y="T5"/>
                </a:cxn>
                <a:cxn ang="0">
                  <a:pos x="T6" y="T7"/>
                </a:cxn>
                <a:cxn ang="0">
                  <a:pos x="T8" y="T9"/>
                </a:cxn>
              </a:cxnLst>
              <a:rect l="0" t="0" r="r" b="b"/>
              <a:pathLst>
                <a:path w="103" h="1059">
                  <a:moveTo>
                    <a:pt x="102" y="1058"/>
                  </a:moveTo>
                  <a:lnTo>
                    <a:pt x="0" y="1058"/>
                  </a:lnTo>
                  <a:lnTo>
                    <a:pt x="0" y="0"/>
                  </a:lnTo>
                  <a:lnTo>
                    <a:pt x="102" y="0"/>
                  </a:lnTo>
                  <a:lnTo>
                    <a:pt x="102" y="105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0" name="Freeform 188"/>
            <p:cNvSpPr>
              <a:spLocks noChangeArrowheads="1"/>
            </p:cNvSpPr>
            <p:nvPr/>
          </p:nvSpPr>
          <p:spPr bwMode="auto">
            <a:xfrm>
              <a:off x="11055874" y="7690066"/>
              <a:ext cx="61910" cy="646065"/>
            </a:xfrm>
            <a:custGeom>
              <a:avLst/>
              <a:gdLst>
                <a:gd name="T0" fmla="*/ 102 w 103"/>
                <a:gd name="T1" fmla="*/ 1058 h 1059"/>
                <a:gd name="T2" fmla="*/ 0 w 103"/>
                <a:gd name="T3" fmla="*/ 1058 h 1059"/>
                <a:gd name="T4" fmla="*/ 0 w 103"/>
                <a:gd name="T5" fmla="*/ 0 h 1059"/>
                <a:gd name="T6" fmla="*/ 102 w 103"/>
                <a:gd name="T7" fmla="*/ 0 h 1059"/>
                <a:gd name="T8" fmla="*/ 102 w 103"/>
                <a:gd name="T9" fmla="*/ 1058 h 1059"/>
              </a:gdLst>
              <a:ahLst/>
              <a:cxnLst>
                <a:cxn ang="0">
                  <a:pos x="T0" y="T1"/>
                </a:cxn>
                <a:cxn ang="0">
                  <a:pos x="T2" y="T3"/>
                </a:cxn>
                <a:cxn ang="0">
                  <a:pos x="T4" y="T5"/>
                </a:cxn>
                <a:cxn ang="0">
                  <a:pos x="T6" y="T7"/>
                </a:cxn>
                <a:cxn ang="0">
                  <a:pos x="T8" y="T9"/>
                </a:cxn>
              </a:cxnLst>
              <a:rect l="0" t="0" r="r" b="b"/>
              <a:pathLst>
                <a:path w="103" h="1059">
                  <a:moveTo>
                    <a:pt x="102" y="1058"/>
                  </a:moveTo>
                  <a:lnTo>
                    <a:pt x="0" y="1058"/>
                  </a:lnTo>
                  <a:lnTo>
                    <a:pt x="0" y="0"/>
                  </a:lnTo>
                  <a:lnTo>
                    <a:pt x="102" y="0"/>
                  </a:lnTo>
                  <a:lnTo>
                    <a:pt x="102" y="105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1" name="Freeform 189"/>
            <p:cNvSpPr>
              <a:spLocks noChangeArrowheads="1"/>
            </p:cNvSpPr>
            <p:nvPr/>
          </p:nvSpPr>
          <p:spPr bwMode="auto">
            <a:xfrm>
              <a:off x="11206614" y="7690066"/>
              <a:ext cx="59219" cy="646065"/>
            </a:xfrm>
            <a:custGeom>
              <a:avLst/>
              <a:gdLst>
                <a:gd name="T0" fmla="*/ 96 w 97"/>
                <a:gd name="T1" fmla="*/ 1058 h 1059"/>
                <a:gd name="T2" fmla="*/ 0 w 97"/>
                <a:gd name="T3" fmla="*/ 1058 h 1059"/>
                <a:gd name="T4" fmla="*/ 0 w 97"/>
                <a:gd name="T5" fmla="*/ 0 h 1059"/>
                <a:gd name="T6" fmla="*/ 96 w 97"/>
                <a:gd name="T7" fmla="*/ 0 h 1059"/>
                <a:gd name="T8" fmla="*/ 96 w 97"/>
                <a:gd name="T9" fmla="*/ 1058 h 1059"/>
              </a:gdLst>
              <a:ahLst/>
              <a:cxnLst>
                <a:cxn ang="0">
                  <a:pos x="T0" y="T1"/>
                </a:cxn>
                <a:cxn ang="0">
                  <a:pos x="T2" y="T3"/>
                </a:cxn>
                <a:cxn ang="0">
                  <a:pos x="T4" y="T5"/>
                </a:cxn>
                <a:cxn ang="0">
                  <a:pos x="T6" y="T7"/>
                </a:cxn>
                <a:cxn ang="0">
                  <a:pos x="T8" y="T9"/>
                </a:cxn>
              </a:cxnLst>
              <a:rect l="0" t="0" r="r" b="b"/>
              <a:pathLst>
                <a:path w="97" h="1059">
                  <a:moveTo>
                    <a:pt x="96" y="1058"/>
                  </a:moveTo>
                  <a:lnTo>
                    <a:pt x="0" y="1058"/>
                  </a:lnTo>
                  <a:lnTo>
                    <a:pt x="0" y="0"/>
                  </a:lnTo>
                  <a:lnTo>
                    <a:pt x="96" y="0"/>
                  </a:lnTo>
                  <a:lnTo>
                    <a:pt x="96" y="105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2" name="Freeform 190"/>
            <p:cNvSpPr>
              <a:spLocks noChangeArrowheads="1"/>
            </p:cNvSpPr>
            <p:nvPr/>
          </p:nvSpPr>
          <p:spPr bwMode="auto">
            <a:xfrm>
              <a:off x="11351967" y="7690066"/>
              <a:ext cx="61910" cy="646065"/>
            </a:xfrm>
            <a:custGeom>
              <a:avLst/>
              <a:gdLst>
                <a:gd name="T0" fmla="*/ 102 w 103"/>
                <a:gd name="T1" fmla="*/ 1058 h 1059"/>
                <a:gd name="T2" fmla="*/ 0 w 103"/>
                <a:gd name="T3" fmla="*/ 1058 h 1059"/>
                <a:gd name="T4" fmla="*/ 0 w 103"/>
                <a:gd name="T5" fmla="*/ 0 h 1059"/>
                <a:gd name="T6" fmla="*/ 102 w 103"/>
                <a:gd name="T7" fmla="*/ 0 h 1059"/>
                <a:gd name="T8" fmla="*/ 102 w 103"/>
                <a:gd name="T9" fmla="*/ 1058 h 1059"/>
              </a:gdLst>
              <a:ahLst/>
              <a:cxnLst>
                <a:cxn ang="0">
                  <a:pos x="T0" y="T1"/>
                </a:cxn>
                <a:cxn ang="0">
                  <a:pos x="T2" y="T3"/>
                </a:cxn>
                <a:cxn ang="0">
                  <a:pos x="T4" y="T5"/>
                </a:cxn>
                <a:cxn ang="0">
                  <a:pos x="T6" y="T7"/>
                </a:cxn>
                <a:cxn ang="0">
                  <a:pos x="T8" y="T9"/>
                </a:cxn>
              </a:cxnLst>
              <a:rect l="0" t="0" r="r" b="b"/>
              <a:pathLst>
                <a:path w="103" h="1059">
                  <a:moveTo>
                    <a:pt x="102" y="1058"/>
                  </a:moveTo>
                  <a:lnTo>
                    <a:pt x="0" y="1058"/>
                  </a:lnTo>
                  <a:lnTo>
                    <a:pt x="0" y="0"/>
                  </a:lnTo>
                  <a:lnTo>
                    <a:pt x="102" y="0"/>
                  </a:lnTo>
                  <a:lnTo>
                    <a:pt x="102" y="105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3" name="Freeform 191"/>
            <p:cNvSpPr>
              <a:spLocks noChangeArrowheads="1"/>
            </p:cNvSpPr>
            <p:nvPr/>
          </p:nvSpPr>
          <p:spPr bwMode="auto">
            <a:xfrm>
              <a:off x="11502707" y="7690066"/>
              <a:ext cx="61910" cy="646065"/>
            </a:xfrm>
            <a:custGeom>
              <a:avLst/>
              <a:gdLst>
                <a:gd name="T0" fmla="*/ 102 w 103"/>
                <a:gd name="T1" fmla="*/ 1058 h 1059"/>
                <a:gd name="T2" fmla="*/ 0 w 103"/>
                <a:gd name="T3" fmla="*/ 1058 h 1059"/>
                <a:gd name="T4" fmla="*/ 0 w 103"/>
                <a:gd name="T5" fmla="*/ 0 h 1059"/>
                <a:gd name="T6" fmla="*/ 102 w 103"/>
                <a:gd name="T7" fmla="*/ 0 h 1059"/>
                <a:gd name="T8" fmla="*/ 102 w 103"/>
                <a:gd name="T9" fmla="*/ 1058 h 1059"/>
              </a:gdLst>
              <a:ahLst/>
              <a:cxnLst>
                <a:cxn ang="0">
                  <a:pos x="T0" y="T1"/>
                </a:cxn>
                <a:cxn ang="0">
                  <a:pos x="T2" y="T3"/>
                </a:cxn>
                <a:cxn ang="0">
                  <a:pos x="T4" y="T5"/>
                </a:cxn>
                <a:cxn ang="0">
                  <a:pos x="T6" y="T7"/>
                </a:cxn>
                <a:cxn ang="0">
                  <a:pos x="T8" y="T9"/>
                </a:cxn>
              </a:cxnLst>
              <a:rect l="0" t="0" r="r" b="b"/>
              <a:pathLst>
                <a:path w="103" h="1059">
                  <a:moveTo>
                    <a:pt x="102" y="1058"/>
                  </a:moveTo>
                  <a:lnTo>
                    <a:pt x="0" y="1058"/>
                  </a:lnTo>
                  <a:lnTo>
                    <a:pt x="0" y="0"/>
                  </a:lnTo>
                  <a:lnTo>
                    <a:pt x="102" y="0"/>
                  </a:lnTo>
                  <a:lnTo>
                    <a:pt x="102" y="105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4" name="Freeform 192"/>
            <p:cNvSpPr>
              <a:spLocks noChangeArrowheads="1"/>
            </p:cNvSpPr>
            <p:nvPr/>
          </p:nvSpPr>
          <p:spPr bwMode="auto">
            <a:xfrm>
              <a:off x="11639986" y="7690066"/>
              <a:ext cx="83446" cy="818349"/>
            </a:xfrm>
            <a:custGeom>
              <a:avLst/>
              <a:gdLst>
                <a:gd name="T0" fmla="*/ 137 w 138"/>
                <a:gd name="T1" fmla="*/ 1339 h 1340"/>
                <a:gd name="T2" fmla="*/ 0 w 138"/>
                <a:gd name="T3" fmla="*/ 1339 h 1340"/>
                <a:gd name="T4" fmla="*/ 0 w 138"/>
                <a:gd name="T5" fmla="*/ 0 h 1340"/>
                <a:gd name="T6" fmla="*/ 137 w 138"/>
                <a:gd name="T7" fmla="*/ 0 h 1340"/>
                <a:gd name="T8" fmla="*/ 137 w 138"/>
                <a:gd name="T9" fmla="*/ 1339 h 1340"/>
              </a:gdLst>
              <a:ahLst/>
              <a:cxnLst>
                <a:cxn ang="0">
                  <a:pos x="T0" y="T1"/>
                </a:cxn>
                <a:cxn ang="0">
                  <a:pos x="T2" y="T3"/>
                </a:cxn>
                <a:cxn ang="0">
                  <a:pos x="T4" y="T5"/>
                </a:cxn>
                <a:cxn ang="0">
                  <a:pos x="T6" y="T7"/>
                </a:cxn>
                <a:cxn ang="0">
                  <a:pos x="T8" y="T9"/>
                </a:cxn>
              </a:cxnLst>
              <a:rect l="0" t="0" r="r" b="b"/>
              <a:pathLst>
                <a:path w="138" h="1340">
                  <a:moveTo>
                    <a:pt x="137" y="1339"/>
                  </a:moveTo>
                  <a:lnTo>
                    <a:pt x="0" y="1339"/>
                  </a:lnTo>
                  <a:lnTo>
                    <a:pt x="0" y="0"/>
                  </a:lnTo>
                  <a:lnTo>
                    <a:pt x="137" y="0"/>
                  </a:lnTo>
                  <a:lnTo>
                    <a:pt x="137" y="1339"/>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5" name="Freeform 193"/>
            <p:cNvSpPr>
              <a:spLocks noChangeArrowheads="1"/>
            </p:cNvSpPr>
            <p:nvPr/>
          </p:nvSpPr>
          <p:spPr bwMode="auto">
            <a:xfrm>
              <a:off x="10743629" y="8392663"/>
              <a:ext cx="40375" cy="104986"/>
            </a:xfrm>
            <a:custGeom>
              <a:avLst/>
              <a:gdLst>
                <a:gd name="T0" fmla="*/ 0 w 67"/>
                <a:gd name="T1" fmla="*/ 18 h 174"/>
                <a:gd name="T2" fmla="*/ 36 w 67"/>
                <a:gd name="T3" fmla="*/ 0 h 174"/>
                <a:gd name="T4" fmla="*/ 66 w 67"/>
                <a:gd name="T5" fmla="*/ 0 h 174"/>
                <a:gd name="T6" fmla="*/ 66 w 67"/>
                <a:gd name="T7" fmla="*/ 173 h 174"/>
                <a:gd name="T8" fmla="*/ 36 w 67"/>
                <a:gd name="T9" fmla="*/ 173 h 174"/>
                <a:gd name="T10" fmla="*/ 36 w 67"/>
                <a:gd name="T11" fmla="*/ 30 h 174"/>
                <a:gd name="T12" fmla="*/ 0 w 67"/>
                <a:gd name="T13" fmla="*/ 42 h 174"/>
                <a:gd name="T14" fmla="*/ 0 w 67"/>
                <a:gd name="T15" fmla="*/ 18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74">
                  <a:moveTo>
                    <a:pt x="0" y="18"/>
                  </a:moveTo>
                  <a:lnTo>
                    <a:pt x="36" y="0"/>
                  </a:lnTo>
                  <a:lnTo>
                    <a:pt x="66" y="0"/>
                  </a:lnTo>
                  <a:lnTo>
                    <a:pt x="66" y="173"/>
                  </a:lnTo>
                  <a:lnTo>
                    <a:pt x="36" y="173"/>
                  </a:lnTo>
                  <a:lnTo>
                    <a:pt x="36" y="30"/>
                  </a:lnTo>
                  <a:lnTo>
                    <a:pt x="0" y="42"/>
                  </a:lnTo>
                  <a:lnTo>
                    <a:pt x="0" y="1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6" name="Freeform 194"/>
            <p:cNvSpPr>
              <a:spLocks noChangeArrowheads="1"/>
            </p:cNvSpPr>
            <p:nvPr/>
          </p:nvSpPr>
          <p:spPr bwMode="auto">
            <a:xfrm>
              <a:off x="10870143" y="8392663"/>
              <a:ext cx="72678" cy="104986"/>
            </a:xfrm>
            <a:custGeom>
              <a:avLst/>
              <a:gdLst>
                <a:gd name="T0" fmla="*/ 0 w 121"/>
                <a:gd name="T1" fmla="*/ 6 h 174"/>
                <a:gd name="T2" fmla="*/ 0 w 121"/>
                <a:gd name="T3" fmla="*/ 6 h 174"/>
                <a:gd name="T4" fmla="*/ 72 w 121"/>
                <a:gd name="T5" fmla="*/ 0 h 174"/>
                <a:gd name="T6" fmla="*/ 120 w 121"/>
                <a:gd name="T7" fmla="*/ 54 h 174"/>
                <a:gd name="T8" fmla="*/ 54 w 121"/>
                <a:gd name="T9" fmla="*/ 143 h 174"/>
                <a:gd name="T10" fmla="*/ 120 w 121"/>
                <a:gd name="T11" fmla="*/ 143 h 174"/>
                <a:gd name="T12" fmla="*/ 120 w 121"/>
                <a:gd name="T13" fmla="*/ 173 h 174"/>
                <a:gd name="T14" fmla="*/ 0 w 121"/>
                <a:gd name="T15" fmla="*/ 173 h 174"/>
                <a:gd name="T16" fmla="*/ 0 w 121"/>
                <a:gd name="T17" fmla="*/ 143 h 174"/>
                <a:gd name="T18" fmla="*/ 90 w 121"/>
                <a:gd name="T19" fmla="*/ 54 h 174"/>
                <a:gd name="T20" fmla="*/ 60 w 121"/>
                <a:gd name="T21" fmla="*/ 30 h 174"/>
                <a:gd name="T22" fmla="*/ 0 w 121"/>
                <a:gd name="T23" fmla="*/ 30 h 174"/>
                <a:gd name="T24" fmla="*/ 0 w 121"/>
                <a:gd name="T2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74">
                  <a:moveTo>
                    <a:pt x="0" y="6"/>
                  </a:moveTo>
                  <a:lnTo>
                    <a:pt x="0" y="6"/>
                  </a:lnTo>
                  <a:cubicBezTo>
                    <a:pt x="18" y="0"/>
                    <a:pt x="42" y="0"/>
                    <a:pt x="72" y="0"/>
                  </a:cubicBezTo>
                  <a:cubicBezTo>
                    <a:pt x="108" y="0"/>
                    <a:pt x="120" y="24"/>
                    <a:pt x="120" y="54"/>
                  </a:cubicBezTo>
                  <a:cubicBezTo>
                    <a:pt x="120" y="89"/>
                    <a:pt x="72" y="131"/>
                    <a:pt x="54" y="143"/>
                  </a:cubicBezTo>
                  <a:cubicBezTo>
                    <a:pt x="120" y="143"/>
                    <a:pt x="120" y="143"/>
                    <a:pt x="120" y="143"/>
                  </a:cubicBezTo>
                  <a:cubicBezTo>
                    <a:pt x="120" y="173"/>
                    <a:pt x="120" y="173"/>
                    <a:pt x="120" y="173"/>
                  </a:cubicBezTo>
                  <a:cubicBezTo>
                    <a:pt x="0" y="173"/>
                    <a:pt x="0" y="173"/>
                    <a:pt x="0" y="173"/>
                  </a:cubicBezTo>
                  <a:cubicBezTo>
                    <a:pt x="0" y="143"/>
                    <a:pt x="0" y="143"/>
                    <a:pt x="0" y="143"/>
                  </a:cubicBezTo>
                  <a:cubicBezTo>
                    <a:pt x="24" y="131"/>
                    <a:pt x="90" y="78"/>
                    <a:pt x="90" y="54"/>
                  </a:cubicBezTo>
                  <a:cubicBezTo>
                    <a:pt x="90" y="36"/>
                    <a:pt x="78" y="30"/>
                    <a:pt x="60" y="30"/>
                  </a:cubicBezTo>
                  <a:cubicBezTo>
                    <a:pt x="0" y="30"/>
                    <a:pt x="0" y="30"/>
                    <a:pt x="0" y="30"/>
                  </a:cubicBezTo>
                  <a:lnTo>
                    <a:pt x="0" y="6"/>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7" name="Freeform 195"/>
            <p:cNvSpPr>
              <a:spLocks noChangeArrowheads="1"/>
            </p:cNvSpPr>
            <p:nvPr/>
          </p:nvSpPr>
          <p:spPr bwMode="auto">
            <a:xfrm>
              <a:off x="11023572" y="8392663"/>
              <a:ext cx="72676" cy="104986"/>
            </a:xfrm>
            <a:custGeom>
              <a:avLst/>
              <a:gdLst>
                <a:gd name="T0" fmla="*/ 0 w 121"/>
                <a:gd name="T1" fmla="*/ 6 h 174"/>
                <a:gd name="T2" fmla="*/ 0 w 121"/>
                <a:gd name="T3" fmla="*/ 6 h 174"/>
                <a:gd name="T4" fmla="*/ 78 w 121"/>
                <a:gd name="T5" fmla="*/ 0 h 174"/>
                <a:gd name="T6" fmla="*/ 120 w 121"/>
                <a:gd name="T7" fmla="*/ 42 h 174"/>
                <a:gd name="T8" fmla="*/ 120 w 121"/>
                <a:gd name="T9" fmla="*/ 54 h 174"/>
                <a:gd name="T10" fmla="*/ 102 w 121"/>
                <a:gd name="T11" fmla="*/ 89 h 174"/>
                <a:gd name="T12" fmla="*/ 120 w 121"/>
                <a:gd name="T13" fmla="*/ 119 h 174"/>
                <a:gd name="T14" fmla="*/ 120 w 121"/>
                <a:gd name="T15" fmla="*/ 131 h 174"/>
                <a:gd name="T16" fmla="*/ 78 w 121"/>
                <a:gd name="T17" fmla="*/ 173 h 174"/>
                <a:gd name="T18" fmla="*/ 0 w 121"/>
                <a:gd name="T19" fmla="*/ 167 h 174"/>
                <a:gd name="T20" fmla="*/ 0 w 121"/>
                <a:gd name="T21" fmla="*/ 143 h 174"/>
                <a:gd name="T22" fmla="*/ 66 w 121"/>
                <a:gd name="T23" fmla="*/ 143 h 174"/>
                <a:gd name="T24" fmla="*/ 90 w 121"/>
                <a:gd name="T25" fmla="*/ 125 h 174"/>
                <a:gd name="T26" fmla="*/ 90 w 121"/>
                <a:gd name="T27" fmla="*/ 119 h 174"/>
                <a:gd name="T28" fmla="*/ 66 w 121"/>
                <a:gd name="T29" fmla="*/ 102 h 174"/>
                <a:gd name="T30" fmla="*/ 18 w 121"/>
                <a:gd name="T31" fmla="*/ 102 h 174"/>
                <a:gd name="T32" fmla="*/ 18 w 121"/>
                <a:gd name="T33" fmla="*/ 72 h 174"/>
                <a:gd name="T34" fmla="*/ 66 w 121"/>
                <a:gd name="T35" fmla="*/ 72 h 174"/>
                <a:gd name="T36" fmla="*/ 90 w 121"/>
                <a:gd name="T37" fmla="*/ 54 h 174"/>
                <a:gd name="T38" fmla="*/ 90 w 121"/>
                <a:gd name="T39" fmla="*/ 48 h 174"/>
                <a:gd name="T40" fmla="*/ 66 w 121"/>
                <a:gd name="T41" fmla="*/ 30 h 174"/>
                <a:gd name="T42" fmla="*/ 0 w 121"/>
                <a:gd name="T43" fmla="*/ 30 h 174"/>
                <a:gd name="T44" fmla="*/ 0 w 121"/>
                <a:gd name="T4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74">
                  <a:moveTo>
                    <a:pt x="0" y="6"/>
                  </a:moveTo>
                  <a:lnTo>
                    <a:pt x="0" y="6"/>
                  </a:lnTo>
                  <a:cubicBezTo>
                    <a:pt x="24" y="0"/>
                    <a:pt x="48" y="0"/>
                    <a:pt x="78" y="0"/>
                  </a:cubicBezTo>
                  <a:cubicBezTo>
                    <a:pt x="102" y="0"/>
                    <a:pt x="120" y="18"/>
                    <a:pt x="120" y="42"/>
                  </a:cubicBezTo>
                  <a:cubicBezTo>
                    <a:pt x="120" y="54"/>
                    <a:pt x="120" y="54"/>
                    <a:pt x="120" y="54"/>
                  </a:cubicBezTo>
                  <a:cubicBezTo>
                    <a:pt x="120" y="72"/>
                    <a:pt x="114" y="84"/>
                    <a:pt x="102" y="89"/>
                  </a:cubicBezTo>
                  <a:cubicBezTo>
                    <a:pt x="114" y="89"/>
                    <a:pt x="120" y="102"/>
                    <a:pt x="120" y="119"/>
                  </a:cubicBezTo>
                  <a:cubicBezTo>
                    <a:pt x="120" y="131"/>
                    <a:pt x="120" y="131"/>
                    <a:pt x="120" y="131"/>
                  </a:cubicBezTo>
                  <a:cubicBezTo>
                    <a:pt x="120" y="161"/>
                    <a:pt x="108" y="173"/>
                    <a:pt x="78" y="173"/>
                  </a:cubicBezTo>
                  <a:cubicBezTo>
                    <a:pt x="48" y="173"/>
                    <a:pt x="24" y="173"/>
                    <a:pt x="0" y="167"/>
                  </a:cubicBezTo>
                  <a:cubicBezTo>
                    <a:pt x="0" y="143"/>
                    <a:pt x="0" y="143"/>
                    <a:pt x="0" y="143"/>
                  </a:cubicBezTo>
                  <a:cubicBezTo>
                    <a:pt x="66" y="143"/>
                    <a:pt x="66" y="143"/>
                    <a:pt x="66" y="143"/>
                  </a:cubicBezTo>
                  <a:cubicBezTo>
                    <a:pt x="78" y="143"/>
                    <a:pt x="90" y="143"/>
                    <a:pt x="90" y="125"/>
                  </a:cubicBezTo>
                  <a:cubicBezTo>
                    <a:pt x="90" y="119"/>
                    <a:pt x="90" y="119"/>
                    <a:pt x="90" y="119"/>
                  </a:cubicBezTo>
                  <a:cubicBezTo>
                    <a:pt x="90" y="107"/>
                    <a:pt x="78" y="102"/>
                    <a:pt x="66" y="102"/>
                  </a:cubicBezTo>
                  <a:cubicBezTo>
                    <a:pt x="18" y="102"/>
                    <a:pt x="18" y="102"/>
                    <a:pt x="18" y="102"/>
                  </a:cubicBezTo>
                  <a:cubicBezTo>
                    <a:pt x="18" y="72"/>
                    <a:pt x="18" y="72"/>
                    <a:pt x="18" y="72"/>
                  </a:cubicBezTo>
                  <a:cubicBezTo>
                    <a:pt x="66" y="72"/>
                    <a:pt x="66" y="72"/>
                    <a:pt x="66" y="72"/>
                  </a:cubicBezTo>
                  <a:cubicBezTo>
                    <a:pt x="78" y="72"/>
                    <a:pt x="90" y="66"/>
                    <a:pt x="90" y="54"/>
                  </a:cubicBezTo>
                  <a:cubicBezTo>
                    <a:pt x="90" y="48"/>
                    <a:pt x="90" y="48"/>
                    <a:pt x="90" y="48"/>
                  </a:cubicBezTo>
                  <a:cubicBezTo>
                    <a:pt x="90" y="30"/>
                    <a:pt x="78" y="30"/>
                    <a:pt x="66" y="30"/>
                  </a:cubicBezTo>
                  <a:cubicBezTo>
                    <a:pt x="0" y="30"/>
                    <a:pt x="0" y="30"/>
                    <a:pt x="0" y="30"/>
                  </a:cubicBezTo>
                  <a:lnTo>
                    <a:pt x="0" y="6"/>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8" name="Freeform 196"/>
            <p:cNvSpPr>
              <a:spLocks noChangeArrowheads="1"/>
            </p:cNvSpPr>
            <p:nvPr/>
          </p:nvSpPr>
          <p:spPr bwMode="auto">
            <a:xfrm>
              <a:off x="11179695" y="8392663"/>
              <a:ext cx="86137" cy="104986"/>
            </a:xfrm>
            <a:custGeom>
              <a:avLst/>
              <a:gdLst>
                <a:gd name="T0" fmla="*/ 60 w 139"/>
                <a:gd name="T1" fmla="*/ 0 h 174"/>
                <a:gd name="T2" fmla="*/ 96 w 139"/>
                <a:gd name="T3" fmla="*/ 0 h 174"/>
                <a:gd name="T4" fmla="*/ 42 w 139"/>
                <a:gd name="T5" fmla="*/ 102 h 174"/>
                <a:gd name="T6" fmla="*/ 84 w 139"/>
                <a:gd name="T7" fmla="*/ 102 h 174"/>
                <a:gd name="T8" fmla="*/ 84 w 139"/>
                <a:gd name="T9" fmla="*/ 66 h 174"/>
                <a:gd name="T10" fmla="*/ 96 w 139"/>
                <a:gd name="T11" fmla="*/ 48 h 174"/>
                <a:gd name="T12" fmla="*/ 120 w 139"/>
                <a:gd name="T13" fmla="*/ 48 h 174"/>
                <a:gd name="T14" fmla="*/ 120 w 139"/>
                <a:gd name="T15" fmla="*/ 102 h 174"/>
                <a:gd name="T16" fmla="*/ 138 w 139"/>
                <a:gd name="T17" fmla="*/ 102 h 174"/>
                <a:gd name="T18" fmla="*/ 138 w 139"/>
                <a:gd name="T19" fmla="*/ 131 h 174"/>
                <a:gd name="T20" fmla="*/ 120 w 139"/>
                <a:gd name="T21" fmla="*/ 137 h 174"/>
                <a:gd name="T22" fmla="*/ 120 w 139"/>
                <a:gd name="T23" fmla="*/ 173 h 174"/>
                <a:gd name="T24" fmla="*/ 84 w 139"/>
                <a:gd name="T25" fmla="*/ 173 h 174"/>
                <a:gd name="T26" fmla="*/ 84 w 139"/>
                <a:gd name="T27" fmla="*/ 137 h 174"/>
                <a:gd name="T28" fmla="*/ 6 w 139"/>
                <a:gd name="T29" fmla="*/ 137 h 174"/>
                <a:gd name="T30" fmla="*/ 0 w 139"/>
                <a:gd name="T31" fmla="*/ 119 h 174"/>
                <a:gd name="T32" fmla="*/ 60 w 139"/>
                <a:gd name="T33"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 h="174">
                  <a:moveTo>
                    <a:pt x="60" y="0"/>
                  </a:moveTo>
                  <a:lnTo>
                    <a:pt x="96" y="0"/>
                  </a:lnTo>
                  <a:lnTo>
                    <a:pt x="42" y="102"/>
                  </a:lnTo>
                  <a:lnTo>
                    <a:pt x="84" y="102"/>
                  </a:lnTo>
                  <a:lnTo>
                    <a:pt x="84" y="66"/>
                  </a:lnTo>
                  <a:lnTo>
                    <a:pt x="96" y="48"/>
                  </a:lnTo>
                  <a:lnTo>
                    <a:pt x="120" y="48"/>
                  </a:lnTo>
                  <a:lnTo>
                    <a:pt x="120" y="102"/>
                  </a:lnTo>
                  <a:lnTo>
                    <a:pt x="138" y="102"/>
                  </a:lnTo>
                  <a:lnTo>
                    <a:pt x="138" y="131"/>
                  </a:lnTo>
                  <a:lnTo>
                    <a:pt x="120" y="137"/>
                  </a:lnTo>
                  <a:lnTo>
                    <a:pt x="120" y="173"/>
                  </a:lnTo>
                  <a:lnTo>
                    <a:pt x="84" y="173"/>
                  </a:lnTo>
                  <a:lnTo>
                    <a:pt x="84" y="137"/>
                  </a:lnTo>
                  <a:lnTo>
                    <a:pt x="6" y="137"/>
                  </a:lnTo>
                  <a:lnTo>
                    <a:pt x="0" y="119"/>
                  </a:lnTo>
                  <a:lnTo>
                    <a:pt x="60" y="0"/>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9" name="Freeform 197"/>
            <p:cNvSpPr>
              <a:spLocks noChangeArrowheads="1"/>
            </p:cNvSpPr>
            <p:nvPr/>
          </p:nvSpPr>
          <p:spPr bwMode="auto">
            <a:xfrm>
              <a:off x="11343893" y="8392663"/>
              <a:ext cx="72678" cy="104986"/>
            </a:xfrm>
            <a:custGeom>
              <a:avLst/>
              <a:gdLst>
                <a:gd name="T0" fmla="*/ 0 w 121"/>
                <a:gd name="T1" fmla="*/ 143 h 174"/>
                <a:gd name="T2" fmla="*/ 0 w 121"/>
                <a:gd name="T3" fmla="*/ 143 h 174"/>
                <a:gd name="T4" fmla="*/ 72 w 121"/>
                <a:gd name="T5" fmla="*/ 143 h 174"/>
                <a:gd name="T6" fmla="*/ 84 w 121"/>
                <a:gd name="T7" fmla="*/ 125 h 174"/>
                <a:gd name="T8" fmla="*/ 84 w 121"/>
                <a:gd name="T9" fmla="*/ 107 h 174"/>
                <a:gd name="T10" fmla="*/ 72 w 121"/>
                <a:gd name="T11" fmla="*/ 89 h 174"/>
                <a:gd name="T12" fmla="*/ 48 w 121"/>
                <a:gd name="T13" fmla="*/ 89 h 174"/>
                <a:gd name="T14" fmla="*/ 36 w 121"/>
                <a:gd name="T15" fmla="*/ 107 h 174"/>
                <a:gd name="T16" fmla="*/ 6 w 121"/>
                <a:gd name="T17" fmla="*/ 107 h 174"/>
                <a:gd name="T18" fmla="*/ 6 w 121"/>
                <a:gd name="T19" fmla="*/ 0 h 174"/>
                <a:gd name="T20" fmla="*/ 114 w 121"/>
                <a:gd name="T21" fmla="*/ 0 h 174"/>
                <a:gd name="T22" fmla="*/ 114 w 121"/>
                <a:gd name="T23" fmla="*/ 30 h 174"/>
                <a:gd name="T24" fmla="*/ 42 w 121"/>
                <a:gd name="T25" fmla="*/ 30 h 174"/>
                <a:gd name="T26" fmla="*/ 36 w 121"/>
                <a:gd name="T27" fmla="*/ 72 h 174"/>
                <a:gd name="T28" fmla="*/ 54 w 121"/>
                <a:gd name="T29" fmla="*/ 66 h 174"/>
                <a:gd name="T30" fmla="*/ 78 w 121"/>
                <a:gd name="T31" fmla="*/ 66 h 174"/>
                <a:gd name="T32" fmla="*/ 120 w 121"/>
                <a:gd name="T33" fmla="*/ 107 h 174"/>
                <a:gd name="T34" fmla="*/ 120 w 121"/>
                <a:gd name="T35" fmla="*/ 131 h 174"/>
                <a:gd name="T36" fmla="*/ 78 w 121"/>
                <a:gd name="T37" fmla="*/ 173 h 174"/>
                <a:gd name="T38" fmla="*/ 0 w 121"/>
                <a:gd name="T39" fmla="*/ 167 h 174"/>
                <a:gd name="T40" fmla="*/ 0 w 121"/>
                <a:gd name="T41" fmla="*/ 1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74">
                  <a:moveTo>
                    <a:pt x="0" y="143"/>
                  </a:moveTo>
                  <a:lnTo>
                    <a:pt x="0" y="143"/>
                  </a:lnTo>
                  <a:cubicBezTo>
                    <a:pt x="72" y="143"/>
                    <a:pt x="72" y="143"/>
                    <a:pt x="72" y="143"/>
                  </a:cubicBezTo>
                  <a:cubicBezTo>
                    <a:pt x="84" y="143"/>
                    <a:pt x="84" y="131"/>
                    <a:pt x="84" y="125"/>
                  </a:cubicBezTo>
                  <a:cubicBezTo>
                    <a:pt x="84" y="107"/>
                    <a:pt x="84" y="107"/>
                    <a:pt x="84" y="107"/>
                  </a:cubicBezTo>
                  <a:cubicBezTo>
                    <a:pt x="84" y="102"/>
                    <a:pt x="84" y="89"/>
                    <a:pt x="72" y="89"/>
                  </a:cubicBezTo>
                  <a:cubicBezTo>
                    <a:pt x="48" y="89"/>
                    <a:pt x="48" y="89"/>
                    <a:pt x="48" y="89"/>
                  </a:cubicBezTo>
                  <a:cubicBezTo>
                    <a:pt x="42" y="89"/>
                    <a:pt x="36" y="95"/>
                    <a:pt x="36" y="107"/>
                  </a:cubicBezTo>
                  <a:cubicBezTo>
                    <a:pt x="6" y="107"/>
                    <a:pt x="6" y="107"/>
                    <a:pt x="6" y="107"/>
                  </a:cubicBezTo>
                  <a:cubicBezTo>
                    <a:pt x="6" y="0"/>
                    <a:pt x="6" y="0"/>
                    <a:pt x="6" y="0"/>
                  </a:cubicBezTo>
                  <a:cubicBezTo>
                    <a:pt x="114" y="0"/>
                    <a:pt x="114" y="0"/>
                    <a:pt x="114" y="0"/>
                  </a:cubicBezTo>
                  <a:cubicBezTo>
                    <a:pt x="114" y="30"/>
                    <a:pt x="114" y="30"/>
                    <a:pt x="114" y="30"/>
                  </a:cubicBezTo>
                  <a:cubicBezTo>
                    <a:pt x="42" y="30"/>
                    <a:pt x="42" y="30"/>
                    <a:pt x="42" y="30"/>
                  </a:cubicBezTo>
                  <a:cubicBezTo>
                    <a:pt x="36" y="72"/>
                    <a:pt x="36" y="72"/>
                    <a:pt x="36" y="72"/>
                  </a:cubicBezTo>
                  <a:cubicBezTo>
                    <a:pt x="42" y="66"/>
                    <a:pt x="48" y="66"/>
                    <a:pt x="54" y="66"/>
                  </a:cubicBezTo>
                  <a:cubicBezTo>
                    <a:pt x="66" y="60"/>
                    <a:pt x="78" y="66"/>
                    <a:pt x="78" y="66"/>
                  </a:cubicBezTo>
                  <a:cubicBezTo>
                    <a:pt x="108" y="66"/>
                    <a:pt x="120" y="84"/>
                    <a:pt x="120" y="107"/>
                  </a:cubicBezTo>
                  <a:cubicBezTo>
                    <a:pt x="120" y="131"/>
                    <a:pt x="120" y="131"/>
                    <a:pt x="120" y="131"/>
                  </a:cubicBezTo>
                  <a:cubicBezTo>
                    <a:pt x="120" y="161"/>
                    <a:pt x="96" y="173"/>
                    <a:pt x="78" y="173"/>
                  </a:cubicBezTo>
                  <a:cubicBezTo>
                    <a:pt x="48" y="173"/>
                    <a:pt x="36" y="173"/>
                    <a:pt x="0" y="167"/>
                  </a:cubicBezTo>
                  <a:lnTo>
                    <a:pt x="0" y="14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0" name="Freeform 198"/>
            <p:cNvSpPr>
              <a:spLocks noChangeArrowheads="1"/>
            </p:cNvSpPr>
            <p:nvPr/>
          </p:nvSpPr>
          <p:spPr bwMode="auto">
            <a:xfrm>
              <a:off x="11502707" y="8392663"/>
              <a:ext cx="78060" cy="104986"/>
            </a:xfrm>
            <a:custGeom>
              <a:avLst/>
              <a:gdLst>
                <a:gd name="T0" fmla="*/ 42 w 127"/>
                <a:gd name="T1" fmla="*/ 0 h 174"/>
                <a:gd name="T2" fmla="*/ 42 w 127"/>
                <a:gd name="T3" fmla="*/ 0 h 174"/>
                <a:gd name="T4" fmla="*/ 120 w 127"/>
                <a:gd name="T5" fmla="*/ 6 h 174"/>
                <a:gd name="T6" fmla="*/ 120 w 127"/>
                <a:gd name="T7" fmla="*/ 30 h 174"/>
                <a:gd name="T8" fmla="*/ 60 w 127"/>
                <a:gd name="T9" fmla="*/ 30 h 174"/>
                <a:gd name="T10" fmla="*/ 36 w 127"/>
                <a:gd name="T11" fmla="*/ 72 h 174"/>
                <a:gd name="T12" fmla="*/ 84 w 127"/>
                <a:gd name="T13" fmla="*/ 66 h 174"/>
                <a:gd name="T14" fmla="*/ 126 w 127"/>
                <a:gd name="T15" fmla="*/ 107 h 174"/>
                <a:gd name="T16" fmla="*/ 126 w 127"/>
                <a:gd name="T17" fmla="*/ 131 h 174"/>
                <a:gd name="T18" fmla="*/ 84 w 127"/>
                <a:gd name="T19" fmla="*/ 173 h 174"/>
                <a:gd name="T20" fmla="*/ 48 w 127"/>
                <a:gd name="T21" fmla="*/ 173 h 174"/>
                <a:gd name="T22" fmla="*/ 0 w 127"/>
                <a:gd name="T23" fmla="*/ 84 h 174"/>
                <a:gd name="T24" fmla="*/ 42 w 127"/>
                <a:gd name="T25" fmla="*/ 0 h 174"/>
                <a:gd name="T26" fmla="*/ 60 w 127"/>
                <a:gd name="T27" fmla="*/ 143 h 174"/>
                <a:gd name="T28" fmla="*/ 60 w 127"/>
                <a:gd name="T29" fmla="*/ 143 h 174"/>
                <a:gd name="T30" fmla="*/ 78 w 127"/>
                <a:gd name="T31" fmla="*/ 143 h 174"/>
                <a:gd name="T32" fmla="*/ 90 w 127"/>
                <a:gd name="T33" fmla="*/ 125 h 174"/>
                <a:gd name="T34" fmla="*/ 90 w 127"/>
                <a:gd name="T35" fmla="*/ 113 h 174"/>
                <a:gd name="T36" fmla="*/ 78 w 127"/>
                <a:gd name="T37" fmla="*/ 95 h 174"/>
                <a:gd name="T38" fmla="*/ 36 w 127"/>
                <a:gd name="T39" fmla="*/ 95 h 174"/>
                <a:gd name="T40" fmla="*/ 60 w 127"/>
                <a:gd name="T41" fmla="*/ 1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74">
                  <a:moveTo>
                    <a:pt x="42" y="0"/>
                  </a:moveTo>
                  <a:lnTo>
                    <a:pt x="42" y="0"/>
                  </a:lnTo>
                  <a:cubicBezTo>
                    <a:pt x="66" y="0"/>
                    <a:pt x="96" y="0"/>
                    <a:pt x="120" y="6"/>
                  </a:cubicBezTo>
                  <a:cubicBezTo>
                    <a:pt x="120" y="30"/>
                    <a:pt x="120" y="30"/>
                    <a:pt x="120" y="30"/>
                  </a:cubicBezTo>
                  <a:cubicBezTo>
                    <a:pt x="60" y="30"/>
                    <a:pt x="60" y="30"/>
                    <a:pt x="60" y="30"/>
                  </a:cubicBezTo>
                  <a:cubicBezTo>
                    <a:pt x="36" y="30"/>
                    <a:pt x="36" y="54"/>
                    <a:pt x="36" y="72"/>
                  </a:cubicBezTo>
                  <a:cubicBezTo>
                    <a:pt x="48" y="72"/>
                    <a:pt x="66" y="66"/>
                    <a:pt x="84" y="66"/>
                  </a:cubicBezTo>
                  <a:cubicBezTo>
                    <a:pt x="114" y="66"/>
                    <a:pt x="126" y="84"/>
                    <a:pt x="126" y="107"/>
                  </a:cubicBezTo>
                  <a:cubicBezTo>
                    <a:pt x="126" y="131"/>
                    <a:pt x="126" y="131"/>
                    <a:pt x="126" y="131"/>
                  </a:cubicBezTo>
                  <a:cubicBezTo>
                    <a:pt x="126" y="161"/>
                    <a:pt x="108" y="173"/>
                    <a:pt x="84" y="173"/>
                  </a:cubicBezTo>
                  <a:cubicBezTo>
                    <a:pt x="48" y="173"/>
                    <a:pt x="48" y="173"/>
                    <a:pt x="48" y="173"/>
                  </a:cubicBezTo>
                  <a:cubicBezTo>
                    <a:pt x="18" y="173"/>
                    <a:pt x="0" y="155"/>
                    <a:pt x="0" y="84"/>
                  </a:cubicBezTo>
                  <a:cubicBezTo>
                    <a:pt x="0" y="18"/>
                    <a:pt x="24" y="0"/>
                    <a:pt x="42" y="0"/>
                  </a:cubicBezTo>
                  <a:close/>
                  <a:moveTo>
                    <a:pt x="60" y="143"/>
                  </a:moveTo>
                  <a:lnTo>
                    <a:pt x="60" y="143"/>
                  </a:lnTo>
                  <a:cubicBezTo>
                    <a:pt x="78" y="143"/>
                    <a:pt x="78" y="143"/>
                    <a:pt x="78" y="143"/>
                  </a:cubicBezTo>
                  <a:cubicBezTo>
                    <a:pt x="84" y="143"/>
                    <a:pt x="90" y="137"/>
                    <a:pt x="90" y="125"/>
                  </a:cubicBezTo>
                  <a:cubicBezTo>
                    <a:pt x="90" y="113"/>
                    <a:pt x="90" y="113"/>
                    <a:pt x="90" y="113"/>
                  </a:cubicBezTo>
                  <a:cubicBezTo>
                    <a:pt x="90" y="102"/>
                    <a:pt x="84" y="95"/>
                    <a:pt x="78" y="95"/>
                  </a:cubicBezTo>
                  <a:cubicBezTo>
                    <a:pt x="36" y="95"/>
                    <a:pt x="36" y="95"/>
                    <a:pt x="36" y="95"/>
                  </a:cubicBezTo>
                  <a:cubicBezTo>
                    <a:pt x="36" y="119"/>
                    <a:pt x="36" y="143"/>
                    <a:pt x="60" y="143"/>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1" name="Freeform 199"/>
            <p:cNvSpPr>
              <a:spLocks noChangeArrowheads="1"/>
            </p:cNvSpPr>
            <p:nvPr/>
          </p:nvSpPr>
          <p:spPr bwMode="auto">
            <a:xfrm>
              <a:off x="11774575" y="11838342"/>
              <a:ext cx="199190" cy="201896"/>
            </a:xfrm>
            <a:custGeom>
              <a:avLst/>
              <a:gdLst>
                <a:gd name="T0" fmla="*/ 167 w 328"/>
                <a:gd name="T1" fmla="*/ 329 h 330"/>
                <a:gd name="T2" fmla="*/ 167 w 328"/>
                <a:gd name="T3" fmla="*/ 329 h 330"/>
                <a:gd name="T4" fmla="*/ 0 w 328"/>
                <a:gd name="T5" fmla="*/ 161 h 330"/>
                <a:gd name="T6" fmla="*/ 167 w 328"/>
                <a:gd name="T7" fmla="*/ 0 h 330"/>
                <a:gd name="T8" fmla="*/ 327 w 328"/>
                <a:gd name="T9" fmla="*/ 161 h 330"/>
                <a:gd name="T10" fmla="*/ 167 w 328"/>
                <a:gd name="T11" fmla="*/ 329 h 330"/>
                <a:gd name="T12" fmla="*/ 167 w 328"/>
                <a:gd name="T13" fmla="*/ 42 h 330"/>
                <a:gd name="T14" fmla="*/ 167 w 328"/>
                <a:gd name="T15" fmla="*/ 42 h 330"/>
                <a:gd name="T16" fmla="*/ 42 w 328"/>
                <a:gd name="T17" fmla="*/ 161 h 330"/>
                <a:gd name="T18" fmla="*/ 167 w 328"/>
                <a:gd name="T19" fmla="*/ 287 h 330"/>
                <a:gd name="T20" fmla="*/ 286 w 328"/>
                <a:gd name="T21" fmla="*/ 161 h 330"/>
                <a:gd name="T22" fmla="*/ 167 w 328"/>
                <a:gd name="T23" fmla="*/ 4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330">
                  <a:moveTo>
                    <a:pt x="167" y="329"/>
                  </a:moveTo>
                  <a:lnTo>
                    <a:pt x="167" y="329"/>
                  </a:lnTo>
                  <a:cubicBezTo>
                    <a:pt x="78" y="329"/>
                    <a:pt x="0" y="251"/>
                    <a:pt x="0" y="161"/>
                  </a:cubicBezTo>
                  <a:cubicBezTo>
                    <a:pt x="0" y="72"/>
                    <a:pt x="78" y="0"/>
                    <a:pt x="167" y="0"/>
                  </a:cubicBezTo>
                  <a:cubicBezTo>
                    <a:pt x="256" y="0"/>
                    <a:pt x="327" y="72"/>
                    <a:pt x="327" y="161"/>
                  </a:cubicBezTo>
                  <a:cubicBezTo>
                    <a:pt x="327" y="251"/>
                    <a:pt x="256" y="329"/>
                    <a:pt x="167" y="329"/>
                  </a:cubicBezTo>
                  <a:close/>
                  <a:moveTo>
                    <a:pt x="167" y="42"/>
                  </a:moveTo>
                  <a:lnTo>
                    <a:pt x="167" y="42"/>
                  </a:lnTo>
                  <a:cubicBezTo>
                    <a:pt x="95" y="42"/>
                    <a:pt x="42" y="95"/>
                    <a:pt x="42" y="161"/>
                  </a:cubicBezTo>
                  <a:cubicBezTo>
                    <a:pt x="42" y="233"/>
                    <a:pt x="95" y="287"/>
                    <a:pt x="167" y="287"/>
                  </a:cubicBezTo>
                  <a:cubicBezTo>
                    <a:pt x="233" y="287"/>
                    <a:pt x="286" y="233"/>
                    <a:pt x="286" y="161"/>
                  </a:cubicBezTo>
                  <a:cubicBezTo>
                    <a:pt x="286" y="95"/>
                    <a:pt x="233" y="42"/>
                    <a:pt x="167" y="42"/>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2" name="Freeform 200"/>
            <p:cNvSpPr>
              <a:spLocks noChangeArrowheads="1"/>
            </p:cNvSpPr>
            <p:nvPr/>
          </p:nvSpPr>
          <p:spPr bwMode="auto">
            <a:xfrm>
              <a:off x="12560568" y="11838342"/>
              <a:ext cx="196499" cy="201896"/>
            </a:xfrm>
            <a:custGeom>
              <a:avLst/>
              <a:gdLst>
                <a:gd name="T0" fmla="*/ 161 w 324"/>
                <a:gd name="T1" fmla="*/ 329 h 330"/>
                <a:gd name="T2" fmla="*/ 161 w 324"/>
                <a:gd name="T3" fmla="*/ 329 h 330"/>
                <a:gd name="T4" fmla="*/ 0 w 324"/>
                <a:gd name="T5" fmla="*/ 161 h 330"/>
                <a:gd name="T6" fmla="*/ 161 w 324"/>
                <a:gd name="T7" fmla="*/ 0 h 330"/>
                <a:gd name="T8" fmla="*/ 323 w 324"/>
                <a:gd name="T9" fmla="*/ 161 h 330"/>
                <a:gd name="T10" fmla="*/ 161 w 324"/>
                <a:gd name="T11" fmla="*/ 329 h 330"/>
                <a:gd name="T12" fmla="*/ 161 w 324"/>
                <a:gd name="T13" fmla="*/ 42 h 330"/>
                <a:gd name="T14" fmla="*/ 161 w 324"/>
                <a:gd name="T15" fmla="*/ 42 h 330"/>
                <a:gd name="T16" fmla="*/ 36 w 324"/>
                <a:gd name="T17" fmla="*/ 161 h 330"/>
                <a:gd name="T18" fmla="*/ 161 w 324"/>
                <a:gd name="T19" fmla="*/ 287 h 330"/>
                <a:gd name="T20" fmla="*/ 281 w 324"/>
                <a:gd name="T21" fmla="*/ 161 h 330"/>
                <a:gd name="T22" fmla="*/ 161 w 324"/>
                <a:gd name="T23" fmla="*/ 4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4" h="330">
                  <a:moveTo>
                    <a:pt x="161" y="329"/>
                  </a:moveTo>
                  <a:lnTo>
                    <a:pt x="161" y="329"/>
                  </a:lnTo>
                  <a:cubicBezTo>
                    <a:pt x="72" y="329"/>
                    <a:pt x="0" y="251"/>
                    <a:pt x="0" y="161"/>
                  </a:cubicBezTo>
                  <a:cubicBezTo>
                    <a:pt x="0" y="72"/>
                    <a:pt x="72" y="0"/>
                    <a:pt x="161" y="0"/>
                  </a:cubicBezTo>
                  <a:cubicBezTo>
                    <a:pt x="251" y="0"/>
                    <a:pt x="323" y="72"/>
                    <a:pt x="323" y="161"/>
                  </a:cubicBezTo>
                  <a:cubicBezTo>
                    <a:pt x="323" y="251"/>
                    <a:pt x="251" y="329"/>
                    <a:pt x="161" y="329"/>
                  </a:cubicBezTo>
                  <a:close/>
                  <a:moveTo>
                    <a:pt x="161" y="42"/>
                  </a:moveTo>
                  <a:lnTo>
                    <a:pt x="161" y="42"/>
                  </a:lnTo>
                  <a:cubicBezTo>
                    <a:pt x="96" y="42"/>
                    <a:pt x="36" y="95"/>
                    <a:pt x="36" y="161"/>
                  </a:cubicBezTo>
                  <a:cubicBezTo>
                    <a:pt x="36" y="233"/>
                    <a:pt x="96" y="287"/>
                    <a:pt x="161" y="287"/>
                  </a:cubicBezTo>
                  <a:cubicBezTo>
                    <a:pt x="227" y="287"/>
                    <a:pt x="281" y="233"/>
                    <a:pt x="281" y="161"/>
                  </a:cubicBezTo>
                  <a:cubicBezTo>
                    <a:pt x="281" y="95"/>
                    <a:pt x="227" y="42"/>
                    <a:pt x="161" y="42"/>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3" name="Freeform 201"/>
            <p:cNvSpPr>
              <a:spLocks noChangeArrowheads="1"/>
            </p:cNvSpPr>
            <p:nvPr/>
          </p:nvSpPr>
          <p:spPr bwMode="auto">
            <a:xfrm>
              <a:off x="11992609" y="11859879"/>
              <a:ext cx="562577" cy="91526"/>
            </a:xfrm>
            <a:custGeom>
              <a:avLst/>
              <a:gdLst>
                <a:gd name="T0" fmla="*/ 879 w 922"/>
                <a:gd name="T1" fmla="*/ 113 h 150"/>
                <a:gd name="T2" fmla="*/ 879 w 922"/>
                <a:gd name="T3" fmla="*/ 113 h 150"/>
                <a:gd name="T4" fmla="*/ 921 w 922"/>
                <a:gd name="T5" fmla="*/ 0 h 150"/>
                <a:gd name="T6" fmla="*/ 0 w 922"/>
                <a:gd name="T7" fmla="*/ 0 h 150"/>
                <a:gd name="T8" fmla="*/ 0 w 922"/>
                <a:gd name="T9" fmla="*/ 149 h 150"/>
                <a:gd name="T10" fmla="*/ 879 w 922"/>
                <a:gd name="T11" fmla="*/ 149 h 150"/>
                <a:gd name="T12" fmla="*/ 879 w 922"/>
                <a:gd name="T13" fmla="*/ 113 h 150"/>
              </a:gdLst>
              <a:ahLst/>
              <a:cxnLst>
                <a:cxn ang="0">
                  <a:pos x="T0" y="T1"/>
                </a:cxn>
                <a:cxn ang="0">
                  <a:pos x="T2" y="T3"/>
                </a:cxn>
                <a:cxn ang="0">
                  <a:pos x="T4" y="T5"/>
                </a:cxn>
                <a:cxn ang="0">
                  <a:pos x="T6" y="T7"/>
                </a:cxn>
                <a:cxn ang="0">
                  <a:pos x="T8" y="T9"/>
                </a:cxn>
                <a:cxn ang="0">
                  <a:pos x="T10" y="T11"/>
                </a:cxn>
                <a:cxn ang="0">
                  <a:pos x="T12" y="T13"/>
                </a:cxn>
              </a:cxnLst>
              <a:rect l="0" t="0" r="r" b="b"/>
              <a:pathLst>
                <a:path w="922" h="150">
                  <a:moveTo>
                    <a:pt x="879" y="113"/>
                  </a:moveTo>
                  <a:lnTo>
                    <a:pt x="879" y="113"/>
                  </a:lnTo>
                  <a:cubicBezTo>
                    <a:pt x="879" y="71"/>
                    <a:pt x="891" y="30"/>
                    <a:pt x="921" y="0"/>
                  </a:cubicBezTo>
                  <a:cubicBezTo>
                    <a:pt x="0" y="0"/>
                    <a:pt x="0" y="0"/>
                    <a:pt x="0" y="0"/>
                  </a:cubicBezTo>
                  <a:cubicBezTo>
                    <a:pt x="0" y="149"/>
                    <a:pt x="0" y="149"/>
                    <a:pt x="0" y="149"/>
                  </a:cubicBezTo>
                  <a:cubicBezTo>
                    <a:pt x="879" y="149"/>
                    <a:pt x="879" y="149"/>
                    <a:pt x="879" y="149"/>
                  </a:cubicBezTo>
                  <a:cubicBezTo>
                    <a:pt x="879" y="137"/>
                    <a:pt x="879" y="125"/>
                    <a:pt x="879" y="113"/>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4" name="Freeform 202"/>
            <p:cNvSpPr>
              <a:spLocks noChangeArrowheads="1"/>
            </p:cNvSpPr>
            <p:nvPr/>
          </p:nvSpPr>
          <p:spPr bwMode="auto">
            <a:xfrm>
              <a:off x="11642679" y="11593378"/>
              <a:ext cx="293402" cy="358027"/>
            </a:xfrm>
            <a:custGeom>
              <a:avLst/>
              <a:gdLst>
                <a:gd name="T0" fmla="*/ 216 w 479"/>
                <a:gd name="T1" fmla="*/ 0 h 587"/>
                <a:gd name="T2" fmla="*/ 216 w 479"/>
                <a:gd name="T3" fmla="*/ 0 h 587"/>
                <a:gd name="T4" fmla="*/ 0 w 479"/>
                <a:gd name="T5" fmla="*/ 269 h 587"/>
                <a:gd name="T6" fmla="*/ 0 w 479"/>
                <a:gd name="T7" fmla="*/ 586 h 587"/>
                <a:gd name="T8" fmla="*/ 174 w 479"/>
                <a:gd name="T9" fmla="*/ 586 h 587"/>
                <a:gd name="T10" fmla="*/ 174 w 479"/>
                <a:gd name="T11" fmla="*/ 550 h 587"/>
                <a:gd name="T12" fmla="*/ 371 w 479"/>
                <a:gd name="T13" fmla="*/ 359 h 587"/>
                <a:gd name="T14" fmla="*/ 478 w 479"/>
                <a:gd name="T15" fmla="*/ 389 h 587"/>
                <a:gd name="T16" fmla="*/ 478 w 479"/>
                <a:gd name="T17" fmla="*/ 0 h 587"/>
                <a:gd name="T18" fmla="*/ 216 w 479"/>
                <a:gd name="T19" fmla="*/ 0 h 587"/>
                <a:gd name="T20" fmla="*/ 335 w 479"/>
                <a:gd name="T21" fmla="*/ 263 h 587"/>
                <a:gd name="T22" fmla="*/ 335 w 479"/>
                <a:gd name="T23" fmla="*/ 263 h 587"/>
                <a:gd name="T24" fmla="*/ 90 w 479"/>
                <a:gd name="T25" fmla="*/ 263 h 587"/>
                <a:gd name="T26" fmla="*/ 258 w 479"/>
                <a:gd name="T27" fmla="*/ 54 h 587"/>
                <a:gd name="T28" fmla="*/ 335 w 479"/>
                <a:gd name="T29" fmla="*/ 60 h 587"/>
                <a:gd name="T30" fmla="*/ 335 w 479"/>
                <a:gd name="T31" fmla="*/ 263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587">
                  <a:moveTo>
                    <a:pt x="216" y="0"/>
                  </a:moveTo>
                  <a:lnTo>
                    <a:pt x="216" y="0"/>
                  </a:lnTo>
                  <a:cubicBezTo>
                    <a:pt x="0" y="269"/>
                    <a:pt x="216" y="0"/>
                    <a:pt x="0" y="269"/>
                  </a:cubicBezTo>
                  <a:cubicBezTo>
                    <a:pt x="0" y="586"/>
                    <a:pt x="0" y="586"/>
                    <a:pt x="0" y="586"/>
                  </a:cubicBezTo>
                  <a:cubicBezTo>
                    <a:pt x="174" y="586"/>
                    <a:pt x="174" y="586"/>
                    <a:pt x="174" y="586"/>
                  </a:cubicBezTo>
                  <a:cubicBezTo>
                    <a:pt x="174" y="574"/>
                    <a:pt x="174" y="562"/>
                    <a:pt x="174" y="550"/>
                  </a:cubicBezTo>
                  <a:cubicBezTo>
                    <a:pt x="174" y="443"/>
                    <a:pt x="264" y="359"/>
                    <a:pt x="371" y="359"/>
                  </a:cubicBezTo>
                  <a:cubicBezTo>
                    <a:pt x="407" y="359"/>
                    <a:pt x="449" y="371"/>
                    <a:pt x="478" y="389"/>
                  </a:cubicBezTo>
                  <a:cubicBezTo>
                    <a:pt x="478" y="0"/>
                    <a:pt x="478" y="0"/>
                    <a:pt x="478" y="0"/>
                  </a:cubicBezTo>
                  <a:lnTo>
                    <a:pt x="216" y="0"/>
                  </a:lnTo>
                  <a:close/>
                  <a:moveTo>
                    <a:pt x="335" y="263"/>
                  </a:moveTo>
                  <a:lnTo>
                    <a:pt x="335" y="263"/>
                  </a:lnTo>
                  <a:cubicBezTo>
                    <a:pt x="90" y="263"/>
                    <a:pt x="90" y="263"/>
                    <a:pt x="90" y="263"/>
                  </a:cubicBezTo>
                  <a:cubicBezTo>
                    <a:pt x="258" y="54"/>
                    <a:pt x="258" y="54"/>
                    <a:pt x="258" y="54"/>
                  </a:cubicBezTo>
                  <a:cubicBezTo>
                    <a:pt x="335" y="60"/>
                    <a:pt x="335" y="60"/>
                    <a:pt x="335" y="60"/>
                  </a:cubicBezTo>
                  <a:lnTo>
                    <a:pt x="335" y="263"/>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5" name="Freeform 203"/>
            <p:cNvSpPr>
              <a:spLocks noChangeArrowheads="1"/>
            </p:cNvSpPr>
            <p:nvPr/>
          </p:nvSpPr>
          <p:spPr bwMode="auto">
            <a:xfrm>
              <a:off x="11825719" y="11889489"/>
              <a:ext cx="99594" cy="99601"/>
            </a:xfrm>
            <a:custGeom>
              <a:avLst/>
              <a:gdLst>
                <a:gd name="T0" fmla="*/ 161 w 162"/>
                <a:gd name="T1" fmla="*/ 77 h 162"/>
                <a:gd name="T2" fmla="*/ 161 w 162"/>
                <a:gd name="T3" fmla="*/ 77 h 162"/>
                <a:gd name="T4" fmla="*/ 84 w 162"/>
                <a:gd name="T5" fmla="*/ 161 h 162"/>
                <a:gd name="T6" fmla="*/ 0 w 162"/>
                <a:gd name="T7" fmla="*/ 77 h 162"/>
                <a:gd name="T8" fmla="*/ 84 w 162"/>
                <a:gd name="T9" fmla="*/ 0 h 162"/>
                <a:gd name="T10" fmla="*/ 161 w 162"/>
                <a:gd name="T11" fmla="*/ 77 h 162"/>
              </a:gdLst>
              <a:ahLst/>
              <a:cxnLst>
                <a:cxn ang="0">
                  <a:pos x="T0" y="T1"/>
                </a:cxn>
                <a:cxn ang="0">
                  <a:pos x="T2" y="T3"/>
                </a:cxn>
                <a:cxn ang="0">
                  <a:pos x="T4" y="T5"/>
                </a:cxn>
                <a:cxn ang="0">
                  <a:pos x="T6" y="T7"/>
                </a:cxn>
                <a:cxn ang="0">
                  <a:pos x="T8" y="T9"/>
                </a:cxn>
                <a:cxn ang="0">
                  <a:pos x="T10" y="T11"/>
                </a:cxn>
              </a:cxnLst>
              <a:rect l="0" t="0" r="r" b="b"/>
              <a:pathLst>
                <a:path w="162" h="162">
                  <a:moveTo>
                    <a:pt x="161" y="77"/>
                  </a:moveTo>
                  <a:lnTo>
                    <a:pt x="161" y="77"/>
                  </a:lnTo>
                  <a:cubicBezTo>
                    <a:pt x="161" y="125"/>
                    <a:pt x="126" y="161"/>
                    <a:pt x="84" y="161"/>
                  </a:cubicBezTo>
                  <a:cubicBezTo>
                    <a:pt x="36" y="161"/>
                    <a:pt x="0" y="125"/>
                    <a:pt x="0" y="77"/>
                  </a:cubicBezTo>
                  <a:cubicBezTo>
                    <a:pt x="0" y="35"/>
                    <a:pt x="36" y="0"/>
                    <a:pt x="84" y="0"/>
                  </a:cubicBezTo>
                  <a:cubicBezTo>
                    <a:pt x="126" y="0"/>
                    <a:pt x="161" y="35"/>
                    <a:pt x="161" y="77"/>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6" name="Freeform 204"/>
            <p:cNvSpPr>
              <a:spLocks noChangeArrowheads="1"/>
            </p:cNvSpPr>
            <p:nvPr/>
          </p:nvSpPr>
          <p:spPr bwMode="auto">
            <a:xfrm>
              <a:off x="12606330" y="11889489"/>
              <a:ext cx="99594" cy="99601"/>
            </a:xfrm>
            <a:custGeom>
              <a:avLst/>
              <a:gdLst>
                <a:gd name="T0" fmla="*/ 161 w 162"/>
                <a:gd name="T1" fmla="*/ 77 h 162"/>
                <a:gd name="T2" fmla="*/ 161 w 162"/>
                <a:gd name="T3" fmla="*/ 77 h 162"/>
                <a:gd name="T4" fmla="*/ 83 w 162"/>
                <a:gd name="T5" fmla="*/ 161 h 162"/>
                <a:gd name="T6" fmla="*/ 0 w 162"/>
                <a:gd name="T7" fmla="*/ 77 h 162"/>
                <a:gd name="T8" fmla="*/ 83 w 162"/>
                <a:gd name="T9" fmla="*/ 0 h 162"/>
                <a:gd name="T10" fmla="*/ 161 w 162"/>
                <a:gd name="T11" fmla="*/ 77 h 162"/>
              </a:gdLst>
              <a:ahLst/>
              <a:cxnLst>
                <a:cxn ang="0">
                  <a:pos x="T0" y="T1"/>
                </a:cxn>
                <a:cxn ang="0">
                  <a:pos x="T2" y="T3"/>
                </a:cxn>
                <a:cxn ang="0">
                  <a:pos x="T4" y="T5"/>
                </a:cxn>
                <a:cxn ang="0">
                  <a:pos x="T6" y="T7"/>
                </a:cxn>
                <a:cxn ang="0">
                  <a:pos x="T8" y="T9"/>
                </a:cxn>
                <a:cxn ang="0">
                  <a:pos x="T10" y="T11"/>
                </a:cxn>
              </a:cxnLst>
              <a:rect l="0" t="0" r="r" b="b"/>
              <a:pathLst>
                <a:path w="162" h="162">
                  <a:moveTo>
                    <a:pt x="161" y="77"/>
                  </a:moveTo>
                  <a:lnTo>
                    <a:pt x="161" y="77"/>
                  </a:lnTo>
                  <a:cubicBezTo>
                    <a:pt x="161" y="125"/>
                    <a:pt x="125" y="161"/>
                    <a:pt x="83" y="161"/>
                  </a:cubicBezTo>
                  <a:cubicBezTo>
                    <a:pt x="36" y="161"/>
                    <a:pt x="0" y="125"/>
                    <a:pt x="0" y="77"/>
                  </a:cubicBezTo>
                  <a:cubicBezTo>
                    <a:pt x="0" y="35"/>
                    <a:pt x="36" y="0"/>
                    <a:pt x="83" y="0"/>
                  </a:cubicBezTo>
                  <a:cubicBezTo>
                    <a:pt x="125" y="0"/>
                    <a:pt x="161" y="35"/>
                    <a:pt x="161" y="77"/>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7" name="Freeform 205"/>
            <p:cNvSpPr>
              <a:spLocks noChangeArrowheads="1"/>
            </p:cNvSpPr>
            <p:nvPr/>
          </p:nvSpPr>
          <p:spPr bwMode="auto">
            <a:xfrm>
              <a:off x="11992607" y="11388789"/>
              <a:ext cx="737544" cy="417250"/>
            </a:xfrm>
            <a:custGeom>
              <a:avLst/>
              <a:gdLst>
                <a:gd name="T0" fmla="*/ 0 w 1209"/>
                <a:gd name="T1" fmla="*/ 0 h 682"/>
                <a:gd name="T2" fmla="*/ 0 w 1209"/>
                <a:gd name="T3" fmla="*/ 681 h 682"/>
                <a:gd name="T4" fmla="*/ 1208 w 1209"/>
                <a:gd name="T5" fmla="*/ 681 h 682"/>
                <a:gd name="T6" fmla="*/ 1208 w 1209"/>
                <a:gd name="T7" fmla="*/ 0 h 682"/>
                <a:gd name="T8" fmla="*/ 0 w 1209"/>
                <a:gd name="T9" fmla="*/ 0 h 682"/>
                <a:gd name="T10" fmla="*/ 311 w 1209"/>
                <a:gd name="T11" fmla="*/ 490 h 682"/>
                <a:gd name="T12" fmla="*/ 186 w 1209"/>
                <a:gd name="T13" fmla="*/ 490 h 682"/>
                <a:gd name="T14" fmla="*/ 186 w 1209"/>
                <a:gd name="T15" fmla="*/ 101 h 682"/>
                <a:gd name="T16" fmla="*/ 311 w 1209"/>
                <a:gd name="T17" fmla="*/ 101 h 682"/>
                <a:gd name="T18" fmla="*/ 311 w 1209"/>
                <a:gd name="T19" fmla="*/ 490 h 682"/>
                <a:gd name="T20" fmla="*/ 550 w 1209"/>
                <a:gd name="T21" fmla="*/ 490 h 682"/>
                <a:gd name="T22" fmla="*/ 425 w 1209"/>
                <a:gd name="T23" fmla="*/ 490 h 682"/>
                <a:gd name="T24" fmla="*/ 425 w 1209"/>
                <a:gd name="T25" fmla="*/ 101 h 682"/>
                <a:gd name="T26" fmla="*/ 550 w 1209"/>
                <a:gd name="T27" fmla="*/ 101 h 682"/>
                <a:gd name="T28" fmla="*/ 550 w 1209"/>
                <a:gd name="T29" fmla="*/ 490 h 682"/>
                <a:gd name="T30" fmla="*/ 783 w 1209"/>
                <a:gd name="T31" fmla="*/ 490 h 682"/>
                <a:gd name="T32" fmla="*/ 658 w 1209"/>
                <a:gd name="T33" fmla="*/ 490 h 682"/>
                <a:gd name="T34" fmla="*/ 658 w 1209"/>
                <a:gd name="T35" fmla="*/ 101 h 682"/>
                <a:gd name="T36" fmla="*/ 783 w 1209"/>
                <a:gd name="T37" fmla="*/ 101 h 682"/>
                <a:gd name="T38" fmla="*/ 783 w 1209"/>
                <a:gd name="T39" fmla="*/ 490 h 682"/>
                <a:gd name="T40" fmla="*/ 1023 w 1209"/>
                <a:gd name="T41" fmla="*/ 490 h 682"/>
                <a:gd name="T42" fmla="*/ 897 w 1209"/>
                <a:gd name="T43" fmla="*/ 490 h 682"/>
                <a:gd name="T44" fmla="*/ 897 w 1209"/>
                <a:gd name="T45" fmla="*/ 101 h 682"/>
                <a:gd name="T46" fmla="*/ 1023 w 1209"/>
                <a:gd name="T47" fmla="*/ 101 h 682"/>
                <a:gd name="T48" fmla="*/ 1023 w 1209"/>
                <a:gd name="T49" fmla="*/ 49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9" h="682">
                  <a:moveTo>
                    <a:pt x="0" y="0"/>
                  </a:moveTo>
                  <a:lnTo>
                    <a:pt x="0" y="681"/>
                  </a:lnTo>
                  <a:lnTo>
                    <a:pt x="1208" y="681"/>
                  </a:lnTo>
                  <a:lnTo>
                    <a:pt x="1208" y="0"/>
                  </a:lnTo>
                  <a:lnTo>
                    <a:pt x="0" y="0"/>
                  </a:lnTo>
                  <a:close/>
                  <a:moveTo>
                    <a:pt x="311" y="490"/>
                  </a:moveTo>
                  <a:lnTo>
                    <a:pt x="186" y="490"/>
                  </a:lnTo>
                  <a:lnTo>
                    <a:pt x="186" y="101"/>
                  </a:lnTo>
                  <a:lnTo>
                    <a:pt x="311" y="101"/>
                  </a:lnTo>
                  <a:lnTo>
                    <a:pt x="311" y="490"/>
                  </a:lnTo>
                  <a:close/>
                  <a:moveTo>
                    <a:pt x="550" y="490"/>
                  </a:moveTo>
                  <a:lnTo>
                    <a:pt x="425" y="490"/>
                  </a:lnTo>
                  <a:lnTo>
                    <a:pt x="425" y="101"/>
                  </a:lnTo>
                  <a:lnTo>
                    <a:pt x="550" y="101"/>
                  </a:lnTo>
                  <a:lnTo>
                    <a:pt x="550" y="490"/>
                  </a:lnTo>
                  <a:close/>
                  <a:moveTo>
                    <a:pt x="783" y="490"/>
                  </a:moveTo>
                  <a:lnTo>
                    <a:pt x="658" y="490"/>
                  </a:lnTo>
                  <a:lnTo>
                    <a:pt x="658" y="101"/>
                  </a:lnTo>
                  <a:lnTo>
                    <a:pt x="783" y="101"/>
                  </a:lnTo>
                  <a:lnTo>
                    <a:pt x="783" y="490"/>
                  </a:lnTo>
                  <a:close/>
                  <a:moveTo>
                    <a:pt x="1023" y="490"/>
                  </a:moveTo>
                  <a:lnTo>
                    <a:pt x="897" y="490"/>
                  </a:lnTo>
                  <a:lnTo>
                    <a:pt x="897" y="101"/>
                  </a:lnTo>
                  <a:lnTo>
                    <a:pt x="1023" y="101"/>
                  </a:lnTo>
                  <a:lnTo>
                    <a:pt x="1023" y="490"/>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8" name="Freeform 206"/>
            <p:cNvSpPr>
              <a:spLocks noChangeArrowheads="1"/>
            </p:cNvSpPr>
            <p:nvPr/>
          </p:nvSpPr>
          <p:spPr bwMode="auto">
            <a:xfrm>
              <a:off x="16003334" y="8645703"/>
              <a:ext cx="473751" cy="818349"/>
            </a:xfrm>
            <a:custGeom>
              <a:avLst/>
              <a:gdLst>
                <a:gd name="T0" fmla="*/ 706 w 778"/>
                <a:gd name="T1" fmla="*/ 0 h 1340"/>
                <a:gd name="T2" fmla="*/ 706 w 778"/>
                <a:gd name="T3" fmla="*/ 0 h 1340"/>
                <a:gd name="T4" fmla="*/ 66 w 778"/>
                <a:gd name="T5" fmla="*/ 0 h 1340"/>
                <a:gd name="T6" fmla="*/ 0 w 778"/>
                <a:gd name="T7" fmla="*/ 66 h 1340"/>
                <a:gd name="T8" fmla="*/ 0 w 778"/>
                <a:gd name="T9" fmla="*/ 1268 h 1340"/>
                <a:gd name="T10" fmla="*/ 66 w 778"/>
                <a:gd name="T11" fmla="*/ 1339 h 1340"/>
                <a:gd name="T12" fmla="*/ 706 w 778"/>
                <a:gd name="T13" fmla="*/ 1339 h 1340"/>
                <a:gd name="T14" fmla="*/ 777 w 778"/>
                <a:gd name="T15" fmla="*/ 1268 h 1340"/>
                <a:gd name="T16" fmla="*/ 777 w 778"/>
                <a:gd name="T17" fmla="*/ 66 h 1340"/>
                <a:gd name="T18" fmla="*/ 706 w 778"/>
                <a:gd name="T19" fmla="*/ 0 h 1340"/>
                <a:gd name="T20" fmla="*/ 186 w 778"/>
                <a:gd name="T21" fmla="*/ 60 h 1340"/>
                <a:gd name="T22" fmla="*/ 186 w 778"/>
                <a:gd name="T23" fmla="*/ 60 h 1340"/>
                <a:gd name="T24" fmla="*/ 622 w 778"/>
                <a:gd name="T25" fmla="*/ 60 h 1340"/>
                <a:gd name="T26" fmla="*/ 622 w 778"/>
                <a:gd name="T27" fmla="*/ 96 h 1340"/>
                <a:gd name="T28" fmla="*/ 186 w 778"/>
                <a:gd name="T29" fmla="*/ 96 h 1340"/>
                <a:gd name="T30" fmla="*/ 186 w 778"/>
                <a:gd name="T31" fmla="*/ 60 h 1340"/>
                <a:gd name="T32" fmla="*/ 401 w 778"/>
                <a:gd name="T33" fmla="*/ 1274 h 1340"/>
                <a:gd name="T34" fmla="*/ 401 w 778"/>
                <a:gd name="T35" fmla="*/ 1274 h 1340"/>
                <a:gd name="T36" fmla="*/ 323 w 778"/>
                <a:gd name="T37" fmla="*/ 1202 h 1340"/>
                <a:gd name="T38" fmla="*/ 401 w 778"/>
                <a:gd name="T39" fmla="*/ 1130 h 1340"/>
                <a:gd name="T40" fmla="*/ 472 w 778"/>
                <a:gd name="T41" fmla="*/ 1202 h 1340"/>
                <a:gd name="T42" fmla="*/ 401 w 778"/>
                <a:gd name="T43" fmla="*/ 1274 h 1340"/>
                <a:gd name="T44" fmla="*/ 706 w 778"/>
                <a:gd name="T45" fmla="*/ 1076 h 1340"/>
                <a:gd name="T46" fmla="*/ 706 w 778"/>
                <a:gd name="T47" fmla="*/ 1076 h 1340"/>
                <a:gd name="T48" fmla="*/ 72 w 778"/>
                <a:gd name="T49" fmla="*/ 1076 h 1340"/>
                <a:gd name="T50" fmla="*/ 72 w 778"/>
                <a:gd name="T51" fmla="*/ 168 h 1340"/>
                <a:gd name="T52" fmla="*/ 706 w 778"/>
                <a:gd name="T53" fmla="*/ 168 h 1340"/>
                <a:gd name="T54" fmla="*/ 706 w 778"/>
                <a:gd name="T55" fmla="*/ 10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8" h="1340">
                  <a:moveTo>
                    <a:pt x="706" y="0"/>
                  </a:moveTo>
                  <a:lnTo>
                    <a:pt x="706" y="0"/>
                  </a:lnTo>
                  <a:cubicBezTo>
                    <a:pt x="66" y="0"/>
                    <a:pt x="66" y="0"/>
                    <a:pt x="66" y="0"/>
                  </a:cubicBezTo>
                  <a:cubicBezTo>
                    <a:pt x="30" y="0"/>
                    <a:pt x="0" y="30"/>
                    <a:pt x="0" y="66"/>
                  </a:cubicBezTo>
                  <a:cubicBezTo>
                    <a:pt x="0" y="1268"/>
                    <a:pt x="0" y="1268"/>
                    <a:pt x="0" y="1268"/>
                  </a:cubicBezTo>
                  <a:cubicBezTo>
                    <a:pt x="0" y="1309"/>
                    <a:pt x="30" y="1339"/>
                    <a:pt x="66" y="1339"/>
                  </a:cubicBezTo>
                  <a:cubicBezTo>
                    <a:pt x="706" y="1339"/>
                    <a:pt x="706" y="1339"/>
                    <a:pt x="706" y="1339"/>
                  </a:cubicBezTo>
                  <a:cubicBezTo>
                    <a:pt x="748" y="1339"/>
                    <a:pt x="777" y="1309"/>
                    <a:pt x="777" y="1268"/>
                  </a:cubicBezTo>
                  <a:cubicBezTo>
                    <a:pt x="777" y="66"/>
                    <a:pt x="777" y="66"/>
                    <a:pt x="777" y="66"/>
                  </a:cubicBezTo>
                  <a:cubicBezTo>
                    <a:pt x="777" y="30"/>
                    <a:pt x="748" y="0"/>
                    <a:pt x="706" y="0"/>
                  </a:cubicBezTo>
                  <a:close/>
                  <a:moveTo>
                    <a:pt x="186" y="60"/>
                  </a:moveTo>
                  <a:lnTo>
                    <a:pt x="186" y="60"/>
                  </a:lnTo>
                  <a:cubicBezTo>
                    <a:pt x="622" y="60"/>
                    <a:pt x="622" y="60"/>
                    <a:pt x="622" y="60"/>
                  </a:cubicBezTo>
                  <a:cubicBezTo>
                    <a:pt x="622" y="96"/>
                    <a:pt x="622" y="96"/>
                    <a:pt x="622" y="96"/>
                  </a:cubicBezTo>
                  <a:cubicBezTo>
                    <a:pt x="186" y="96"/>
                    <a:pt x="186" y="96"/>
                    <a:pt x="186" y="96"/>
                  </a:cubicBezTo>
                  <a:lnTo>
                    <a:pt x="186" y="60"/>
                  </a:lnTo>
                  <a:close/>
                  <a:moveTo>
                    <a:pt x="401" y="1274"/>
                  </a:moveTo>
                  <a:lnTo>
                    <a:pt x="401" y="1274"/>
                  </a:lnTo>
                  <a:cubicBezTo>
                    <a:pt x="359" y="1274"/>
                    <a:pt x="323" y="1244"/>
                    <a:pt x="323" y="1202"/>
                  </a:cubicBezTo>
                  <a:cubicBezTo>
                    <a:pt x="323" y="1160"/>
                    <a:pt x="359" y="1130"/>
                    <a:pt x="401" y="1130"/>
                  </a:cubicBezTo>
                  <a:cubicBezTo>
                    <a:pt x="437" y="1130"/>
                    <a:pt x="472" y="1160"/>
                    <a:pt x="472" y="1202"/>
                  </a:cubicBezTo>
                  <a:cubicBezTo>
                    <a:pt x="472" y="1244"/>
                    <a:pt x="437" y="1274"/>
                    <a:pt x="401" y="1274"/>
                  </a:cubicBezTo>
                  <a:close/>
                  <a:moveTo>
                    <a:pt x="706" y="1076"/>
                  </a:moveTo>
                  <a:lnTo>
                    <a:pt x="706" y="1076"/>
                  </a:lnTo>
                  <a:cubicBezTo>
                    <a:pt x="72" y="1076"/>
                    <a:pt x="72" y="1076"/>
                    <a:pt x="72" y="1076"/>
                  </a:cubicBezTo>
                  <a:cubicBezTo>
                    <a:pt x="72" y="168"/>
                    <a:pt x="72" y="168"/>
                    <a:pt x="72" y="168"/>
                  </a:cubicBezTo>
                  <a:cubicBezTo>
                    <a:pt x="706" y="168"/>
                    <a:pt x="706" y="168"/>
                    <a:pt x="706" y="168"/>
                  </a:cubicBezTo>
                  <a:lnTo>
                    <a:pt x="706" y="1076"/>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218" name="Rectangle 1"/>
          <p:cNvSpPr>
            <a:spLocks/>
          </p:cNvSpPr>
          <p:nvPr/>
        </p:nvSpPr>
        <p:spPr bwMode="auto">
          <a:xfrm>
            <a:off x="12068508" y="2968887"/>
            <a:ext cx="11978608" cy="5374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noAutofit/>
          </a:bodyPr>
          <a:lstStyle/>
          <a:p>
            <a:r>
              <a:rPr lang="en-US" sz="8800" b="1" spc="150" dirty="0">
                <a:solidFill>
                  <a:schemeClr val="bg1"/>
                </a:solidFill>
                <a:latin typeface="Source Sans Pro"/>
                <a:ea typeface="ＭＳ Ｐゴシック" charset="0"/>
                <a:cs typeface="Source Sans Pro"/>
                <a:sym typeface="Bebas Neue" charset="0"/>
              </a:rPr>
              <a:t>CUSTOMER APPROVAL PROCESS MODELING </a:t>
            </a:r>
          </a:p>
        </p:txBody>
      </p:sp>
      <p:sp>
        <p:nvSpPr>
          <p:cNvPr id="220" name="Rectangle 1"/>
          <p:cNvSpPr>
            <a:spLocks/>
          </p:cNvSpPr>
          <p:nvPr/>
        </p:nvSpPr>
        <p:spPr bwMode="auto">
          <a:xfrm>
            <a:off x="12145853" y="7550040"/>
            <a:ext cx="645208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200" b="1" spc="150" dirty="0">
                <a:solidFill>
                  <a:schemeClr val="bg1"/>
                </a:solidFill>
                <a:latin typeface="Source Sans Pro"/>
                <a:ea typeface="ＭＳ Ｐゴシック" charset="0"/>
                <a:cs typeface="Source Sans Pro"/>
                <a:sym typeface="Bebas Neue" charset="0"/>
              </a:rPr>
              <a:t>FOR A FINTECH COMPANY</a:t>
            </a:r>
          </a:p>
        </p:txBody>
      </p:sp>
      <p:sp>
        <p:nvSpPr>
          <p:cNvPr id="221" name="Rectangle 220"/>
          <p:cNvSpPr/>
          <p:nvPr/>
        </p:nvSpPr>
        <p:spPr>
          <a:xfrm>
            <a:off x="12175759" y="8285493"/>
            <a:ext cx="1868325" cy="84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solidFill>
                <a:schemeClr val="tx1"/>
              </a:solidFill>
            </a:endParaRPr>
          </a:p>
        </p:txBody>
      </p:sp>
    </p:spTree>
    <p:extLst>
      <p:ext uri="{BB962C8B-B14F-4D97-AF65-F5344CB8AC3E}">
        <p14:creationId xmlns:p14="http://schemas.microsoft.com/office/powerpoint/2010/main" val="30965622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48" cy="13714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1"/>
          <p:cNvSpPr>
            <a:spLocks/>
          </p:cNvSpPr>
          <p:nvPr/>
        </p:nvSpPr>
        <p:spPr bwMode="auto">
          <a:xfrm>
            <a:off x="14474257" y="1051964"/>
            <a:ext cx="8563735" cy="240072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lIns="91440" tIns="45720" rIns="91440" bIns="45720" rtlCol="0" anchor="b">
            <a:normAutofit/>
          </a:bodyPr>
          <a:lstStyle/>
          <a:p>
            <a:pPr defTabSz="914400">
              <a:lnSpc>
                <a:spcPct val="90000"/>
              </a:lnSpc>
              <a:spcBef>
                <a:spcPct val="0"/>
              </a:spcBef>
              <a:spcAft>
                <a:spcPts val="600"/>
              </a:spcAft>
            </a:pPr>
            <a:r>
              <a:rPr lang="en-US" sz="7200" b="1" kern="1200">
                <a:solidFill>
                  <a:schemeClr val="tx1"/>
                </a:solidFill>
                <a:latin typeface="+mj-lt"/>
                <a:ea typeface="+mj-ea"/>
                <a:cs typeface="+mj-cs"/>
                <a:sym typeface="Bebas Neue" charset="0"/>
              </a:rPr>
              <a:t>EXPLORATORY DATA ANALYSIS</a:t>
            </a:r>
          </a:p>
        </p:txBody>
      </p:sp>
      <p:sp>
        <p:nvSpPr>
          <p:cNvPr id="97" name="Rectangle 9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089744" y="433484"/>
            <a:ext cx="1481328" cy="236608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306" y="709918"/>
            <a:ext cx="12366725" cy="118304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able&#10;&#10;Description automatically generated with medium confidence">
            <a:extLst>
              <a:ext uri="{FF2B5EF4-FFF2-40B4-BE49-F238E27FC236}">
                <a16:creationId xmlns:a16="http://schemas.microsoft.com/office/drawing/2014/main" id="{3336634F-138A-40A3-926E-CCC93B97E995}"/>
              </a:ext>
            </a:extLst>
          </p:cNvPr>
          <p:cNvPicPr>
            <a:picLocks noChangeAspect="1"/>
          </p:cNvPicPr>
          <p:nvPr/>
        </p:nvPicPr>
        <p:blipFill rotWithShape="1">
          <a:blip r:embed="rId2"/>
          <a:srcRect t="8048" r="56606" b="11916"/>
          <a:stretch/>
        </p:blipFill>
        <p:spPr>
          <a:xfrm>
            <a:off x="-53452" y="58837"/>
            <a:ext cx="14253860" cy="13605002"/>
          </a:xfrm>
          <a:prstGeom prst="rect">
            <a:avLst/>
          </a:prstGeom>
        </p:spPr>
      </p:pic>
      <p:sp>
        <p:nvSpPr>
          <p:cNvPr id="101" name="Rectangle 10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4551781" y="3889826"/>
            <a:ext cx="8044624"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20CEFF-742C-4C9E-8754-38ADCFE864AA}"/>
              </a:ext>
            </a:extLst>
          </p:cNvPr>
          <p:cNvSpPr txBox="1"/>
          <p:nvPr/>
        </p:nvSpPr>
        <p:spPr>
          <a:xfrm>
            <a:off x="14474253" y="4062202"/>
            <a:ext cx="8563737" cy="7023886"/>
          </a:xfrm>
          <a:prstGeom prst="rect">
            <a:avLst/>
          </a:prstGeom>
        </p:spPr>
        <p:txBody>
          <a:bodyPr vert="horz" lIns="91440" tIns="45720" rIns="91440" bIns="45720" rtlCol="0" anchor="ctr">
            <a:normAutofit/>
          </a:bodyPr>
          <a:lstStyle/>
          <a:p>
            <a:pPr defTabSz="914400">
              <a:lnSpc>
                <a:spcPct val="90000"/>
              </a:lnSpc>
              <a:spcAft>
                <a:spcPts val="600"/>
              </a:spcAft>
            </a:pPr>
            <a:r>
              <a:rPr lang="en-US" dirty="0"/>
              <a:t>There are lot of e-commerce that only been use few times compare to Tokopedia, Shopee, Not from ecommerce.</a:t>
            </a:r>
          </a:p>
          <a:p>
            <a:pPr defTabSz="914400">
              <a:lnSpc>
                <a:spcPct val="90000"/>
              </a:lnSpc>
              <a:spcAft>
                <a:spcPts val="600"/>
              </a:spcAft>
            </a:pPr>
            <a:endParaRPr lang="en-US" dirty="0"/>
          </a:p>
          <a:p>
            <a:pPr defTabSz="914400">
              <a:lnSpc>
                <a:spcPct val="90000"/>
              </a:lnSpc>
              <a:spcAft>
                <a:spcPts val="600"/>
              </a:spcAft>
            </a:pPr>
            <a:r>
              <a:rPr lang="en-US" dirty="0"/>
              <a:t>Most of this ecommerce will be dropped in step “further data cleansing”</a:t>
            </a:r>
          </a:p>
        </p:txBody>
      </p:sp>
      <p:sp>
        <p:nvSpPr>
          <p:cNvPr id="103" name="Rectangle 10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348083" y="12106760"/>
            <a:ext cx="1481328" cy="308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91218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48" cy="13714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1"/>
          <p:cNvSpPr>
            <a:spLocks/>
          </p:cNvSpPr>
          <p:nvPr/>
        </p:nvSpPr>
        <p:spPr bwMode="auto">
          <a:xfrm>
            <a:off x="14474257" y="1051964"/>
            <a:ext cx="8563735" cy="2400722"/>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lIns="91440" tIns="45720" rIns="91440" bIns="45720" rtlCol="0" anchor="b">
            <a:normAutofit/>
          </a:bodyPr>
          <a:lstStyle/>
          <a:p>
            <a:pPr defTabSz="914400">
              <a:lnSpc>
                <a:spcPct val="90000"/>
              </a:lnSpc>
              <a:spcBef>
                <a:spcPct val="0"/>
              </a:spcBef>
              <a:spcAft>
                <a:spcPts val="600"/>
              </a:spcAft>
            </a:pPr>
            <a:r>
              <a:rPr lang="en-US" sz="7200" b="1" kern="1200">
                <a:solidFill>
                  <a:schemeClr val="tx1"/>
                </a:solidFill>
                <a:latin typeface="+mj-lt"/>
                <a:ea typeface="+mj-ea"/>
                <a:cs typeface="+mj-cs"/>
                <a:sym typeface="Bebas Neue" charset="0"/>
              </a:rPr>
              <a:t>EXPLORATORY DATA ANALYSIS</a:t>
            </a:r>
          </a:p>
        </p:txBody>
      </p:sp>
      <p:sp>
        <p:nvSpPr>
          <p:cNvPr id="97" name="Rectangle 9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089744" y="433484"/>
            <a:ext cx="1481328" cy="236608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306" y="709918"/>
            <a:ext cx="12366725" cy="118304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4551781" y="3889826"/>
            <a:ext cx="8044624"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20CEFF-742C-4C9E-8754-38ADCFE864AA}"/>
              </a:ext>
            </a:extLst>
          </p:cNvPr>
          <p:cNvSpPr txBox="1"/>
          <p:nvPr/>
        </p:nvSpPr>
        <p:spPr>
          <a:xfrm>
            <a:off x="14474253" y="4062202"/>
            <a:ext cx="8563737" cy="7023886"/>
          </a:xfrm>
          <a:prstGeom prst="rect">
            <a:avLst/>
          </a:prstGeom>
        </p:spPr>
        <p:txBody>
          <a:bodyPr vert="horz" lIns="91440" tIns="45720" rIns="91440" bIns="45720" rtlCol="0" anchor="ctr">
            <a:normAutofit/>
          </a:bodyPr>
          <a:lstStyle/>
          <a:p>
            <a:pPr defTabSz="914400">
              <a:lnSpc>
                <a:spcPct val="90000"/>
              </a:lnSpc>
              <a:spcAft>
                <a:spcPts val="600"/>
              </a:spcAft>
            </a:pPr>
            <a:r>
              <a:rPr lang="en-US" dirty="0"/>
              <a:t>Installment Period is from 1-24 Months</a:t>
            </a:r>
          </a:p>
        </p:txBody>
      </p:sp>
      <p:sp>
        <p:nvSpPr>
          <p:cNvPr id="103" name="Rectangle 10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348083" y="12106760"/>
            <a:ext cx="1481328" cy="308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20B1E4D-B82D-407D-9DAB-A29D0A30B976}"/>
              </a:ext>
            </a:extLst>
          </p:cNvPr>
          <p:cNvPicPr>
            <a:picLocks noChangeAspect="1"/>
          </p:cNvPicPr>
          <p:nvPr/>
        </p:nvPicPr>
        <p:blipFill rotWithShape="1">
          <a:blip r:embed="rId2"/>
          <a:srcRect r="43350" b="3015"/>
          <a:stretch/>
        </p:blipFill>
        <p:spPr>
          <a:xfrm>
            <a:off x="560474" y="2641601"/>
            <a:ext cx="13046863" cy="9898742"/>
          </a:xfrm>
          <a:prstGeom prst="rect">
            <a:avLst/>
          </a:prstGeom>
        </p:spPr>
      </p:pic>
    </p:spTree>
    <p:extLst>
      <p:ext uri="{BB962C8B-B14F-4D97-AF65-F5344CB8AC3E}">
        <p14:creationId xmlns:p14="http://schemas.microsoft.com/office/powerpoint/2010/main" val="2550969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
          <p:cNvSpPr>
            <a:spLocks/>
          </p:cNvSpPr>
          <p:nvPr/>
        </p:nvSpPr>
        <p:spPr bwMode="auto">
          <a:xfrm>
            <a:off x="8217338" y="634226"/>
            <a:ext cx="7955704"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5800" b="1" dirty="0">
                <a:solidFill>
                  <a:schemeClr val="tx2"/>
                </a:solidFill>
                <a:latin typeface="Lato Regular"/>
                <a:ea typeface="ＭＳ Ｐゴシック" charset="0"/>
                <a:cs typeface="Lato Regular"/>
                <a:sym typeface="Bebas Neue" charset="0"/>
              </a:rPr>
              <a:t>DATA PREPROCESSING</a:t>
            </a:r>
          </a:p>
        </p:txBody>
      </p:sp>
      <p:pic>
        <p:nvPicPr>
          <p:cNvPr id="3" name="Picture 2">
            <a:extLst>
              <a:ext uri="{FF2B5EF4-FFF2-40B4-BE49-F238E27FC236}">
                <a16:creationId xmlns:a16="http://schemas.microsoft.com/office/drawing/2014/main" id="{225BAD57-CD65-4FFA-86E9-7BC193C89EEE}"/>
              </a:ext>
            </a:extLst>
          </p:cNvPr>
          <p:cNvPicPr>
            <a:picLocks noChangeAspect="1"/>
          </p:cNvPicPr>
          <p:nvPr/>
        </p:nvPicPr>
        <p:blipFill rotWithShape="1">
          <a:blip r:embed="rId2"/>
          <a:srcRect r="12925" b="26096"/>
          <a:stretch/>
        </p:blipFill>
        <p:spPr>
          <a:xfrm>
            <a:off x="5358596" y="1974645"/>
            <a:ext cx="15507560" cy="5508504"/>
          </a:xfrm>
          <a:prstGeom prst="rect">
            <a:avLst/>
          </a:prstGeom>
          <a:ln>
            <a:solidFill>
              <a:srgbClr val="BFBFBF"/>
            </a:solidFill>
          </a:ln>
        </p:spPr>
      </p:pic>
      <p:pic>
        <p:nvPicPr>
          <p:cNvPr id="4" name="Picture 3">
            <a:extLst>
              <a:ext uri="{FF2B5EF4-FFF2-40B4-BE49-F238E27FC236}">
                <a16:creationId xmlns:a16="http://schemas.microsoft.com/office/drawing/2014/main" id="{48AF1F4C-7260-4B15-A574-B80221F744E0}"/>
              </a:ext>
            </a:extLst>
          </p:cNvPr>
          <p:cNvPicPr>
            <a:picLocks noChangeAspect="1"/>
          </p:cNvPicPr>
          <p:nvPr/>
        </p:nvPicPr>
        <p:blipFill rotWithShape="1">
          <a:blip r:embed="rId3"/>
          <a:srcRect r="42229" b="34248"/>
          <a:stretch/>
        </p:blipFill>
        <p:spPr>
          <a:xfrm>
            <a:off x="5358596" y="7994249"/>
            <a:ext cx="15507560" cy="4172866"/>
          </a:xfrm>
          <a:prstGeom prst="rect">
            <a:avLst/>
          </a:prstGeom>
          <a:ln>
            <a:solidFill>
              <a:srgbClr val="94C8F3"/>
            </a:solidFill>
          </a:ln>
        </p:spPr>
      </p:pic>
      <p:sp>
        <p:nvSpPr>
          <p:cNvPr id="5" name="TextBox 4">
            <a:extLst>
              <a:ext uri="{FF2B5EF4-FFF2-40B4-BE49-F238E27FC236}">
                <a16:creationId xmlns:a16="http://schemas.microsoft.com/office/drawing/2014/main" id="{3134A47F-C877-4436-93EC-5FE70C03DDC7}"/>
              </a:ext>
            </a:extLst>
          </p:cNvPr>
          <p:cNvSpPr txBox="1"/>
          <p:nvPr/>
        </p:nvSpPr>
        <p:spPr>
          <a:xfrm>
            <a:off x="-376518" y="1974646"/>
            <a:ext cx="5647765" cy="5340554"/>
          </a:xfrm>
          <a:prstGeom prst="homePlate">
            <a:avLst/>
          </a:prstGeom>
          <a:solidFill>
            <a:schemeClr val="bg2">
              <a:lumMod val="75000"/>
            </a:schemeClr>
          </a:solidFill>
        </p:spPr>
        <p:txBody>
          <a:bodyPr wrap="square" rtlCol="0" anchor="ctr" anchorCtr="0">
            <a:noAutofit/>
          </a:bodyPr>
          <a:lstStyle/>
          <a:p>
            <a:pPr algn="ctr"/>
            <a:r>
              <a:rPr lang="en-US" b="1" dirty="0">
                <a:solidFill>
                  <a:srgbClr val="041B31"/>
                </a:solidFill>
              </a:rPr>
              <a:t>BEFORE</a:t>
            </a:r>
            <a:endParaRPr lang="en-ID" b="1" dirty="0">
              <a:solidFill>
                <a:srgbClr val="041B31"/>
              </a:solidFill>
            </a:endParaRPr>
          </a:p>
        </p:txBody>
      </p:sp>
      <p:sp>
        <p:nvSpPr>
          <p:cNvPr id="6" name="TextBox 5">
            <a:extLst>
              <a:ext uri="{FF2B5EF4-FFF2-40B4-BE49-F238E27FC236}">
                <a16:creationId xmlns:a16="http://schemas.microsoft.com/office/drawing/2014/main" id="{C8C2BEB4-88A2-4769-B8E5-C64FEA72FF8B}"/>
              </a:ext>
            </a:extLst>
          </p:cNvPr>
          <p:cNvSpPr txBox="1"/>
          <p:nvPr/>
        </p:nvSpPr>
        <p:spPr>
          <a:xfrm>
            <a:off x="-376518" y="7994249"/>
            <a:ext cx="5647765" cy="4172866"/>
          </a:xfrm>
          <a:prstGeom prst="homePlate">
            <a:avLst/>
          </a:prstGeom>
          <a:solidFill>
            <a:schemeClr val="accent3">
              <a:lumMod val="40000"/>
              <a:lumOff val="60000"/>
            </a:schemeClr>
          </a:solidFill>
        </p:spPr>
        <p:txBody>
          <a:bodyPr wrap="square" rtlCol="0" anchor="ctr" anchorCtr="0">
            <a:noAutofit/>
          </a:bodyPr>
          <a:lstStyle/>
          <a:p>
            <a:pPr algn="ctr"/>
            <a:r>
              <a:rPr lang="en-US" b="1" dirty="0">
                <a:solidFill>
                  <a:srgbClr val="041B31"/>
                </a:solidFill>
              </a:rPr>
              <a:t>AFTER</a:t>
            </a:r>
            <a:endParaRPr lang="en-ID" b="1" dirty="0">
              <a:solidFill>
                <a:srgbClr val="041B31"/>
              </a:solidFill>
            </a:endParaRPr>
          </a:p>
        </p:txBody>
      </p:sp>
      <p:sp>
        <p:nvSpPr>
          <p:cNvPr id="2" name="Rectangle: Rounded Corners 1">
            <a:extLst>
              <a:ext uri="{FF2B5EF4-FFF2-40B4-BE49-F238E27FC236}">
                <a16:creationId xmlns:a16="http://schemas.microsoft.com/office/drawing/2014/main" id="{85D7C592-2210-47F8-803D-4F82DB82ED9D}"/>
              </a:ext>
            </a:extLst>
          </p:cNvPr>
          <p:cNvSpPr/>
          <p:nvPr/>
        </p:nvSpPr>
        <p:spPr>
          <a:xfrm>
            <a:off x="6454588" y="4625789"/>
            <a:ext cx="7135906" cy="7691718"/>
          </a:xfrm>
          <a:prstGeom prst="roundRect">
            <a:avLst/>
          </a:prstGeom>
          <a:solidFill>
            <a:srgbClr val="FF0000">
              <a:alpha val="3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2439479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
          <p:cNvSpPr>
            <a:spLocks/>
          </p:cNvSpPr>
          <p:nvPr/>
        </p:nvSpPr>
        <p:spPr bwMode="auto">
          <a:xfrm>
            <a:off x="8217338" y="634226"/>
            <a:ext cx="7955704"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5800" b="1" dirty="0">
                <a:solidFill>
                  <a:schemeClr val="tx2"/>
                </a:solidFill>
                <a:latin typeface="Lato Regular"/>
                <a:ea typeface="ＭＳ Ｐゴシック" charset="0"/>
                <a:cs typeface="Lato Regular"/>
                <a:sym typeface="Bebas Neue" charset="0"/>
              </a:rPr>
              <a:t>DATA PREPROCESSING</a:t>
            </a:r>
          </a:p>
        </p:txBody>
      </p:sp>
      <p:pic>
        <p:nvPicPr>
          <p:cNvPr id="3" name="Picture 2">
            <a:extLst>
              <a:ext uri="{FF2B5EF4-FFF2-40B4-BE49-F238E27FC236}">
                <a16:creationId xmlns:a16="http://schemas.microsoft.com/office/drawing/2014/main" id="{DF1774F2-4BCF-444F-A0F8-A0E7BE7EF595}"/>
              </a:ext>
            </a:extLst>
          </p:cNvPr>
          <p:cNvPicPr>
            <a:picLocks noChangeAspect="1"/>
          </p:cNvPicPr>
          <p:nvPr/>
        </p:nvPicPr>
        <p:blipFill>
          <a:blip r:embed="rId2"/>
          <a:stretch>
            <a:fillRect/>
          </a:stretch>
        </p:blipFill>
        <p:spPr>
          <a:xfrm>
            <a:off x="1422621" y="2541434"/>
            <a:ext cx="21532408" cy="10540340"/>
          </a:xfrm>
          <a:prstGeom prst="rect">
            <a:avLst/>
          </a:prstGeom>
        </p:spPr>
      </p:pic>
    </p:spTree>
    <p:extLst>
      <p:ext uri="{BB962C8B-B14F-4D97-AF65-F5344CB8AC3E}">
        <p14:creationId xmlns:p14="http://schemas.microsoft.com/office/powerpoint/2010/main" val="2668828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
          <p:cNvSpPr>
            <a:spLocks/>
          </p:cNvSpPr>
          <p:nvPr/>
        </p:nvSpPr>
        <p:spPr bwMode="auto">
          <a:xfrm>
            <a:off x="8217338" y="634226"/>
            <a:ext cx="7955704"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5800" b="1" dirty="0">
                <a:solidFill>
                  <a:schemeClr val="tx2"/>
                </a:solidFill>
                <a:latin typeface="Lato Regular"/>
                <a:ea typeface="ＭＳ Ｐゴシック" charset="0"/>
                <a:cs typeface="Lato Regular"/>
                <a:sym typeface="Bebas Neue" charset="0"/>
              </a:rPr>
              <a:t>DATA PREPROCESSING</a:t>
            </a:r>
          </a:p>
        </p:txBody>
      </p:sp>
      <p:pic>
        <p:nvPicPr>
          <p:cNvPr id="4" name="Picture 3">
            <a:extLst>
              <a:ext uri="{FF2B5EF4-FFF2-40B4-BE49-F238E27FC236}">
                <a16:creationId xmlns:a16="http://schemas.microsoft.com/office/drawing/2014/main" id="{968D4E16-4427-49B7-BDB8-08ECA88640C0}"/>
              </a:ext>
            </a:extLst>
          </p:cNvPr>
          <p:cNvPicPr>
            <a:picLocks noChangeAspect="1"/>
          </p:cNvPicPr>
          <p:nvPr/>
        </p:nvPicPr>
        <p:blipFill>
          <a:blip r:embed="rId2"/>
          <a:stretch>
            <a:fillRect/>
          </a:stretch>
        </p:blipFill>
        <p:spPr>
          <a:xfrm>
            <a:off x="2811614" y="1859058"/>
            <a:ext cx="18754423" cy="11646376"/>
          </a:xfrm>
          <a:prstGeom prst="rect">
            <a:avLst/>
          </a:prstGeom>
        </p:spPr>
      </p:pic>
    </p:spTree>
    <p:extLst>
      <p:ext uri="{BB962C8B-B14F-4D97-AF65-F5344CB8AC3E}">
        <p14:creationId xmlns:p14="http://schemas.microsoft.com/office/powerpoint/2010/main" val="37462585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4973341" y="4555226"/>
            <a:ext cx="9404309" cy="9160774"/>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0" name="Rectangle 1"/>
          <p:cNvSpPr>
            <a:spLocks/>
          </p:cNvSpPr>
          <p:nvPr/>
        </p:nvSpPr>
        <p:spPr bwMode="auto">
          <a:xfrm>
            <a:off x="16039863" y="6463862"/>
            <a:ext cx="7702076" cy="3668112"/>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lIns="91440" tIns="45720" rIns="91440" bIns="45720" rtlCol="0" anchor="b">
            <a:normAutofit/>
          </a:bodyPr>
          <a:lstStyle/>
          <a:p>
            <a:pPr algn="ctr" defTabSz="914400">
              <a:lnSpc>
                <a:spcPct val="90000"/>
              </a:lnSpc>
              <a:spcBef>
                <a:spcPct val="0"/>
              </a:spcBef>
              <a:spcAft>
                <a:spcPts val="600"/>
              </a:spcAft>
            </a:pPr>
            <a:r>
              <a:rPr lang="en-US" sz="8000" b="1" dirty="0">
                <a:latin typeface="+mj-lt"/>
                <a:ea typeface="+mj-ea"/>
                <a:cs typeface="+mj-cs"/>
                <a:sym typeface="Bebas Neue" charset="0"/>
              </a:rPr>
              <a:t>MODEL RESULT</a:t>
            </a:r>
          </a:p>
        </p:txBody>
      </p:sp>
      <p:cxnSp>
        <p:nvCxnSpPr>
          <p:cNvPr id="97" name="Straight Connector 9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955724" y="10247586"/>
            <a:ext cx="1870353"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DFF4C912-788E-4E96-B12E-709FC06A32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16"/>
          <a:stretch/>
        </p:blipFill>
        <p:spPr bwMode="auto">
          <a:xfrm>
            <a:off x="0" y="0"/>
            <a:ext cx="18021300" cy="137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609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F8B2FA5E-CECC-457D-A58A-FD09AFEDF0F1}"/>
              </a:ext>
            </a:extLst>
          </p:cNvPr>
          <p:cNvPicPr>
            <a:picLocks noChangeAspect="1"/>
          </p:cNvPicPr>
          <p:nvPr/>
        </p:nvPicPr>
        <p:blipFill rotWithShape="1">
          <a:blip r:embed="rId2"/>
          <a:srcRect t="7001"/>
          <a:stretch/>
        </p:blipFill>
        <p:spPr>
          <a:xfrm>
            <a:off x="-206459" y="10"/>
            <a:ext cx="24377630" cy="13715990"/>
          </a:xfrm>
          <a:prstGeom prst="rect">
            <a:avLst/>
          </a:prstGeom>
        </p:spPr>
      </p:pic>
      <p:sp>
        <p:nvSpPr>
          <p:cNvPr id="9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4973341" y="4555226"/>
            <a:ext cx="9404309" cy="9160774"/>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0" name="Rectangle 1"/>
          <p:cNvSpPr>
            <a:spLocks/>
          </p:cNvSpPr>
          <p:nvPr/>
        </p:nvSpPr>
        <p:spPr bwMode="auto">
          <a:xfrm>
            <a:off x="16039863" y="6463862"/>
            <a:ext cx="7702076" cy="366811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lIns="91440" tIns="45720" rIns="91440" bIns="45720" rtlCol="0" anchor="b">
            <a:normAutofit/>
          </a:bodyPr>
          <a:lstStyle/>
          <a:p>
            <a:pPr algn="ctr" defTabSz="914400">
              <a:lnSpc>
                <a:spcPct val="90000"/>
              </a:lnSpc>
              <a:spcBef>
                <a:spcPct val="0"/>
              </a:spcBef>
              <a:spcAft>
                <a:spcPts val="600"/>
              </a:spcAft>
            </a:pPr>
            <a:r>
              <a:rPr lang="en-US" sz="8000" b="1" dirty="0">
                <a:latin typeface="+mj-lt"/>
                <a:ea typeface="+mj-ea"/>
                <a:cs typeface="+mj-cs"/>
                <a:sym typeface="Bebas Neue" charset="0"/>
              </a:rPr>
              <a:t>MODEL RESULT</a:t>
            </a:r>
          </a:p>
        </p:txBody>
      </p:sp>
      <p:cxnSp>
        <p:nvCxnSpPr>
          <p:cNvPr id="97" name="Straight Connector 9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955724" y="10247586"/>
            <a:ext cx="1870353"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9393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1"/>
          <p:cNvSpPr>
            <a:spLocks/>
          </p:cNvSpPr>
          <p:nvPr/>
        </p:nvSpPr>
        <p:spPr bwMode="auto">
          <a:xfrm>
            <a:off x="1980684" y="676656"/>
            <a:ext cx="20416281" cy="2157984"/>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lIns="91440" tIns="45720" rIns="91440" bIns="45720" rtlCol="0" anchor="b">
            <a:normAutofit/>
          </a:bodyPr>
          <a:lstStyle/>
          <a:p>
            <a:pPr algn="ctr" defTabSz="914400">
              <a:lnSpc>
                <a:spcPct val="90000"/>
              </a:lnSpc>
              <a:spcBef>
                <a:spcPct val="0"/>
              </a:spcBef>
              <a:spcAft>
                <a:spcPts val="600"/>
              </a:spcAft>
            </a:pPr>
            <a:r>
              <a:rPr lang="en-US" sz="10700" b="1">
                <a:latin typeface="+mj-lt"/>
                <a:ea typeface="+mj-ea"/>
                <a:cs typeface="+mj-cs"/>
                <a:sym typeface="Bebas Neue" charset="0"/>
              </a:rPr>
              <a:t>MODEL PERFORMANCE</a:t>
            </a:r>
          </a:p>
        </p:txBody>
      </p:sp>
      <p:sp>
        <p:nvSpPr>
          <p:cNvPr id="95" name="Rectangle 94">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3500"/>
            <a:ext cx="24377650" cy="9432500"/>
          </a:xfrm>
          <a:prstGeom prst="rect">
            <a:avLst/>
          </a:prstGeom>
          <a:solidFill>
            <a:srgbClr val="365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60" y="4846320"/>
            <a:ext cx="11224214" cy="786063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able&#10;&#10;Description automatically generated">
            <a:extLst>
              <a:ext uri="{FF2B5EF4-FFF2-40B4-BE49-F238E27FC236}">
                <a16:creationId xmlns:a16="http://schemas.microsoft.com/office/drawing/2014/main" id="{3390E8EA-E3BD-4FDE-8217-EE7A873C3AF7}"/>
              </a:ext>
            </a:extLst>
          </p:cNvPr>
          <p:cNvPicPr>
            <a:picLocks noChangeAspect="1"/>
          </p:cNvPicPr>
          <p:nvPr/>
        </p:nvPicPr>
        <p:blipFill rotWithShape="1">
          <a:blip r:embed="rId2"/>
          <a:srcRect l="2164"/>
          <a:stretch/>
        </p:blipFill>
        <p:spPr>
          <a:xfrm>
            <a:off x="1277963" y="6629051"/>
            <a:ext cx="9946081" cy="4295166"/>
          </a:xfrm>
          <a:prstGeom prst="rect">
            <a:avLst/>
          </a:prstGeom>
        </p:spPr>
      </p:pic>
      <p:sp>
        <p:nvSpPr>
          <p:cNvPr id="99"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06240" y="4846320"/>
            <a:ext cx="11224214" cy="786063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1F3FE8B0-64B1-490B-8601-517EDA7727C6}"/>
              </a:ext>
            </a:extLst>
          </p:cNvPr>
          <p:cNvPicPr>
            <a:picLocks noChangeAspect="1"/>
          </p:cNvPicPr>
          <p:nvPr/>
        </p:nvPicPr>
        <p:blipFill rotWithShape="1">
          <a:blip r:embed="rId3"/>
          <a:srcRect l="3852" r="4470"/>
          <a:stretch/>
        </p:blipFill>
        <p:spPr>
          <a:xfrm>
            <a:off x="13153605" y="7736661"/>
            <a:ext cx="9946081" cy="2089282"/>
          </a:xfrm>
          <a:prstGeom prst="rect">
            <a:avLst/>
          </a:prstGeom>
        </p:spPr>
      </p:pic>
      <p:sp>
        <p:nvSpPr>
          <p:cNvPr id="10" name="TextBox 9">
            <a:extLst>
              <a:ext uri="{FF2B5EF4-FFF2-40B4-BE49-F238E27FC236}">
                <a16:creationId xmlns:a16="http://schemas.microsoft.com/office/drawing/2014/main" id="{9AD9348D-5693-49EF-9C23-2959A79DBB23}"/>
              </a:ext>
            </a:extLst>
          </p:cNvPr>
          <p:cNvSpPr txBox="1"/>
          <p:nvPr/>
        </p:nvSpPr>
        <p:spPr>
          <a:xfrm>
            <a:off x="13153605" y="11424405"/>
            <a:ext cx="8563737" cy="1282544"/>
          </a:xfrm>
          <a:prstGeom prst="rect">
            <a:avLst/>
          </a:prstGeom>
        </p:spPr>
        <p:txBody>
          <a:bodyPr vert="horz" lIns="91440" tIns="45720" rIns="91440" bIns="45720" rtlCol="0" anchor="ctr">
            <a:normAutofit/>
          </a:bodyPr>
          <a:lstStyle/>
          <a:p>
            <a:pPr defTabSz="914400">
              <a:lnSpc>
                <a:spcPct val="90000"/>
              </a:lnSpc>
              <a:spcAft>
                <a:spcPts val="600"/>
              </a:spcAft>
            </a:pPr>
            <a:r>
              <a:rPr lang="en-US" b="1" dirty="0"/>
              <a:t>Accuracy of the model = 0,74</a:t>
            </a:r>
          </a:p>
        </p:txBody>
      </p:sp>
      <p:sp>
        <p:nvSpPr>
          <p:cNvPr id="11" name="TextBox 10">
            <a:extLst>
              <a:ext uri="{FF2B5EF4-FFF2-40B4-BE49-F238E27FC236}">
                <a16:creationId xmlns:a16="http://schemas.microsoft.com/office/drawing/2014/main" id="{29837532-B38F-4A35-BD1A-87C2BFE9DDD9}"/>
              </a:ext>
            </a:extLst>
          </p:cNvPr>
          <p:cNvSpPr txBox="1"/>
          <p:nvPr/>
        </p:nvSpPr>
        <p:spPr>
          <a:xfrm>
            <a:off x="642961" y="11424405"/>
            <a:ext cx="11216084" cy="1282544"/>
          </a:xfrm>
          <a:prstGeom prst="rect">
            <a:avLst/>
          </a:prstGeom>
        </p:spPr>
        <p:txBody>
          <a:bodyPr vert="horz" lIns="91440" tIns="45720" rIns="91440" bIns="45720" rtlCol="0" anchor="ctr">
            <a:normAutofit/>
          </a:bodyPr>
          <a:lstStyle/>
          <a:p>
            <a:pPr defTabSz="914400">
              <a:lnSpc>
                <a:spcPct val="90000"/>
              </a:lnSpc>
              <a:spcAft>
                <a:spcPts val="600"/>
              </a:spcAft>
            </a:pPr>
            <a:r>
              <a:rPr lang="en-US" b="1" dirty="0"/>
              <a:t>For Approval using the model, it is best to use “Recall”</a:t>
            </a:r>
          </a:p>
        </p:txBody>
      </p:sp>
    </p:spTree>
    <p:extLst>
      <p:ext uri="{BB962C8B-B14F-4D97-AF65-F5344CB8AC3E}">
        <p14:creationId xmlns:p14="http://schemas.microsoft.com/office/powerpoint/2010/main" val="22796931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
          <p:cNvSpPr>
            <a:spLocks/>
          </p:cNvSpPr>
          <p:nvPr/>
        </p:nvSpPr>
        <p:spPr bwMode="auto">
          <a:xfrm>
            <a:off x="8735122" y="634226"/>
            <a:ext cx="6920164"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5800" b="1" dirty="0">
                <a:solidFill>
                  <a:schemeClr val="tx2"/>
                </a:solidFill>
                <a:latin typeface="Lato Regular"/>
                <a:ea typeface="ＭＳ Ｐゴシック" charset="0"/>
                <a:cs typeface="Lato Regular"/>
                <a:sym typeface="Bebas Neue" charset="0"/>
              </a:rPr>
              <a:t>RECCOMENDATION</a:t>
            </a:r>
          </a:p>
        </p:txBody>
      </p:sp>
      <p:sp>
        <p:nvSpPr>
          <p:cNvPr id="3" name="TextBox 2">
            <a:extLst>
              <a:ext uri="{FF2B5EF4-FFF2-40B4-BE49-F238E27FC236}">
                <a16:creationId xmlns:a16="http://schemas.microsoft.com/office/drawing/2014/main" id="{4CA5A081-1027-4A0F-BC6E-ADBD89B691C0}"/>
              </a:ext>
            </a:extLst>
          </p:cNvPr>
          <p:cNvSpPr txBox="1"/>
          <p:nvPr/>
        </p:nvSpPr>
        <p:spPr>
          <a:xfrm>
            <a:off x="1812758" y="2566737"/>
            <a:ext cx="20967031" cy="10651958"/>
          </a:xfrm>
          <a:prstGeom prst="rect">
            <a:avLst/>
          </a:prstGeom>
          <a:noFill/>
        </p:spPr>
        <p:txBody>
          <a:bodyPr wrap="square" rtlCol="0">
            <a:noAutofit/>
          </a:bodyPr>
          <a:lstStyle/>
          <a:p>
            <a:pPr marL="571500" indent="-571500" algn="just">
              <a:spcBef>
                <a:spcPts val="2400"/>
              </a:spcBef>
              <a:buFont typeface="Arial" panose="020B0604020202020204" pitchFamily="34" charset="0"/>
              <a:buChar char="•"/>
            </a:pPr>
            <a:r>
              <a:rPr lang="en-US" sz="4400" dirty="0">
                <a:solidFill>
                  <a:schemeClr val="accent4">
                    <a:lumMod val="50000"/>
                  </a:schemeClr>
                </a:solidFill>
                <a:latin typeface="Palatino Linotype" panose="02040502050505030304" pitchFamily="18" charset="0"/>
              </a:rPr>
              <a:t>For new application for loan, it is better to use “recall” from model prediction</a:t>
            </a:r>
          </a:p>
          <a:p>
            <a:pPr marL="571500" indent="-571500" algn="just">
              <a:spcBef>
                <a:spcPts val="2400"/>
              </a:spcBef>
              <a:buFont typeface="Arial" panose="020B0604020202020204" pitchFamily="34" charset="0"/>
              <a:buChar char="•"/>
            </a:pPr>
            <a:r>
              <a:rPr lang="en-US" sz="4400" dirty="0">
                <a:solidFill>
                  <a:schemeClr val="accent4">
                    <a:lumMod val="50000"/>
                  </a:schemeClr>
                </a:solidFill>
                <a:latin typeface="Palatino Linotype" panose="02040502050505030304" pitchFamily="18" charset="0"/>
              </a:rPr>
              <a:t>The Accuracy of model prediction should be improved  to minimize the risk of the applicant that supposed to be rejected but get approved (false positive) and the risk of false negative that can lead to loosing potential profit.</a:t>
            </a:r>
            <a:endParaRPr lang="en-ID" sz="4400" dirty="0">
              <a:solidFill>
                <a:schemeClr val="accent4">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21491689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8E3A42-9392-4613-91A8-694EC6C17729}"/>
              </a:ext>
            </a:extLst>
          </p:cNvPr>
          <p:cNvSpPr txBox="1"/>
          <p:nvPr/>
        </p:nvSpPr>
        <p:spPr>
          <a:xfrm>
            <a:off x="4095103" y="3982135"/>
            <a:ext cx="16187445" cy="646331"/>
          </a:xfrm>
          <a:prstGeom prst="rect">
            <a:avLst/>
          </a:prstGeom>
          <a:noFill/>
        </p:spPr>
        <p:txBody>
          <a:bodyPr wrap="none" rtlCol="0">
            <a:spAutoFit/>
          </a:bodyPr>
          <a:lstStyle/>
          <a:p>
            <a:pPr algn="ctr"/>
            <a:r>
              <a:rPr lang="en-US" dirty="0">
                <a:hlinkClick r:id="rId2"/>
              </a:rPr>
              <a:t>Machine Learning Project using Decision </a:t>
            </a:r>
            <a:r>
              <a:rPr lang="en-US" dirty="0" err="1">
                <a:hlinkClick r:id="rId2"/>
              </a:rPr>
              <a:t>Tree.ipynb</a:t>
            </a:r>
            <a:r>
              <a:rPr lang="en-US" dirty="0">
                <a:hlinkClick r:id="rId2"/>
              </a:rPr>
              <a:t> - </a:t>
            </a:r>
            <a:r>
              <a:rPr lang="en-US" dirty="0" err="1">
                <a:hlinkClick r:id="rId2"/>
              </a:rPr>
              <a:t>Colaboratory</a:t>
            </a:r>
            <a:r>
              <a:rPr lang="en-US" dirty="0">
                <a:hlinkClick r:id="rId2"/>
              </a:rPr>
              <a:t> (google.com)</a:t>
            </a:r>
            <a:endParaRPr lang="en-ID" dirty="0"/>
          </a:p>
        </p:txBody>
      </p:sp>
      <p:sp>
        <p:nvSpPr>
          <p:cNvPr id="4" name="TextBox 3">
            <a:extLst>
              <a:ext uri="{FF2B5EF4-FFF2-40B4-BE49-F238E27FC236}">
                <a16:creationId xmlns:a16="http://schemas.microsoft.com/office/drawing/2014/main" id="{AC3361F2-AECF-44E4-88A7-9F8E0878BE2E}"/>
              </a:ext>
            </a:extLst>
          </p:cNvPr>
          <p:cNvSpPr txBox="1"/>
          <p:nvPr/>
        </p:nvSpPr>
        <p:spPr>
          <a:xfrm>
            <a:off x="5902325" y="8571637"/>
            <a:ext cx="12192000" cy="646331"/>
          </a:xfrm>
          <a:prstGeom prst="rect">
            <a:avLst/>
          </a:prstGeom>
          <a:noFill/>
        </p:spPr>
        <p:txBody>
          <a:bodyPr wrap="square">
            <a:spAutoFit/>
          </a:bodyPr>
          <a:lstStyle/>
          <a:p>
            <a:pPr algn="ctr"/>
            <a:r>
              <a:rPr lang="en-ID" dirty="0">
                <a:hlinkClick r:id="rId3"/>
              </a:rPr>
              <a:t>The File that I’m Using is HERE</a:t>
            </a:r>
            <a:endParaRPr lang="en-ID" dirty="0"/>
          </a:p>
        </p:txBody>
      </p:sp>
      <p:sp>
        <p:nvSpPr>
          <p:cNvPr id="5" name="TextBox 4">
            <a:extLst>
              <a:ext uri="{FF2B5EF4-FFF2-40B4-BE49-F238E27FC236}">
                <a16:creationId xmlns:a16="http://schemas.microsoft.com/office/drawing/2014/main" id="{5955CEDD-967A-43A2-8BB6-4C4E79770270}"/>
              </a:ext>
            </a:extLst>
          </p:cNvPr>
          <p:cNvSpPr txBox="1"/>
          <p:nvPr/>
        </p:nvSpPr>
        <p:spPr>
          <a:xfrm>
            <a:off x="4209726" y="3390900"/>
            <a:ext cx="15958198" cy="646331"/>
          </a:xfrm>
          <a:prstGeom prst="rect">
            <a:avLst/>
          </a:prstGeom>
          <a:noFill/>
        </p:spPr>
        <p:txBody>
          <a:bodyPr wrap="square" rtlCol="0">
            <a:spAutoFit/>
          </a:bodyPr>
          <a:lstStyle/>
          <a:p>
            <a:pPr algn="ctr"/>
            <a:r>
              <a:rPr lang="en-US" dirty="0">
                <a:solidFill>
                  <a:schemeClr val="bg1"/>
                </a:solidFill>
              </a:rPr>
              <a:t>The link to google </a:t>
            </a:r>
            <a:r>
              <a:rPr lang="en-US" dirty="0" err="1">
                <a:solidFill>
                  <a:schemeClr val="bg1"/>
                </a:solidFill>
              </a:rPr>
              <a:t>colab</a:t>
            </a:r>
            <a:endParaRPr lang="en-ID" dirty="0">
              <a:solidFill>
                <a:schemeClr val="bg1"/>
              </a:solidFill>
            </a:endParaRPr>
          </a:p>
        </p:txBody>
      </p:sp>
    </p:spTree>
    <p:extLst>
      <p:ext uri="{BB962C8B-B14F-4D97-AF65-F5344CB8AC3E}">
        <p14:creationId xmlns:p14="http://schemas.microsoft.com/office/powerpoint/2010/main" val="24780937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
          <p:cNvSpPr>
            <a:spLocks/>
          </p:cNvSpPr>
          <p:nvPr/>
        </p:nvSpPr>
        <p:spPr bwMode="auto">
          <a:xfrm>
            <a:off x="8307094" y="634226"/>
            <a:ext cx="7776168"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5800" b="1" dirty="0">
                <a:solidFill>
                  <a:schemeClr val="tx2"/>
                </a:solidFill>
                <a:latin typeface="Lato Regular"/>
                <a:ea typeface="ＭＳ Ｐゴシック" charset="0"/>
                <a:cs typeface="Lato Regular"/>
                <a:sym typeface="Bebas Neue" charset="0"/>
              </a:rPr>
              <a:t>EXECUTIVE SUMMARY</a:t>
            </a:r>
          </a:p>
        </p:txBody>
      </p:sp>
      <p:sp>
        <p:nvSpPr>
          <p:cNvPr id="2" name="TextBox 1">
            <a:extLst>
              <a:ext uri="{FF2B5EF4-FFF2-40B4-BE49-F238E27FC236}">
                <a16:creationId xmlns:a16="http://schemas.microsoft.com/office/drawing/2014/main" id="{921B065E-DB92-43DA-B559-77EC89F2EAE9}"/>
              </a:ext>
            </a:extLst>
          </p:cNvPr>
          <p:cNvSpPr txBox="1"/>
          <p:nvPr/>
        </p:nvSpPr>
        <p:spPr>
          <a:xfrm>
            <a:off x="1812758" y="2566737"/>
            <a:ext cx="20967031" cy="10651958"/>
          </a:xfrm>
          <a:prstGeom prst="rect">
            <a:avLst/>
          </a:prstGeom>
          <a:noFill/>
        </p:spPr>
        <p:txBody>
          <a:bodyPr wrap="square" rtlCol="0">
            <a:noAutofit/>
          </a:bodyPr>
          <a:lstStyle/>
          <a:p>
            <a:pPr marL="571500" indent="-571500" algn="just">
              <a:spcBef>
                <a:spcPts val="2400"/>
              </a:spcBef>
              <a:buFont typeface="Arial" panose="020B0604020202020204" pitchFamily="34" charset="0"/>
              <a:buChar char="•"/>
            </a:pPr>
            <a:r>
              <a:rPr lang="en-US" sz="4400" dirty="0">
                <a:solidFill>
                  <a:schemeClr val="accent4">
                    <a:lumMod val="50000"/>
                  </a:schemeClr>
                </a:solidFill>
                <a:latin typeface="Palatino Linotype" panose="02040502050505030304" pitchFamily="18" charset="0"/>
              </a:rPr>
              <a:t>Data is taken from a fintech company that provide lending for student</a:t>
            </a:r>
          </a:p>
          <a:p>
            <a:pPr marL="571500" indent="-571500" algn="just">
              <a:spcBef>
                <a:spcPts val="2400"/>
              </a:spcBef>
              <a:buFont typeface="Arial" panose="020B0604020202020204" pitchFamily="34" charset="0"/>
              <a:buChar char="•"/>
            </a:pPr>
            <a:r>
              <a:rPr lang="en-US" sz="4400" dirty="0">
                <a:solidFill>
                  <a:schemeClr val="accent4">
                    <a:lumMod val="50000"/>
                  </a:schemeClr>
                </a:solidFill>
                <a:latin typeface="Palatino Linotype" panose="02040502050505030304" pitchFamily="18" charset="0"/>
              </a:rPr>
              <a:t>A start up Company in Fintech Peer to Peer Lending </a:t>
            </a:r>
            <a:r>
              <a:rPr lang="en-US" sz="4400" b="1" dirty="0">
                <a:solidFill>
                  <a:schemeClr val="accent4">
                    <a:lumMod val="50000"/>
                  </a:schemeClr>
                </a:solidFill>
                <a:latin typeface="Palatino Linotype" panose="02040502050505030304" pitchFamily="18" charset="0"/>
              </a:rPr>
              <a:t>want reduce the approval time </a:t>
            </a:r>
            <a:r>
              <a:rPr lang="en-US" sz="4400" dirty="0">
                <a:solidFill>
                  <a:schemeClr val="accent4">
                    <a:lumMod val="50000"/>
                  </a:schemeClr>
                </a:solidFill>
                <a:latin typeface="Palatino Linotype" panose="02040502050505030304" pitchFamily="18" charset="0"/>
              </a:rPr>
              <a:t>in order to </a:t>
            </a:r>
            <a:r>
              <a:rPr lang="en-US" sz="4400" b="1" dirty="0">
                <a:solidFill>
                  <a:schemeClr val="accent4">
                    <a:lumMod val="50000"/>
                  </a:schemeClr>
                </a:solidFill>
                <a:latin typeface="Palatino Linotype" panose="02040502050505030304" pitchFamily="18" charset="0"/>
              </a:rPr>
              <a:t>Increase efficiency </a:t>
            </a:r>
            <a:r>
              <a:rPr lang="en-US" sz="4400" dirty="0">
                <a:solidFill>
                  <a:schemeClr val="accent4">
                    <a:lumMod val="50000"/>
                  </a:schemeClr>
                </a:solidFill>
                <a:latin typeface="Palatino Linotype" panose="02040502050505030304" pitchFamily="18" charset="0"/>
              </a:rPr>
              <a:t>and </a:t>
            </a:r>
            <a:r>
              <a:rPr lang="en-US" sz="4400" b="1" dirty="0">
                <a:solidFill>
                  <a:schemeClr val="accent4">
                    <a:lumMod val="50000"/>
                  </a:schemeClr>
                </a:solidFill>
                <a:latin typeface="Palatino Linotype" panose="02040502050505030304" pitchFamily="18" charset="0"/>
              </a:rPr>
              <a:t>reduce manpower utilization </a:t>
            </a:r>
            <a:r>
              <a:rPr lang="en-US" sz="4400" dirty="0">
                <a:solidFill>
                  <a:schemeClr val="accent4">
                    <a:lumMod val="50000"/>
                  </a:schemeClr>
                </a:solidFill>
                <a:latin typeface="Palatino Linotype" panose="02040502050505030304" pitchFamily="18" charset="0"/>
              </a:rPr>
              <a:t>for analyzing customer approval</a:t>
            </a:r>
          </a:p>
          <a:p>
            <a:pPr marL="571500" indent="-571500" algn="just">
              <a:spcBef>
                <a:spcPts val="2400"/>
              </a:spcBef>
              <a:buFont typeface="Arial" panose="020B0604020202020204" pitchFamily="34" charset="0"/>
              <a:buChar char="•"/>
            </a:pPr>
            <a:r>
              <a:rPr lang="en-US" sz="4400" b="1" dirty="0">
                <a:solidFill>
                  <a:schemeClr val="accent4">
                    <a:lumMod val="50000"/>
                  </a:schemeClr>
                </a:solidFill>
                <a:latin typeface="Palatino Linotype" panose="02040502050505030304" pitchFamily="18" charset="0"/>
              </a:rPr>
              <a:t>Current Business Issue </a:t>
            </a:r>
            <a:r>
              <a:rPr lang="en-US" sz="4400" dirty="0">
                <a:solidFill>
                  <a:schemeClr val="accent4">
                    <a:lumMod val="50000"/>
                  </a:schemeClr>
                </a:solidFill>
                <a:latin typeface="Palatino Linotype" panose="02040502050505030304" pitchFamily="18" charset="0"/>
              </a:rPr>
              <a:t>is </a:t>
            </a:r>
            <a:r>
              <a:rPr lang="en-US" sz="4400" b="1" dirty="0">
                <a:solidFill>
                  <a:schemeClr val="accent4">
                    <a:lumMod val="50000"/>
                  </a:schemeClr>
                </a:solidFill>
                <a:latin typeface="Palatino Linotype" panose="02040502050505030304" pitchFamily="18" charset="0"/>
              </a:rPr>
              <a:t>high manpower utilization </a:t>
            </a:r>
            <a:r>
              <a:rPr lang="en-US" sz="4400" dirty="0">
                <a:solidFill>
                  <a:schemeClr val="accent4">
                    <a:lumMod val="50000"/>
                  </a:schemeClr>
                </a:solidFill>
                <a:latin typeface="Palatino Linotype" panose="02040502050505030304" pitchFamily="18" charset="0"/>
              </a:rPr>
              <a:t>to analyze most of the borrower application and </a:t>
            </a:r>
            <a:r>
              <a:rPr lang="en-US" sz="4400" b="1" dirty="0">
                <a:solidFill>
                  <a:schemeClr val="accent4">
                    <a:lumMod val="50000"/>
                  </a:schemeClr>
                </a:solidFill>
                <a:latin typeface="Palatino Linotype" panose="02040502050505030304" pitchFamily="18" charset="0"/>
              </a:rPr>
              <a:t>application process takes 1-3 days</a:t>
            </a:r>
          </a:p>
          <a:p>
            <a:pPr marL="571500" indent="-571500" algn="just">
              <a:spcBef>
                <a:spcPts val="2400"/>
              </a:spcBef>
              <a:buFont typeface="Arial" panose="020B0604020202020204" pitchFamily="34" charset="0"/>
              <a:buChar char="•"/>
            </a:pPr>
            <a:r>
              <a:rPr lang="en-US" sz="4400" dirty="0">
                <a:solidFill>
                  <a:schemeClr val="accent4">
                    <a:lumMod val="50000"/>
                  </a:schemeClr>
                </a:solidFill>
                <a:latin typeface="Palatino Linotype" panose="02040502050505030304" pitchFamily="18" charset="0"/>
              </a:rPr>
              <a:t>A machine learning based on K-means clustering is developed to cluster the result of approval: approved or rejected based on some criteria such as Type of Product, Ecommerce, Price, Down payment, Installment and Time Period of installment</a:t>
            </a:r>
          </a:p>
          <a:p>
            <a:pPr marL="571500" indent="-571500" algn="just">
              <a:spcBef>
                <a:spcPts val="2400"/>
              </a:spcBef>
              <a:buFont typeface="Arial" panose="020B0604020202020204" pitchFamily="34" charset="0"/>
              <a:buChar char="•"/>
            </a:pPr>
            <a:r>
              <a:rPr lang="en-US" sz="4400" dirty="0">
                <a:solidFill>
                  <a:schemeClr val="accent4">
                    <a:lumMod val="50000"/>
                  </a:schemeClr>
                </a:solidFill>
                <a:latin typeface="Palatino Linotype" panose="02040502050505030304" pitchFamily="18" charset="0"/>
              </a:rPr>
              <a:t>Data is taken based on thousand historian data using K-means method</a:t>
            </a:r>
          </a:p>
          <a:p>
            <a:pPr marL="571500" indent="-571500" algn="just">
              <a:spcBef>
                <a:spcPts val="2400"/>
              </a:spcBef>
              <a:buFont typeface="Arial" panose="020B0604020202020204" pitchFamily="34" charset="0"/>
              <a:buChar char="•"/>
            </a:pPr>
            <a:r>
              <a:rPr lang="en-US" sz="4400" dirty="0">
                <a:solidFill>
                  <a:schemeClr val="accent4">
                    <a:lumMod val="50000"/>
                  </a:schemeClr>
                </a:solidFill>
                <a:latin typeface="Palatino Linotype" panose="02040502050505030304" pitchFamily="18" charset="0"/>
              </a:rPr>
              <a:t>Using Machine Learning, </a:t>
            </a:r>
            <a:r>
              <a:rPr lang="en-US" sz="4400" b="1" dirty="0">
                <a:solidFill>
                  <a:schemeClr val="accent4">
                    <a:lumMod val="50000"/>
                  </a:schemeClr>
                </a:solidFill>
                <a:latin typeface="Palatino Linotype" panose="02040502050505030304" pitchFamily="18" charset="0"/>
              </a:rPr>
              <a:t>Process of approval can be reduced </a:t>
            </a:r>
            <a:r>
              <a:rPr lang="en-US" sz="4400" dirty="0">
                <a:solidFill>
                  <a:schemeClr val="accent4">
                    <a:lumMod val="50000"/>
                  </a:schemeClr>
                </a:solidFill>
                <a:latin typeface="Palatino Linotype" panose="02040502050505030304" pitchFamily="18" charset="0"/>
              </a:rPr>
              <a:t>from 1-3 days to &lt; 30 Mins</a:t>
            </a:r>
            <a:endParaRPr lang="en-ID" sz="4400" dirty="0">
              <a:solidFill>
                <a:schemeClr val="accent4">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6040782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
          <p:cNvSpPr>
            <a:spLocks/>
          </p:cNvSpPr>
          <p:nvPr/>
        </p:nvSpPr>
        <p:spPr bwMode="auto">
          <a:xfrm>
            <a:off x="9433207" y="634226"/>
            <a:ext cx="5523948"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5800" b="1" dirty="0">
                <a:solidFill>
                  <a:schemeClr val="tx2"/>
                </a:solidFill>
                <a:latin typeface="Lato Regular"/>
                <a:ea typeface="ＭＳ Ｐゴシック" charset="0"/>
                <a:cs typeface="Lato Regular"/>
                <a:sym typeface="Bebas Neue" charset="0"/>
              </a:rPr>
              <a:t>BUSINESS ISSUE</a:t>
            </a:r>
          </a:p>
        </p:txBody>
      </p:sp>
      <p:sp>
        <p:nvSpPr>
          <p:cNvPr id="2" name="TextBox 1">
            <a:extLst>
              <a:ext uri="{FF2B5EF4-FFF2-40B4-BE49-F238E27FC236}">
                <a16:creationId xmlns:a16="http://schemas.microsoft.com/office/drawing/2014/main" id="{921B065E-DB92-43DA-B559-77EC89F2EAE9}"/>
              </a:ext>
            </a:extLst>
          </p:cNvPr>
          <p:cNvSpPr txBox="1"/>
          <p:nvPr/>
        </p:nvSpPr>
        <p:spPr>
          <a:xfrm>
            <a:off x="1812758" y="2566737"/>
            <a:ext cx="20967031" cy="6595192"/>
          </a:xfrm>
          <a:prstGeom prst="rect">
            <a:avLst/>
          </a:prstGeom>
          <a:noFill/>
        </p:spPr>
        <p:txBody>
          <a:bodyPr wrap="square" rtlCol="0">
            <a:noAutofit/>
          </a:bodyPr>
          <a:lstStyle/>
          <a:p>
            <a:pPr marL="571500" indent="-571500" algn="just">
              <a:spcBef>
                <a:spcPts val="2400"/>
              </a:spcBef>
              <a:buFont typeface="Arial" panose="020B0604020202020204" pitchFamily="34" charset="0"/>
              <a:buChar char="•"/>
            </a:pPr>
            <a:r>
              <a:rPr lang="en-US" sz="4400" dirty="0">
                <a:solidFill>
                  <a:schemeClr val="accent4">
                    <a:lumMod val="50000"/>
                  </a:schemeClr>
                </a:solidFill>
                <a:latin typeface="Palatino Linotype" panose="02040502050505030304" pitchFamily="18" charset="0"/>
              </a:rPr>
              <a:t>With current practice, the company use software that has basic requirement for the student to apply the loan, and most of the application process must check by analyst for final approval</a:t>
            </a:r>
          </a:p>
          <a:p>
            <a:pPr marL="571500" indent="-571500" algn="just">
              <a:spcBef>
                <a:spcPts val="2400"/>
              </a:spcBef>
              <a:buFont typeface="Arial" panose="020B0604020202020204" pitchFamily="34" charset="0"/>
              <a:buChar char="•"/>
            </a:pPr>
            <a:r>
              <a:rPr lang="en-US" sz="4400" dirty="0">
                <a:solidFill>
                  <a:schemeClr val="accent4">
                    <a:lumMod val="50000"/>
                  </a:schemeClr>
                </a:solidFill>
                <a:latin typeface="Palatino Linotype" panose="02040502050505030304" pitchFamily="18" charset="0"/>
              </a:rPr>
              <a:t>This makes the application takes process 1-3 days</a:t>
            </a:r>
          </a:p>
          <a:p>
            <a:pPr marL="571500" indent="-571500" algn="just">
              <a:spcBef>
                <a:spcPts val="2400"/>
              </a:spcBef>
              <a:buFont typeface="Arial" panose="020B0604020202020204" pitchFamily="34" charset="0"/>
              <a:buChar char="•"/>
            </a:pPr>
            <a:r>
              <a:rPr lang="en-US" sz="4400" dirty="0">
                <a:solidFill>
                  <a:schemeClr val="accent4">
                    <a:lumMod val="50000"/>
                  </a:schemeClr>
                </a:solidFill>
                <a:latin typeface="Palatino Linotype" panose="02040502050505030304" pitchFamily="18" charset="0"/>
              </a:rPr>
              <a:t>Also, there is </a:t>
            </a:r>
            <a:r>
              <a:rPr lang="en-US" sz="4400" b="1" dirty="0">
                <a:solidFill>
                  <a:schemeClr val="accent4">
                    <a:lumMod val="50000"/>
                  </a:schemeClr>
                </a:solidFill>
                <a:latin typeface="Palatino Linotype" panose="02040502050505030304" pitchFamily="18" charset="0"/>
              </a:rPr>
              <a:t>high manpower utilization </a:t>
            </a:r>
            <a:r>
              <a:rPr lang="en-US" sz="4400" dirty="0">
                <a:solidFill>
                  <a:schemeClr val="accent4">
                    <a:lumMod val="50000"/>
                  </a:schemeClr>
                </a:solidFill>
                <a:latin typeface="Palatino Linotype" panose="02040502050505030304" pitchFamily="18" charset="0"/>
              </a:rPr>
              <a:t>to analyze the application</a:t>
            </a:r>
          </a:p>
          <a:p>
            <a:pPr marL="571500" indent="-571500" algn="just">
              <a:spcBef>
                <a:spcPts val="2400"/>
              </a:spcBef>
              <a:buFont typeface="Arial" panose="020B0604020202020204" pitchFamily="34" charset="0"/>
              <a:buChar char="•"/>
            </a:pPr>
            <a:r>
              <a:rPr lang="en-US" sz="4400" dirty="0">
                <a:solidFill>
                  <a:schemeClr val="accent4">
                    <a:lumMod val="50000"/>
                  </a:schemeClr>
                </a:solidFill>
                <a:latin typeface="Palatino Linotype" panose="02040502050505030304" pitchFamily="18" charset="0"/>
              </a:rPr>
              <a:t>Using K-Means Clustering, we want to see if there is some pattern or cluster of a condition that an applicant can have highly probably of get approved so we can reduce the manpower workload.</a:t>
            </a:r>
          </a:p>
        </p:txBody>
      </p:sp>
    </p:spTree>
    <p:extLst>
      <p:ext uri="{BB962C8B-B14F-4D97-AF65-F5344CB8AC3E}">
        <p14:creationId xmlns:p14="http://schemas.microsoft.com/office/powerpoint/2010/main" val="34110388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
          <p:cNvSpPr>
            <a:spLocks/>
          </p:cNvSpPr>
          <p:nvPr/>
        </p:nvSpPr>
        <p:spPr bwMode="auto">
          <a:xfrm>
            <a:off x="8437745" y="634226"/>
            <a:ext cx="7514878"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5800" b="1" dirty="0">
                <a:solidFill>
                  <a:schemeClr val="tx2"/>
                </a:solidFill>
                <a:latin typeface="Lato Regular"/>
                <a:ea typeface="ＭＳ Ｐゴシック" charset="0"/>
                <a:cs typeface="Lato Regular"/>
                <a:sym typeface="Bebas Neue" charset="0"/>
              </a:rPr>
              <a:t>DATA INFORMATION</a:t>
            </a:r>
          </a:p>
        </p:txBody>
      </p:sp>
      <p:pic>
        <p:nvPicPr>
          <p:cNvPr id="4" name="Picture 3">
            <a:extLst>
              <a:ext uri="{FF2B5EF4-FFF2-40B4-BE49-F238E27FC236}">
                <a16:creationId xmlns:a16="http://schemas.microsoft.com/office/drawing/2014/main" id="{7E446387-B1EF-4C11-A83D-256F64422CF9}"/>
              </a:ext>
            </a:extLst>
          </p:cNvPr>
          <p:cNvPicPr>
            <a:picLocks noChangeAspect="1"/>
          </p:cNvPicPr>
          <p:nvPr/>
        </p:nvPicPr>
        <p:blipFill rotWithShape="1">
          <a:blip r:embed="rId2"/>
          <a:srcRect b="42442"/>
          <a:stretch/>
        </p:blipFill>
        <p:spPr>
          <a:xfrm>
            <a:off x="320000" y="2234743"/>
            <a:ext cx="23713167" cy="5331459"/>
          </a:xfrm>
          <a:prstGeom prst="rect">
            <a:avLst/>
          </a:prstGeom>
        </p:spPr>
      </p:pic>
      <p:sp>
        <p:nvSpPr>
          <p:cNvPr id="2" name="Rectangle: Rounded Corners 1">
            <a:extLst>
              <a:ext uri="{FF2B5EF4-FFF2-40B4-BE49-F238E27FC236}">
                <a16:creationId xmlns:a16="http://schemas.microsoft.com/office/drawing/2014/main" id="{8C95F12A-E3AC-4513-A7AF-596F25BCC117}"/>
              </a:ext>
            </a:extLst>
          </p:cNvPr>
          <p:cNvSpPr/>
          <p:nvPr/>
        </p:nvSpPr>
        <p:spPr>
          <a:xfrm>
            <a:off x="1187116" y="3075356"/>
            <a:ext cx="1986390" cy="4616352"/>
          </a:xfrm>
          <a:prstGeom prst="roundRect">
            <a:avLst/>
          </a:prstGeom>
          <a:solidFill>
            <a:schemeClr val="accent1">
              <a:alpha val="11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00BDBF1D-3D7D-4142-9F75-5356C4C72F39}"/>
              </a:ext>
            </a:extLst>
          </p:cNvPr>
          <p:cNvSpPr/>
          <p:nvPr/>
        </p:nvSpPr>
        <p:spPr>
          <a:xfrm>
            <a:off x="3173506" y="3075356"/>
            <a:ext cx="1986390" cy="4616352"/>
          </a:xfrm>
          <a:prstGeom prst="roundRect">
            <a:avLst/>
          </a:prstGeom>
          <a:solidFill>
            <a:schemeClr val="accent1">
              <a:lumMod val="40000"/>
              <a:lumOff val="60000"/>
              <a:alpha val="11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EEE90453-8CC7-45B9-867D-976652A4F7A7}"/>
              </a:ext>
            </a:extLst>
          </p:cNvPr>
          <p:cNvSpPr/>
          <p:nvPr/>
        </p:nvSpPr>
        <p:spPr>
          <a:xfrm>
            <a:off x="5159896" y="3075356"/>
            <a:ext cx="1115398" cy="4616352"/>
          </a:xfrm>
          <a:prstGeom prst="roundRect">
            <a:avLst/>
          </a:prstGeom>
          <a:solidFill>
            <a:schemeClr val="accent1">
              <a:lumMod val="20000"/>
              <a:lumOff val="80000"/>
              <a:alpha val="11000"/>
            </a:schemeClr>
          </a:solidFill>
          <a:ln w="25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Rounded Corners 7">
            <a:extLst>
              <a:ext uri="{FF2B5EF4-FFF2-40B4-BE49-F238E27FC236}">
                <a16:creationId xmlns:a16="http://schemas.microsoft.com/office/drawing/2014/main" id="{E4FA4D49-1365-4F03-A400-2F3E237E7AD9}"/>
              </a:ext>
            </a:extLst>
          </p:cNvPr>
          <p:cNvSpPr/>
          <p:nvPr/>
        </p:nvSpPr>
        <p:spPr>
          <a:xfrm>
            <a:off x="6275294" y="3075356"/>
            <a:ext cx="1115398" cy="4616352"/>
          </a:xfrm>
          <a:prstGeom prst="roundRect">
            <a:avLst/>
          </a:prstGeom>
          <a:solidFill>
            <a:schemeClr val="accent2">
              <a:lumMod val="60000"/>
              <a:lumOff val="40000"/>
              <a:alpha val="11000"/>
            </a:schemeClr>
          </a:solidFill>
          <a:ln w="254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51CFCFE-5215-4041-87F5-1EFC957CDA80}"/>
              </a:ext>
            </a:extLst>
          </p:cNvPr>
          <p:cNvSpPr/>
          <p:nvPr/>
        </p:nvSpPr>
        <p:spPr>
          <a:xfrm>
            <a:off x="7390691" y="3075356"/>
            <a:ext cx="2811143" cy="4616352"/>
          </a:xfrm>
          <a:prstGeom prst="roundRect">
            <a:avLst/>
          </a:prstGeom>
          <a:solidFill>
            <a:schemeClr val="accent2">
              <a:lumMod val="75000"/>
              <a:alpha val="11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16619177-85EE-4C9E-A218-A4FC9ABCE7F6}"/>
              </a:ext>
            </a:extLst>
          </p:cNvPr>
          <p:cNvSpPr/>
          <p:nvPr/>
        </p:nvSpPr>
        <p:spPr>
          <a:xfrm>
            <a:off x="12324113" y="3075356"/>
            <a:ext cx="1290917" cy="4616352"/>
          </a:xfrm>
          <a:prstGeom prst="roundRect">
            <a:avLst/>
          </a:prstGeom>
          <a:solidFill>
            <a:schemeClr val="accent5">
              <a:lumMod val="50000"/>
              <a:alpha val="11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Rounded Corners 10">
            <a:extLst>
              <a:ext uri="{FF2B5EF4-FFF2-40B4-BE49-F238E27FC236}">
                <a16:creationId xmlns:a16="http://schemas.microsoft.com/office/drawing/2014/main" id="{E3D3F398-E574-438B-9E62-CFCBDE995A06}"/>
              </a:ext>
            </a:extLst>
          </p:cNvPr>
          <p:cNvSpPr/>
          <p:nvPr/>
        </p:nvSpPr>
        <p:spPr>
          <a:xfrm>
            <a:off x="13615802" y="3075356"/>
            <a:ext cx="2302242" cy="4616352"/>
          </a:xfrm>
          <a:prstGeom prst="roundRect">
            <a:avLst/>
          </a:prstGeom>
          <a:solidFill>
            <a:schemeClr val="accent5">
              <a:lumMod val="60000"/>
              <a:lumOff val="40000"/>
              <a:alpha val="11000"/>
            </a:schemeClr>
          </a:solid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Rounded Corners 11">
            <a:extLst>
              <a:ext uri="{FF2B5EF4-FFF2-40B4-BE49-F238E27FC236}">
                <a16:creationId xmlns:a16="http://schemas.microsoft.com/office/drawing/2014/main" id="{9F7C20F7-92F0-4F49-A888-74397CBA1E3E}"/>
              </a:ext>
            </a:extLst>
          </p:cNvPr>
          <p:cNvSpPr/>
          <p:nvPr/>
        </p:nvSpPr>
        <p:spPr>
          <a:xfrm>
            <a:off x="15918044" y="3075356"/>
            <a:ext cx="1115398" cy="4616352"/>
          </a:xfrm>
          <a:prstGeom prst="roundRect">
            <a:avLst/>
          </a:prstGeom>
          <a:solidFill>
            <a:srgbClr val="7030A0">
              <a:alpha val="11000"/>
            </a:srgbClr>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B17420E6-DD28-4BBE-9C1B-BFC253F82465}"/>
              </a:ext>
            </a:extLst>
          </p:cNvPr>
          <p:cNvSpPr/>
          <p:nvPr/>
        </p:nvSpPr>
        <p:spPr>
          <a:xfrm>
            <a:off x="11083992" y="3075356"/>
            <a:ext cx="1240120" cy="4616352"/>
          </a:xfrm>
          <a:prstGeom prst="roundRect">
            <a:avLst/>
          </a:prstGeom>
          <a:solidFill>
            <a:srgbClr val="2750F0">
              <a:alpha val="11000"/>
            </a:srgbClr>
          </a:solidFill>
          <a:ln w="25400">
            <a:solidFill>
              <a:srgbClr val="275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E1192E3B-7B38-4FFC-8254-B446941F8B59}"/>
              </a:ext>
            </a:extLst>
          </p:cNvPr>
          <p:cNvSpPr/>
          <p:nvPr/>
        </p:nvSpPr>
        <p:spPr>
          <a:xfrm>
            <a:off x="10234760" y="3075356"/>
            <a:ext cx="798434" cy="4616352"/>
          </a:xfrm>
          <a:prstGeom prst="roundRect">
            <a:avLst/>
          </a:prstGeom>
          <a:solidFill>
            <a:srgbClr val="19D3F0">
              <a:alpha val="11000"/>
            </a:srgbClr>
          </a:solidFill>
          <a:ln w="25400">
            <a:solidFill>
              <a:srgbClr val="19D3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D257EBF2-CD30-4489-B6D6-23A95D8B09E5}"/>
              </a:ext>
            </a:extLst>
          </p:cNvPr>
          <p:cNvSpPr/>
          <p:nvPr/>
        </p:nvSpPr>
        <p:spPr>
          <a:xfrm>
            <a:off x="17093234" y="3075356"/>
            <a:ext cx="1019086" cy="4616352"/>
          </a:xfrm>
          <a:prstGeom prst="roundRect">
            <a:avLst/>
          </a:prstGeom>
          <a:solidFill>
            <a:srgbClr val="F55055">
              <a:alpha val="11000"/>
            </a:srgbClr>
          </a:solidFill>
          <a:ln w="25400">
            <a:solidFill>
              <a:srgbClr val="F550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Rounded Corners 15">
            <a:extLst>
              <a:ext uri="{FF2B5EF4-FFF2-40B4-BE49-F238E27FC236}">
                <a16:creationId xmlns:a16="http://schemas.microsoft.com/office/drawing/2014/main" id="{514AA8FB-BC9B-4CAF-BC82-6C9B3289911C}"/>
              </a:ext>
            </a:extLst>
          </p:cNvPr>
          <p:cNvSpPr/>
          <p:nvPr/>
        </p:nvSpPr>
        <p:spPr>
          <a:xfrm>
            <a:off x="18142452" y="3075356"/>
            <a:ext cx="1001769" cy="4616352"/>
          </a:xfrm>
          <a:prstGeom prst="roundRect">
            <a:avLst/>
          </a:prstGeom>
          <a:solidFill>
            <a:srgbClr val="FF0000">
              <a:alpha val="11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Rounded Corners 16">
            <a:extLst>
              <a:ext uri="{FF2B5EF4-FFF2-40B4-BE49-F238E27FC236}">
                <a16:creationId xmlns:a16="http://schemas.microsoft.com/office/drawing/2014/main" id="{650E7D27-41CC-445C-8581-79C51095835B}"/>
              </a:ext>
            </a:extLst>
          </p:cNvPr>
          <p:cNvSpPr/>
          <p:nvPr/>
        </p:nvSpPr>
        <p:spPr>
          <a:xfrm>
            <a:off x="19157038" y="3075356"/>
            <a:ext cx="1535218" cy="4616352"/>
          </a:xfrm>
          <a:prstGeom prst="roundRect">
            <a:avLst/>
          </a:prstGeom>
          <a:solidFill>
            <a:srgbClr val="FFC000">
              <a:alpha val="11000"/>
            </a:srgbClr>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E0EF07A4-B5FE-407C-97A9-7CCEA5C451B1}"/>
              </a:ext>
            </a:extLst>
          </p:cNvPr>
          <p:cNvSpPr/>
          <p:nvPr/>
        </p:nvSpPr>
        <p:spPr>
          <a:xfrm>
            <a:off x="20692256" y="3075356"/>
            <a:ext cx="1344809" cy="4616352"/>
          </a:xfrm>
          <a:prstGeom prst="roundRect">
            <a:avLst/>
          </a:prstGeom>
          <a:solidFill>
            <a:srgbClr val="FFFF00">
              <a:alpha val="11000"/>
            </a:srgbClr>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F0C6C2C1-F746-482E-97D8-186581980188}"/>
              </a:ext>
            </a:extLst>
          </p:cNvPr>
          <p:cNvSpPr/>
          <p:nvPr/>
        </p:nvSpPr>
        <p:spPr>
          <a:xfrm>
            <a:off x="22067198" y="3075356"/>
            <a:ext cx="1227004" cy="4616352"/>
          </a:xfrm>
          <a:prstGeom prst="roundRect">
            <a:avLst/>
          </a:prstGeom>
          <a:solidFill>
            <a:srgbClr val="FF9B00">
              <a:alpha val="11000"/>
            </a:srgbClr>
          </a:solidFill>
          <a:ln w="25400">
            <a:solidFill>
              <a:srgbClr val="FF9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3C94829D-4171-43FA-A5FE-E6C46DF6CB18}"/>
              </a:ext>
            </a:extLst>
          </p:cNvPr>
          <p:cNvSpPr txBox="1"/>
          <p:nvPr/>
        </p:nvSpPr>
        <p:spPr>
          <a:xfrm>
            <a:off x="1187115" y="7967940"/>
            <a:ext cx="1986390" cy="646331"/>
          </a:xfrm>
          <a:prstGeom prst="rect">
            <a:avLst/>
          </a:prstGeom>
          <a:noFill/>
        </p:spPr>
        <p:txBody>
          <a:bodyPr wrap="square" rtlCol="0">
            <a:spAutoFit/>
          </a:bodyPr>
          <a:lstStyle/>
          <a:p>
            <a:pPr algn="ctr"/>
            <a:r>
              <a:rPr lang="en-US" sz="1800" dirty="0"/>
              <a:t>User ID </a:t>
            </a:r>
          </a:p>
          <a:p>
            <a:pPr algn="ctr"/>
            <a:r>
              <a:rPr lang="en-US" sz="1800" dirty="0"/>
              <a:t>of applicant</a:t>
            </a:r>
            <a:endParaRPr lang="en-ID" sz="1800" dirty="0"/>
          </a:p>
        </p:txBody>
      </p:sp>
      <p:sp>
        <p:nvSpPr>
          <p:cNvPr id="21" name="TextBox 20">
            <a:extLst>
              <a:ext uri="{FF2B5EF4-FFF2-40B4-BE49-F238E27FC236}">
                <a16:creationId xmlns:a16="http://schemas.microsoft.com/office/drawing/2014/main" id="{2B4277A1-B6F8-444C-A32E-83CE2E63DD03}"/>
              </a:ext>
            </a:extLst>
          </p:cNvPr>
          <p:cNvSpPr txBox="1"/>
          <p:nvPr/>
        </p:nvSpPr>
        <p:spPr>
          <a:xfrm>
            <a:off x="3173505" y="7970011"/>
            <a:ext cx="1986390" cy="646331"/>
          </a:xfrm>
          <a:prstGeom prst="rect">
            <a:avLst/>
          </a:prstGeom>
          <a:noFill/>
        </p:spPr>
        <p:txBody>
          <a:bodyPr wrap="square" rtlCol="0">
            <a:spAutoFit/>
          </a:bodyPr>
          <a:lstStyle/>
          <a:p>
            <a:pPr algn="ctr"/>
            <a:r>
              <a:rPr lang="en-US" sz="1800" dirty="0"/>
              <a:t>Order ID </a:t>
            </a:r>
          </a:p>
          <a:p>
            <a:pPr algn="ctr"/>
            <a:r>
              <a:rPr lang="en-US" sz="1800" dirty="0"/>
              <a:t>of applicant</a:t>
            </a:r>
            <a:endParaRPr lang="en-ID" sz="1800" dirty="0"/>
          </a:p>
        </p:txBody>
      </p:sp>
      <p:sp>
        <p:nvSpPr>
          <p:cNvPr id="22" name="TextBox 21">
            <a:extLst>
              <a:ext uri="{FF2B5EF4-FFF2-40B4-BE49-F238E27FC236}">
                <a16:creationId xmlns:a16="http://schemas.microsoft.com/office/drawing/2014/main" id="{F502B0E9-4B35-45F9-A4A8-70CA394B1180}"/>
              </a:ext>
            </a:extLst>
          </p:cNvPr>
          <p:cNvSpPr txBox="1"/>
          <p:nvPr/>
        </p:nvSpPr>
        <p:spPr>
          <a:xfrm>
            <a:off x="5025425" y="9146292"/>
            <a:ext cx="1384339" cy="923330"/>
          </a:xfrm>
          <a:prstGeom prst="rect">
            <a:avLst/>
          </a:prstGeom>
          <a:noFill/>
        </p:spPr>
        <p:txBody>
          <a:bodyPr wrap="square" rtlCol="0">
            <a:spAutoFit/>
          </a:bodyPr>
          <a:lstStyle/>
          <a:p>
            <a:pPr algn="ctr"/>
            <a:r>
              <a:rPr lang="en-US" sz="1800" dirty="0"/>
              <a:t>Date when user apply for lending</a:t>
            </a:r>
            <a:endParaRPr lang="en-ID" sz="1800" dirty="0"/>
          </a:p>
        </p:txBody>
      </p:sp>
      <p:sp>
        <p:nvSpPr>
          <p:cNvPr id="23" name="TextBox 22">
            <a:extLst>
              <a:ext uri="{FF2B5EF4-FFF2-40B4-BE49-F238E27FC236}">
                <a16:creationId xmlns:a16="http://schemas.microsoft.com/office/drawing/2014/main" id="{F3C89B70-A1D3-4521-B5A8-7E2F4B33B56B}"/>
              </a:ext>
            </a:extLst>
          </p:cNvPr>
          <p:cNvSpPr txBox="1"/>
          <p:nvPr/>
        </p:nvSpPr>
        <p:spPr>
          <a:xfrm>
            <a:off x="6140823" y="7967941"/>
            <a:ext cx="1384339" cy="646331"/>
          </a:xfrm>
          <a:prstGeom prst="rect">
            <a:avLst/>
          </a:prstGeom>
          <a:noFill/>
        </p:spPr>
        <p:txBody>
          <a:bodyPr wrap="square" rtlCol="0">
            <a:spAutoFit/>
          </a:bodyPr>
          <a:lstStyle/>
          <a:p>
            <a:pPr algn="ctr"/>
            <a:r>
              <a:rPr lang="en-US" sz="1800" dirty="0"/>
              <a:t>Status of application</a:t>
            </a:r>
            <a:endParaRPr lang="en-ID" sz="1800" dirty="0"/>
          </a:p>
        </p:txBody>
      </p:sp>
      <p:sp>
        <p:nvSpPr>
          <p:cNvPr id="24" name="TextBox 23">
            <a:extLst>
              <a:ext uri="{FF2B5EF4-FFF2-40B4-BE49-F238E27FC236}">
                <a16:creationId xmlns:a16="http://schemas.microsoft.com/office/drawing/2014/main" id="{31BB26BC-B9CB-4FA6-813C-CA37779C36B8}"/>
              </a:ext>
            </a:extLst>
          </p:cNvPr>
          <p:cNvSpPr txBox="1"/>
          <p:nvPr/>
        </p:nvSpPr>
        <p:spPr>
          <a:xfrm>
            <a:off x="8104092" y="9284791"/>
            <a:ext cx="1384339" cy="646331"/>
          </a:xfrm>
          <a:prstGeom prst="rect">
            <a:avLst/>
          </a:prstGeom>
          <a:noFill/>
        </p:spPr>
        <p:txBody>
          <a:bodyPr wrap="square" rtlCol="0">
            <a:spAutoFit/>
          </a:bodyPr>
          <a:lstStyle/>
          <a:p>
            <a:pPr algn="ctr"/>
            <a:r>
              <a:rPr lang="en-US" sz="1800" dirty="0"/>
              <a:t>University of the user</a:t>
            </a:r>
            <a:endParaRPr lang="en-ID" sz="1800" dirty="0"/>
          </a:p>
        </p:txBody>
      </p:sp>
      <p:sp>
        <p:nvSpPr>
          <p:cNvPr id="25" name="TextBox 24">
            <a:extLst>
              <a:ext uri="{FF2B5EF4-FFF2-40B4-BE49-F238E27FC236}">
                <a16:creationId xmlns:a16="http://schemas.microsoft.com/office/drawing/2014/main" id="{E8B3F428-BBD0-44F3-B6AB-61F92CAC6832}"/>
              </a:ext>
            </a:extLst>
          </p:cNvPr>
          <p:cNvSpPr txBox="1"/>
          <p:nvPr/>
        </p:nvSpPr>
        <p:spPr>
          <a:xfrm>
            <a:off x="9941807" y="7967939"/>
            <a:ext cx="1384339" cy="923330"/>
          </a:xfrm>
          <a:prstGeom prst="rect">
            <a:avLst/>
          </a:prstGeom>
          <a:noFill/>
        </p:spPr>
        <p:txBody>
          <a:bodyPr wrap="square" rtlCol="0">
            <a:spAutoFit/>
          </a:bodyPr>
          <a:lstStyle/>
          <a:p>
            <a:pPr algn="ctr"/>
            <a:r>
              <a:rPr lang="en-US" sz="1800" dirty="0"/>
              <a:t>Year of entering university</a:t>
            </a:r>
            <a:endParaRPr lang="en-ID" sz="1800" dirty="0"/>
          </a:p>
        </p:txBody>
      </p:sp>
      <p:sp>
        <p:nvSpPr>
          <p:cNvPr id="26" name="TextBox 25">
            <a:extLst>
              <a:ext uri="{FF2B5EF4-FFF2-40B4-BE49-F238E27FC236}">
                <a16:creationId xmlns:a16="http://schemas.microsoft.com/office/drawing/2014/main" id="{DB44EE82-66ED-4AF9-8D92-CFAF235D87BF}"/>
              </a:ext>
            </a:extLst>
          </p:cNvPr>
          <p:cNvSpPr txBox="1"/>
          <p:nvPr/>
        </p:nvSpPr>
        <p:spPr>
          <a:xfrm>
            <a:off x="10493817" y="9146291"/>
            <a:ext cx="2420470" cy="1200329"/>
          </a:xfrm>
          <a:prstGeom prst="rect">
            <a:avLst/>
          </a:prstGeom>
          <a:noFill/>
        </p:spPr>
        <p:txBody>
          <a:bodyPr wrap="square" rtlCol="0">
            <a:spAutoFit/>
          </a:bodyPr>
          <a:lstStyle/>
          <a:p>
            <a:pPr algn="ctr"/>
            <a:r>
              <a:rPr lang="en-US" sz="1800" dirty="0"/>
              <a:t>Product of the fintech : </a:t>
            </a:r>
            <a:r>
              <a:rPr lang="en-US" sz="1800" dirty="0" err="1"/>
              <a:t>Cicilan</a:t>
            </a:r>
            <a:r>
              <a:rPr lang="en-US" sz="1800" dirty="0"/>
              <a:t> </a:t>
            </a:r>
            <a:r>
              <a:rPr lang="en-US" sz="1800" dirty="0" err="1"/>
              <a:t>Barang</a:t>
            </a:r>
            <a:r>
              <a:rPr lang="en-US" sz="1800" dirty="0"/>
              <a:t>, </a:t>
            </a:r>
            <a:r>
              <a:rPr lang="en-US" sz="1800" dirty="0" err="1"/>
              <a:t>Cicilan</a:t>
            </a:r>
            <a:r>
              <a:rPr lang="en-US" sz="1800" dirty="0"/>
              <a:t> Uang </a:t>
            </a:r>
            <a:r>
              <a:rPr lang="en-US" sz="1800" dirty="0" err="1"/>
              <a:t>Kuliah</a:t>
            </a:r>
            <a:r>
              <a:rPr lang="en-US" sz="1800" dirty="0"/>
              <a:t> and </a:t>
            </a:r>
            <a:r>
              <a:rPr lang="en-US" sz="1800" dirty="0" err="1"/>
              <a:t>Cicilan</a:t>
            </a:r>
            <a:r>
              <a:rPr lang="en-US" sz="1800" dirty="0"/>
              <a:t> </a:t>
            </a:r>
            <a:r>
              <a:rPr lang="en-US" sz="1800" dirty="0" err="1"/>
              <a:t>Pulsa</a:t>
            </a:r>
            <a:endParaRPr lang="en-ID" sz="1800" dirty="0"/>
          </a:p>
        </p:txBody>
      </p:sp>
      <p:sp>
        <p:nvSpPr>
          <p:cNvPr id="27" name="TextBox 26">
            <a:extLst>
              <a:ext uri="{FF2B5EF4-FFF2-40B4-BE49-F238E27FC236}">
                <a16:creationId xmlns:a16="http://schemas.microsoft.com/office/drawing/2014/main" id="{1EB675CC-D30F-4045-BCF7-FF09100B5C74}"/>
              </a:ext>
            </a:extLst>
          </p:cNvPr>
          <p:cNvSpPr txBox="1"/>
          <p:nvPr/>
        </p:nvSpPr>
        <p:spPr>
          <a:xfrm>
            <a:off x="11759336" y="7942332"/>
            <a:ext cx="2420470" cy="923330"/>
          </a:xfrm>
          <a:prstGeom prst="rect">
            <a:avLst/>
          </a:prstGeom>
          <a:noFill/>
        </p:spPr>
        <p:txBody>
          <a:bodyPr wrap="square" rtlCol="0">
            <a:spAutoFit/>
          </a:bodyPr>
          <a:lstStyle/>
          <a:p>
            <a:pPr algn="ctr"/>
            <a:r>
              <a:rPr lang="en-US" sz="1800" dirty="0"/>
              <a:t>E-commerce where the user is used to buy </a:t>
            </a:r>
            <a:endParaRPr lang="en-ID" sz="1800" dirty="0"/>
          </a:p>
        </p:txBody>
      </p:sp>
      <p:sp>
        <p:nvSpPr>
          <p:cNvPr id="28" name="TextBox 27">
            <a:extLst>
              <a:ext uri="{FF2B5EF4-FFF2-40B4-BE49-F238E27FC236}">
                <a16:creationId xmlns:a16="http://schemas.microsoft.com/office/drawing/2014/main" id="{3917DC80-1DB0-4A16-922C-37672FE11238}"/>
              </a:ext>
            </a:extLst>
          </p:cNvPr>
          <p:cNvSpPr txBox="1"/>
          <p:nvPr/>
        </p:nvSpPr>
        <p:spPr>
          <a:xfrm>
            <a:off x="13615802" y="9140069"/>
            <a:ext cx="2302242" cy="646331"/>
          </a:xfrm>
          <a:prstGeom prst="rect">
            <a:avLst/>
          </a:prstGeom>
          <a:noFill/>
        </p:spPr>
        <p:txBody>
          <a:bodyPr wrap="square" rtlCol="0">
            <a:spAutoFit/>
          </a:bodyPr>
          <a:lstStyle/>
          <a:p>
            <a:pPr algn="ctr"/>
            <a:r>
              <a:rPr lang="en-US" sz="1800" dirty="0"/>
              <a:t>Purchase of the user in e-commerce</a:t>
            </a:r>
            <a:endParaRPr lang="en-ID" sz="1800" dirty="0"/>
          </a:p>
        </p:txBody>
      </p:sp>
      <p:sp>
        <p:nvSpPr>
          <p:cNvPr id="29" name="TextBox 28">
            <a:extLst>
              <a:ext uri="{FF2B5EF4-FFF2-40B4-BE49-F238E27FC236}">
                <a16:creationId xmlns:a16="http://schemas.microsoft.com/office/drawing/2014/main" id="{33872E2A-FA95-4CE8-973C-2A755F179708}"/>
              </a:ext>
            </a:extLst>
          </p:cNvPr>
          <p:cNvSpPr txBox="1"/>
          <p:nvPr/>
        </p:nvSpPr>
        <p:spPr>
          <a:xfrm>
            <a:off x="15324622" y="7970011"/>
            <a:ext cx="2302242" cy="646331"/>
          </a:xfrm>
          <a:prstGeom prst="rect">
            <a:avLst/>
          </a:prstGeom>
          <a:noFill/>
        </p:spPr>
        <p:txBody>
          <a:bodyPr wrap="square" rtlCol="0">
            <a:spAutoFit/>
          </a:bodyPr>
          <a:lstStyle/>
          <a:p>
            <a:pPr algn="ctr"/>
            <a:r>
              <a:rPr lang="en-US" sz="1800" dirty="0"/>
              <a:t>Voucher used by user in ecommerce</a:t>
            </a:r>
            <a:endParaRPr lang="en-ID" sz="1800" dirty="0"/>
          </a:p>
        </p:txBody>
      </p:sp>
      <p:sp>
        <p:nvSpPr>
          <p:cNvPr id="30" name="TextBox 29">
            <a:extLst>
              <a:ext uri="{FF2B5EF4-FFF2-40B4-BE49-F238E27FC236}">
                <a16:creationId xmlns:a16="http://schemas.microsoft.com/office/drawing/2014/main" id="{0EE2A400-F5F8-4846-8648-D88BD69C01D6}"/>
              </a:ext>
            </a:extLst>
          </p:cNvPr>
          <p:cNvSpPr txBox="1"/>
          <p:nvPr/>
        </p:nvSpPr>
        <p:spPr>
          <a:xfrm>
            <a:off x="16451656" y="9146292"/>
            <a:ext cx="2302242" cy="646331"/>
          </a:xfrm>
          <a:prstGeom prst="rect">
            <a:avLst/>
          </a:prstGeom>
          <a:noFill/>
        </p:spPr>
        <p:txBody>
          <a:bodyPr wrap="square" rtlCol="0">
            <a:spAutoFit/>
          </a:bodyPr>
          <a:lstStyle/>
          <a:p>
            <a:pPr algn="ctr"/>
            <a:r>
              <a:rPr lang="en-US" sz="1800" dirty="0"/>
              <a:t>Price of product that bought by user</a:t>
            </a:r>
            <a:endParaRPr lang="en-ID" sz="1800" dirty="0"/>
          </a:p>
        </p:txBody>
      </p:sp>
      <p:sp>
        <p:nvSpPr>
          <p:cNvPr id="31" name="TextBox 30">
            <a:extLst>
              <a:ext uri="{FF2B5EF4-FFF2-40B4-BE49-F238E27FC236}">
                <a16:creationId xmlns:a16="http://schemas.microsoft.com/office/drawing/2014/main" id="{FF310F15-FA3B-4691-9189-01E05C66433F}"/>
              </a:ext>
            </a:extLst>
          </p:cNvPr>
          <p:cNvSpPr txBox="1"/>
          <p:nvPr/>
        </p:nvSpPr>
        <p:spPr>
          <a:xfrm>
            <a:off x="17492215" y="7970011"/>
            <a:ext cx="2302242" cy="646331"/>
          </a:xfrm>
          <a:prstGeom prst="rect">
            <a:avLst/>
          </a:prstGeom>
          <a:noFill/>
        </p:spPr>
        <p:txBody>
          <a:bodyPr wrap="square" rtlCol="0">
            <a:spAutoFit/>
          </a:bodyPr>
          <a:lstStyle/>
          <a:p>
            <a:pPr algn="ctr"/>
            <a:r>
              <a:rPr lang="en-US" sz="1800" dirty="0"/>
              <a:t>Down</a:t>
            </a:r>
          </a:p>
          <a:p>
            <a:pPr algn="ctr"/>
            <a:r>
              <a:rPr lang="en-US" sz="1800" dirty="0"/>
              <a:t>Payment</a:t>
            </a:r>
            <a:endParaRPr lang="en-ID" sz="1800" dirty="0"/>
          </a:p>
        </p:txBody>
      </p:sp>
      <p:sp>
        <p:nvSpPr>
          <p:cNvPr id="32" name="TextBox 31">
            <a:extLst>
              <a:ext uri="{FF2B5EF4-FFF2-40B4-BE49-F238E27FC236}">
                <a16:creationId xmlns:a16="http://schemas.microsoft.com/office/drawing/2014/main" id="{1267898D-2AF1-491F-9B41-81550E41B989}"/>
              </a:ext>
            </a:extLst>
          </p:cNvPr>
          <p:cNvSpPr txBox="1"/>
          <p:nvPr/>
        </p:nvSpPr>
        <p:spPr>
          <a:xfrm>
            <a:off x="18773526" y="9143508"/>
            <a:ext cx="2302242" cy="923330"/>
          </a:xfrm>
          <a:prstGeom prst="rect">
            <a:avLst/>
          </a:prstGeom>
          <a:noFill/>
        </p:spPr>
        <p:txBody>
          <a:bodyPr wrap="square" rtlCol="0">
            <a:spAutoFit/>
          </a:bodyPr>
          <a:lstStyle/>
          <a:p>
            <a:pPr algn="ctr"/>
            <a:r>
              <a:rPr lang="en-US" sz="1800" dirty="0"/>
              <a:t>Remaining Installment from fintech</a:t>
            </a:r>
            <a:endParaRPr lang="en-ID" sz="1800" dirty="0"/>
          </a:p>
        </p:txBody>
      </p:sp>
      <p:sp>
        <p:nvSpPr>
          <p:cNvPr id="33" name="TextBox 32">
            <a:extLst>
              <a:ext uri="{FF2B5EF4-FFF2-40B4-BE49-F238E27FC236}">
                <a16:creationId xmlns:a16="http://schemas.microsoft.com/office/drawing/2014/main" id="{7AD271C1-DCB0-48A8-8BCD-0082A4060447}"/>
              </a:ext>
            </a:extLst>
          </p:cNvPr>
          <p:cNvSpPr txBox="1"/>
          <p:nvPr/>
        </p:nvSpPr>
        <p:spPr>
          <a:xfrm>
            <a:off x="20213539" y="7941646"/>
            <a:ext cx="2302242" cy="646331"/>
          </a:xfrm>
          <a:prstGeom prst="rect">
            <a:avLst/>
          </a:prstGeom>
          <a:noFill/>
        </p:spPr>
        <p:txBody>
          <a:bodyPr wrap="square" rtlCol="0">
            <a:spAutoFit/>
          </a:bodyPr>
          <a:lstStyle/>
          <a:p>
            <a:pPr algn="ctr"/>
            <a:r>
              <a:rPr lang="en-US" sz="1800" dirty="0"/>
              <a:t>Time period of Installment</a:t>
            </a:r>
            <a:endParaRPr lang="en-ID" sz="1800" dirty="0"/>
          </a:p>
        </p:txBody>
      </p:sp>
      <p:sp>
        <p:nvSpPr>
          <p:cNvPr id="34" name="TextBox 33">
            <a:extLst>
              <a:ext uri="{FF2B5EF4-FFF2-40B4-BE49-F238E27FC236}">
                <a16:creationId xmlns:a16="http://schemas.microsoft.com/office/drawing/2014/main" id="{E8A9B681-FCF5-4A09-B302-38528CE55408}"/>
              </a:ext>
            </a:extLst>
          </p:cNvPr>
          <p:cNvSpPr txBox="1"/>
          <p:nvPr/>
        </p:nvSpPr>
        <p:spPr>
          <a:xfrm>
            <a:off x="21529579" y="9146292"/>
            <a:ext cx="2302242" cy="1200329"/>
          </a:xfrm>
          <a:prstGeom prst="rect">
            <a:avLst/>
          </a:prstGeom>
          <a:noFill/>
        </p:spPr>
        <p:txBody>
          <a:bodyPr wrap="square" rtlCol="0">
            <a:spAutoFit/>
          </a:bodyPr>
          <a:lstStyle/>
          <a:p>
            <a:pPr algn="ctr"/>
            <a:r>
              <a:rPr lang="en-US" sz="1800" dirty="0"/>
              <a:t>Total interest that should be paid by user from the Installment</a:t>
            </a:r>
            <a:endParaRPr lang="en-ID" sz="1800" dirty="0"/>
          </a:p>
        </p:txBody>
      </p:sp>
      <p:cxnSp>
        <p:nvCxnSpPr>
          <p:cNvPr id="37" name="Straight Connector 36">
            <a:extLst>
              <a:ext uri="{FF2B5EF4-FFF2-40B4-BE49-F238E27FC236}">
                <a16:creationId xmlns:a16="http://schemas.microsoft.com/office/drawing/2014/main" id="{9900B8B8-E030-45E8-8EDB-C476BC8EE540}"/>
              </a:ext>
            </a:extLst>
          </p:cNvPr>
          <p:cNvCxnSpPr>
            <a:cxnSpLocks/>
            <a:stCxn id="3" idx="0"/>
            <a:endCxn id="2" idx="2"/>
          </p:cNvCxnSpPr>
          <p:nvPr/>
        </p:nvCxnSpPr>
        <p:spPr>
          <a:xfrm flipV="1">
            <a:off x="2180310" y="7691708"/>
            <a:ext cx="1" cy="276232"/>
          </a:xfrm>
          <a:prstGeom prst="line">
            <a:avLst/>
          </a:prstGeom>
          <a:ln w="12700">
            <a:solidFill>
              <a:srgbClr val="148061"/>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7F45FF1-87E7-48C3-9246-694E17A1FC27}"/>
              </a:ext>
            </a:extLst>
          </p:cNvPr>
          <p:cNvCxnSpPr>
            <a:cxnSpLocks/>
            <a:stCxn id="21" idx="0"/>
            <a:endCxn id="6" idx="2"/>
          </p:cNvCxnSpPr>
          <p:nvPr/>
        </p:nvCxnSpPr>
        <p:spPr>
          <a:xfrm flipV="1">
            <a:off x="4166700" y="7691708"/>
            <a:ext cx="1" cy="278303"/>
          </a:xfrm>
          <a:prstGeom prst="line">
            <a:avLst/>
          </a:prstGeom>
          <a:ln w="12700">
            <a:solidFill>
              <a:srgbClr val="99ECD4"/>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AB0C1A4-D49B-496D-B4B2-375FDD1CE261}"/>
              </a:ext>
            </a:extLst>
          </p:cNvPr>
          <p:cNvCxnSpPr>
            <a:cxnSpLocks/>
            <a:stCxn id="22" idx="0"/>
            <a:endCxn id="7" idx="2"/>
          </p:cNvCxnSpPr>
          <p:nvPr/>
        </p:nvCxnSpPr>
        <p:spPr>
          <a:xfrm flipV="1">
            <a:off x="5717595" y="7691708"/>
            <a:ext cx="0" cy="1454584"/>
          </a:xfrm>
          <a:prstGeom prst="line">
            <a:avLst/>
          </a:prstGeom>
          <a:ln w="12700">
            <a:solidFill>
              <a:srgbClr val="CCF6EA"/>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4FB25EE-4706-4FE0-8441-8FA364ED0F36}"/>
              </a:ext>
            </a:extLst>
          </p:cNvPr>
          <p:cNvCxnSpPr>
            <a:cxnSpLocks/>
            <a:stCxn id="23" idx="0"/>
            <a:endCxn id="8" idx="2"/>
          </p:cNvCxnSpPr>
          <p:nvPr/>
        </p:nvCxnSpPr>
        <p:spPr>
          <a:xfrm flipV="1">
            <a:off x="6832993" y="7691708"/>
            <a:ext cx="0" cy="276233"/>
          </a:xfrm>
          <a:prstGeom prst="line">
            <a:avLst/>
          </a:prstGeom>
          <a:ln w="12700">
            <a:solidFill>
              <a:srgbClr val="79CCEF"/>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A5A3FD9-4116-4D9D-BD3E-27D150F575AF}"/>
              </a:ext>
            </a:extLst>
          </p:cNvPr>
          <p:cNvCxnSpPr>
            <a:cxnSpLocks/>
            <a:stCxn id="24" idx="0"/>
            <a:endCxn id="9" idx="2"/>
          </p:cNvCxnSpPr>
          <p:nvPr/>
        </p:nvCxnSpPr>
        <p:spPr>
          <a:xfrm flipV="1">
            <a:off x="8796262" y="7691708"/>
            <a:ext cx="1" cy="1593083"/>
          </a:xfrm>
          <a:prstGeom prst="line">
            <a:avLst/>
          </a:prstGeom>
          <a:ln w="12700">
            <a:solidFill>
              <a:srgbClr val="1481AF"/>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56702D1-BE8E-444C-987C-95C5BEA0792E}"/>
              </a:ext>
            </a:extLst>
          </p:cNvPr>
          <p:cNvCxnSpPr>
            <a:cxnSpLocks/>
            <a:stCxn id="26" idx="0"/>
            <a:endCxn id="13" idx="2"/>
          </p:cNvCxnSpPr>
          <p:nvPr/>
        </p:nvCxnSpPr>
        <p:spPr>
          <a:xfrm flipV="1">
            <a:off x="11704052" y="7691708"/>
            <a:ext cx="0" cy="1454583"/>
          </a:xfrm>
          <a:prstGeom prst="line">
            <a:avLst/>
          </a:prstGeom>
          <a:ln w="12700">
            <a:solidFill>
              <a:srgbClr val="2750F0"/>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4D63BB0-370F-481E-9B13-E646F65B30BF}"/>
              </a:ext>
            </a:extLst>
          </p:cNvPr>
          <p:cNvCxnSpPr>
            <a:cxnSpLocks/>
            <a:stCxn id="28" idx="0"/>
            <a:endCxn id="11" idx="2"/>
          </p:cNvCxnSpPr>
          <p:nvPr/>
        </p:nvCxnSpPr>
        <p:spPr>
          <a:xfrm flipV="1">
            <a:off x="14766923" y="7691708"/>
            <a:ext cx="0" cy="1448361"/>
          </a:xfrm>
          <a:prstGeom prst="line">
            <a:avLst/>
          </a:prstGeom>
          <a:ln w="12700">
            <a:solidFill>
              <a:srgbClr val="9295EC"/>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314D5FF-CDC9-4163-ADCE-7235905A3EBE}"/>
              </a:ext>
            </a:extLst>
          </p:cNvPr>
          <p:cNvCxnSpPr>
            <a:cxnSpLocks/>
            <a:stCxn id="30" idx="0"/>
            <a:endCxn id="15" idx="2"/>
          </p:cNvCxnSpPr>
          <p:nvPr/>
        </p:nvCxnSpPr>
        <p:spPr>
          <a:xfrm flipV="1">
            <a:off x="17602777" y="7691708"/>
            <a:ext cx="0" cy="1454584"/>
          </a:xfrm>
          <a:prstGeom prst="line">
            <a:avLst/>
          </a:prstGeom>
          <a:ln w="12700">
            <a:solidFill>
              <a:srgbClr val="F55055"/>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58101C9-2F36-4C87-BECB-AAAB8EF13585}"/>
              </a:ext>
            </a:extLst>
          </p:cNvPr>
          <p:cNvCxnSpPr>
            <a:cxnSpLocks/>
            <a:stCxn id="32" idx="0"/>
            <a:endCxn id="17" idx="2"/>
          </p:cNvCxnSpPr>
          <p:nvPr/>
        </p:nvCxnSpPr>
        <p:spPr>
          <a:xfrm flipV="1">
            <a:off x="19924647" y="7691708"/>
            <a:ext cx="0" cy="1451800"/>
          </a:xfrm>
          <a:prstGeom prst="line">
            <a:avLst/>
          </a:prstGeom>
          <a:ln w="1270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59001A-7DDD-45D9-AA0B-56D2A5D284A3}"/>
              </a:ext>
            </a:extLst>
          </p:cNvPr>
          <p:cNvCxnSpPr>
            <a:cxnSpLocks/>
            <a:stCxn id="34" idx="0"/>
            <a:endCxn id="19" idx="2"/>
          </p:cNvCxnSpPr>
          <p:nvPr/>
        </p:nvCxnSpPr>
        <p:spPr>
          <a:xfrm flipV="1">
            <a:off x="22680700" y="7691708"/>
            <a:ext cx="0" cy="1454584"/>
          </a:xfrm>
          <a:prstGeom prst="line">
            <a:avLst/>
          </a:prstGeom>
          <a:ln w="12700">
            <a:solidFill>
              <a:srgbClr val="FF9B00"/>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008F0C5-1E76-47ED-9F1B-D83C20835971}"/>
              </a:ext>
            </a:extLst>
          </p:cNvPr>
          <p:cNvCxnSpPr>
            <a:cxnSpLocks/>
            <a:stCxn id="25" idx="0"/>
            <a:endCxn id="14" idx="2"/>
          </p:cNvCxnSpPr>
          <p:nvPr/>
        </p:nvCxnSpPr>
        <p:spPr>
          <a:xfrm flipV="1">
            <a:off x="10633977" y="7691708"/>
            <a:ext cx="0" cy="276231"/>
          </a:xfrm>
          <a:prstGeom prst="line">
            <a:avLst/>
          </a:prstGeom>
          <a:ln w="12700">
            <a:solidFill>
              <a:srgbClr val="19D3F0"/>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DC23D14-7C48-4089-9226-21A2B5128CAA}"/>
              </a:ext>
            </a:extLst>
          </p:cNvPr>
          <p:cNvCxnSpPr>
            <a:cxnSpLocks/>
            <a:stCxn id="27" idx="0"/>
            <a:endCxn id="10" idx="2"/>
          </p:cNvCxnSpPr>
          <p:nvPr/>
        </p:nvCxnSpPr>
        <p:spPr>
          <a:xfrm flipV="1">
            <a:off x="12969571" y="7691708"/>
            <a:ext cx="1" cy="250624"/>
          </a:xfrm>
          <a:prstGeom prst="line">
            <a:avLst/>
          </a:prstGeom>
          <a:ln w="12700">
            <a:solidFill>
              <a:srgbClr val="383C92"/>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22545D1-8AA9-44B8-AAB6-009171B649E2}"/>
              </a:ext>
            </a:extLst>
          </p:cNvPr>
          <p:cNvCxnSpPr>
            <a:cxnSpLocks/>
            <a:stCxn id="29" idx="0"/>
            <a:endCxn id="12" idx="2"/>
          </p:cNvCxnSpPr>
          <p:nvPr/>
        </p:nvCxnSpPr>
        <p:spPr>
          <a:xfrm flipV="1">
            <a:off x="16475743" y="7691708"/>
            <a:ext cx="0" cy="278303"/>
          </a:xfrm>
          <a:prstGeom prst="line">
            <a:avLst/>
          </a:prstGeom>
          <a:ln w="127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1431016-5274-4FC4-8B74-A98EA29C9333}"/>
              </a:ext>
            </a:extLst>
          </p:cNvPr>
          <p:cNvCxnSpPr>
            <a:cxnSpLocks/>
            <a:stCxn id="31" idx="0"/>
            <a:endCxn id="16" idx="2"/>
          </p:cNvCxnSpPr>
          <p:nvPr/>
        </p:nvCxnSpPr>
        <p:spPr>
          <a:xfrm flipV="1">
            <a:off x="18643336" y="7691708"/>
            <a:ext cx="1" cy="278303"/>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D8025DD-0E5F-402B-913B-58FA6CC01EEA}"/>
              </a:ext>
            </a:extLst>
          </p:cNvPr>
          <p:cNvCxnSpPr>
            <a:cxnSpLocks/>
            <a:stCxn id="33" idx="0"/>
            <a:endCxn id="18" idx="2"/>
          </p:cNvCxnSpPr>
          <p:nvPr/>
        </p:nvCxnSpPr>
        <p:spPr>
          <a:xfrm flipV="1">
            <a:off x="21364660" y="7691708"/>
            <a:ext cx="1" cy="249938"/>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2353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
          <p:cNvSpPr>
            <a:spLocks/>
          </p:cNvSpPr>
          <p:nvPr/>
        </p:nvSpPr>
        <p:spPr bwMode="auto">
          <a:xfrm>
            <a:off x="9100592" y="634226"/>
            <a:ext cx="6189195"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5800" b="1" dirty="0">
                <a:solidFill>
                  <a:schemeClr val="tx2"/>
                </a:solidFill>
                <a:latin typeface="Lato Regular"/>
                <a:ea typeface="ＭＳ Ｐゴシック" charset="0"/>
                <a:cs typeface="Lato Regular"/>
                <a:sym typeface="Bebas Neue" charset="0"/>
              </a:rPr>
              <a:t>DATA CLEANSING</a:t>
            </a:r>
          </a:p>
        </p:txBody>
      </p:sp>
      <p:pic>
        <p:nvPicPr>
          <p:cNvPr id="5" name="Picture 4">
            <a:extLst>
              <a:ext uri="{FF2B5EF4-FFF2-40B4-BE49-F238E27FC236}">
                <a16:creationId xmlns:a16="http://schemas.microsoft.com/office/drawing/2014/main" id="{E1DDC11E-346F-4968-A328-14605530D253}"/>
              </a:ext>
            </a:extLst>
          </p:cNvPr>
          <p:cNvPicPr>
            <a:picLocks noChangeAspect="1"/>
          </p:cNvPicPr>
          <p:nvPr/>
        </p:nvPicPr>
        <p:blipFill>
          <a:blip r:embed="rId2"/>
          <a:stretch>
            <a:fillRect/>
          </a:stretch>
        </p:blipFill>
        <p:spPr>
          <a:xfrm>
            <a:off x="1500495" y="2169465"/>
            <a:ext cx="21376660" cy="10071696"/>
          </a:xfrm>
          <a:prstGeom prst="rect">
            <a:avLst/>
          </a:prstGeom>
        </p:spPr>
      </p:pic>
      <p:sp>
        <p:nvSpPr>
          <p:cNvPr id="2" name="Rectangle: Rounded Corners 1">
            <a:extLst>
              <a:ext uri="{FF2B5EF4-FFF2-40B4-BE49-F238E27FC236}">
                <a16:creationId xmlns:a16="http://schemas.microsoft.com/office/drawing/2014/main" id="{A9CE6777-EB0C-48DC-BBD2-F3D9FE9075E2}"/>
              </a:ext>
            </a:extLst>
          </p:cNvPr>
          <p:cNvSpPr/>
          <p:nvPr/>
        </p:nvSpPr>
        <p:spPr>
          <a:xfrm>
            <a:off x="1248708" y="3316941"/>
            <a:ext cx="21802165" cy="3050772"/>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000000"/>
              </a:solidFill>
              <a:latin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9284ED4F-A454-491C-BE0A-7F4FBA1B87F8}"/>
              </a:ext>
            </a:extLst>
          </p:cNvPr>
          <p:cNvSpPr/>
          <p:nvPr/>
        </p:nvSpPr>
        <p:spPr>
          <a:xfrm>
            <a:off x="1248708" y="6544236"/>
            <a:ext cx="21802165" cy="3514164"/>
          </a:xfrm>
          <a:prstGeom prst="roundRect">
            <a:avLst/>
          </a:prstGeom>
          <a:solidFill>
            <a:srgbClr val="F55055">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Rounded Corners 7">
            <a:extLst>
              <a:ext uri="{FF2B5EF4-FFF2-40B4-BE49-F238E27FC236}">
                <a16:creationId xmlns:a16="http://schemas.microsoft.com/office/drawing/2014/main" id="{6420E1B2-03C4-4F9D-9748-37B4E9D9400D}"/>
              </a:ext>
            </a:extLst>
          </p:cNvPr>
          <p:cNvSpPr/>
          <p:nvPr/>
        </p:nvSpPr>
        <p:spPr>
          <a:xfrm>
            <a:off x="1248708" y="10234923"/>
            <a:ext cx="21802165" cy="2006238"/>
          </a:xfrm>
          <a:prstGeom prst="roundRect">
            <a:avLst/>
          </a:prstGeom>
          <a:solidFill>
            <a:srgbClr val="FFC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098CC9B7-9309-4261-94FC-CD8736C78609}"/>
              </a:ext>
            </a:extLst>
          </p:cNvPr>
          <p:cNvSpPr txBox="1"/>
          <p:nvPr/>
        </p:nvSpPr>
        <p:spPr>
          <a:xfrm>
            <a:off x="9631283" y="4715005"/>
            <a:ext cx="13245872" cy="1652708"/>
          </a:xfrm>
          <a:prstGeom prst="rect">
            <a:avLst/>
          </a:prstGeom>
          <a:noFill/>
        </p:spPr>
        <p:txBody>
          <a:bodyPr wrap="square" rtlCol="0">
            <a:noAutofit/>
          </a:bodyPr>
          <a:lstStyle/>
          <a:p>
            <a:pPr algn="just"/>
            <a:r>
              <a:rPr lang="en-US" sz="3200" dirty="0">
                <a:solidFill>
                  <a:srgbClr val="000000"/>
                </a:solidFill>
                <a:latin typeface="Calibri" panose="020F0502020204030204" pitchFamily="34" charset="0"/>
                <a:cs typeface="Calibri" panose="020F0502020204030204" pitchFamily="34" charset="0"/>
              </a:rPr>
              <a:t>Dropping some column that is not</a:t>
            </a:r>
            <a:r>
              <a:rPr lang="en-ID" sz="3200" dirty="0">
                <a:solidFill>
                  <a:srgbClr val="000000"/>
                </a:solidFill>
                <a:latin typeface="Calibri" panose="020F0502020204030204" pitchFamily="34" charset="0"/>
                <a:cs typeface="Calibri" panose="020F0502020204030204" pitchFamily="34" charset="0"/>
              </a:rPr>
              <a:t> necessary for machine learning Total interest is dropped because it is the calculation from other column, H column as it is blank, and the last row is just copy of all column title</a:t>
            </a:r>
          </a:p>
        </p:txBody>
      </p:sp>
      <p:sp>
        <p:nvSpPr>
          <p:cNvPr id="9" name="TextBox 8">
            <a:extLst>
              <a:ext uri="{FF2B5EF4-FFF2-40B4-BE49-F238E27FC236}">
                <a16:creationId xmlns:a16="http://schemas.microsoft.com/office/drawing/2014/main" id="{6FB77472-8B71-4BB5-B9E1-52BA7C31AB41}"/>
              </a:ext>
            </a:extLst>
          </p:cNvPr>
          <p:cNvSpPr txBox="1"/>
          <p:nvPr/>
        </p:nvSpPr>
        <p:spPr>
          <a:xfrm>
            <a:off x="9631283" y="8260872"/>
            <a:ext cx="13245872" cy="1652708"/>
          </a:xfrm>
          <a:prstGeom prst="rect">
            <a:avLst/>
          </a:prstGeom>
          <a:noFill/>
        </p:spPr>
        <p:txBody>
          <a:bodyPr wrap="square" rtlCol="0">
            <a:noAutofit/>
          </a:bodyPr>
          <a:lstStyle/>
          <a:p>
            <a:pPr algn="just"/>
            <a:r>
              <a:rPr lang="en-US" sz="3200" dirty="0">
                <a:solidFill>
                  <a:srgbClr val="000000"/>
                </a:solidFill>
                <a:latin typeface="Calibri" panose="020F0502020204030204" pitchFamily="34" charset="0"/>
                <a:cs typeface="Calibri" panose="020F0502020204030204" pitchFamily="34" charset="0"/>
              </a:rPr>
              <a:t>Check if there is any missing value</a:t>
            </a:r>
            <a:endParaRPr lang="en-ID" sz="3200" dirty="0">
              <a:solidFill>
                <a:srgbClr val="000000"/>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D104A13-CB77-4789-A0EB-32960E573B79}"/>
              </a:ext>
            </a:extLst>
          </p:cNvPr>
          <p:cNvSpPr txBox="1"/>
          <p:nvPr/>
        </p:nvSpPr>
        <p:spPr>
          <a:xfrm>
            <a:off x="9631283" y="11735929"/>
            <a:ext cx="13245872" cy="1652708"/>
          </a:xfrm>
          <a:prstGeom prst="rect">
            <a:avLst/>
          </a:prstGeom>
          <a:noFill/>
        </p:spPr>
        <p:txBody>
          <a:bodyPr wrap="square" rtlCol="0">
            <a:noAutofit/>
          </a:bodyPr>
          <a:lstStyle/>
          <a:p>
            <a:pPr algn="just"/>
            <a:r>
              <a:rPr lang="en-US" sz="3200" dirty="0">
                <a:solidFill>
                  <a:srgbClr val="000000"/>
                </a:solidFill>
                <a:latin typeface="Calibri" panose="020F0502020204030204" pitchFamily="34" charset="0"/>
                <a:cs typeface="Calibri" panose="020F0502020204030204" pitchFamily="34" charset="0"/>
              </a:rPr>
              <a:t>The missing value is replaced based on condition from type of product. If the type of product is “Uang </a:t>
            </a:r>
            <a:r>
              <a:rPr lang="en-US" sz="3200" dirty="0" err="1">
                <a:solidFill>
                  <a:srgbClr val="000000"/>
                </a:solidFill>
                <a:latin typeface="Calibri" panose="020F0502020204030204" pitchFamily="34" charset="0"/>
                <a:cs typeface="Calibri" panose="020F0502020204030204" pitchFamily="34" charset="0"/>
              </a:rPr>
              <a:t>Kuliah</a:t>
            </a:r>
            <a:r>
              <a:rPr lang="en-US" sz="3200" dirty="0">
                <a:solidFill>
                  <a:srgbClr val="000000"/>
                </a:solidFill>
                <a:latin typeface="Calibri" panose="020F0502020204030204" pitchFamily="34" charset="0"/>
                <a:cs typeface="Calibri" panose="020F0502020204030204" pitchFamily="34" charset="0"/>
              </a:rPr>
              <a:t> and </a:t>
            </a:r>
            <a:r>
              <a:rPr lang="en-US" sz="3200" dirty="0" err="1">
                <a:solidFill>
                  <a:srgbClr val="000000"/>
                </a:solidFill>
                <a:latin typeface="Calibri" panose="020F0502020204030204" pitchFamily="34" charset="0"/>
                <a:cs typeface="Calibri" panose="020F0502020204030204" pitchFamily="34" charset="0"/>
              </a:rPr>
              <a:t>Pulsa</a:t>
            </a:r>
            <a:r>
              <a:rPr lang="en-US" sz="3200" dirty="0">
                <a:solidFill>
                  <a:srgbClr val="000000"/>
                </a:solidFill>
                <a:latin typeface="Calibri" panose="020F0502020204030204" pitchFamily="34" charset="0"/>
                <a:cs typeface="Calibri" panose="020F0502020204030204" pitchFamily="34" charset="0"/>
              </a:rPr>
              <a:t>” then missing value in </a:t>
            </a:r>
            <a:r>
              <a:rPr lang="en-US" sz="3200" dirty="0" err="1">
                <a:solidFill>
                  <a:srgbClr val="000000"/>
                </a:solidFill>
                <a:latin typeface="Calibri" panose="020F0502020204030204" pitchFamily="34" charset="0"/>
                <a:cs typeface="Calibri" panose="020F0502020204030204" pitchFamily="34" charset="0"/>
              </a:rPr>
              <a:t>Ecom</a:t>
            </a:r>
            <a:r>
              <a:rPr lang="en-US" sz="3200" dirty="0">
                <a:solidFill>
                  <a:srgbClr val="000000"/>
                </a:solidFill>
                <a:latin typeface="Calibri" panose="020F0502020204030204" pitchFamily="34" charset="0"/>
                <a:cs typeface="Calibri" panose="020F0502020204030204" pitchFamily="34" charset="0"/>
              </a:rPr>
              <a:t> will be filled by “NOT </a:t>
            </a:r>
            <a:r>
              <a:rPr lang="en-US" sz="3200" dirty="0" err="1">
                <a:solidFill>
                  <a:srgbClr val="000000"/>
                </a:solidFill>
                <a:latin typeface="Calibri" panose="020F0502020204030204" pitchFamily="34" charset="0"/>
                <a:cs typeface="Calibri" panose="020F0502020204030204" pitchFamily="34" charset="0"/>
              </a:rPr>
              <a:t>Ecom</a:t>
            </a:r>
            <a:r>
              <a:rPr lang="en-US" sz="3200" dirty="0">
                <a:solidFill>
                  <a:srgbClr val="000000"/>
                </a:solidFill>
                <a:latin typeface="Calibri" panose="020F0502020204030204" pitchFamily="34" charset="0"/>
                <a:cs typeface="Calibri" panose="020F0502020204030204" pitchFamily="34" charset="0"/>
              </a:rPr>
              <a:t>”</a:t>
            </a:r>
            <a:endParaRPr lang="en-ID" sz="32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29484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
          <p:cNvSpPr>
            <a:spLocks/>
          </p:cNvSpPr>
          <p:nvPr/>
        </p:nvSpPr>
        <p:spPr bwMode="auto">
          <a:xfrm>
            <a:off x="9100592" y="634226"/>
            <a:ext cx="6189195"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5800" b="1" dirty="0">
                <a:solidFill>
                  <a:schemeClr val="tx2"/>
                </a:solidFill>
                <a:latin typeface="Lato Regular"/>
                <a:ea typeface="ＭＳ Ｐゴシック" charset="0"/>
                <a:cs typeface="Lato Regular"/>
                <a:sym typeface="Bebas Neue" charset="0"/>
              </a:rPr>
              <a:t>DATA CLEANSING</a:t>
            </a:r>
          </a:p>
        </p:txBody>
      </p:sp>
      <p:pic>
        <p:nvPicPr>
          <p:cNvPr id="3" name="Picture 2">
            <a:extLst>
              <a:ext uri="{FF2B5EF4-FFF2-40B4-BE49-F238E27FC236}">
                <a16:creationId xmlns:a16="http://schemas.microsoft.com/office/drawing/2014/main" id="{D283C180-DCE1-40FD-A10B-27FFB66304A0}"/>
              </a:ext>
            </a:extLst>
          </p:cNvPr>
          <p:cNvPicPr>
            <a:picLocks noChangeAspect="1"/>
          </p:cNvPicPr>
          <p:nvPr/>
        </p:nvPicPr>
        <p:blipFill>
          <a:blip r:embed="rId2"/>
          <a:stretch>
            <a:fillRect/>
          </a:stretch>
        </p:blipFill>
        <p:spPr>
          <a:xfrm>
            <a:off x="164528" y="4974379"/>
            <a:ext cx="13712745" cy="5483355"/>
          </a:xfrm>
          <a:prstGeom prst="rect">
            <a:avLst/>
          </a:prstGeom>
        </p:spPr>
      </p:pic>
      <p:pic>
        <p:nvPicPr>
          <p:cNvPr id="6" name="Picture 5">
            <a:extLst>
              <a:ext uri="{FF2B5EF4-FFF2-40B4-BE49-F238E27FC236}">
                <a16:creationId xmlns:a16="http://schemas.microsoft.com/office/drawing/2014/main" id="{CF4C9389-C13A-4650-89E2-1852B1DE62C7}"/>
              </a:ext>
            </a:extLst>
          </p:cNvPr>
          <p:cNvPicPr>
            <a:picLocks noChangeAspect="1"/>
          </p:cNvPicPr>
          <p:nvPr/>
        </p:nvPicPr>
        <p:blipFill>
          <a:blip r:embed="rId3"/>
          <a:stretch>
            <a:fillRect/>
          </a:stretch>
        </p:blipFill>
        <p:spPr>
          <a:xfrm>
            <a:off x="14041801" y="4974379"/>
            <a:ext cx="10171320" cy="5483355"/>
          </a:xfrm>
          <a:prstGeom prst="rect">
            <a:avLst/>
          </a:prstGeom>
        </p:spPr>
      </p:pic>
      <p:sp>
        <p:nvSpPr>
          <p:cNvPr id="4" name="TextBox 3">
            <a:extLst>
              <a:ext uri="{FF2B5EF4-FFF2-40B4-BE49-F238E27FC236}">
                <a16:creationId xmlns:a16="http://schemas.microsoft.com/office/drawing/2014/main" id="{B630CEBD-F060-45DC-BBB9-937962986CF3}"/>
              </a:ext>
            </a:extLst>
          </p:cNvPr>
          <p:cNvSpPr txBox="1"/>
          <p:nvPr/>
        </p:nvSpPr>
        <p:spPr>
          <a:xfrm>
            <a:off x="164528" y="4159045"/>
            <a:ext cx="13672575" cy="646331"/>
          </a:xfrm>
          <a:prstGeom prst="rect">
            <a:avLst/>
          </a:prstGeom>
          <a:solidFill>
            <a:schemeClr val="bg2">
              <a:lumMod val="75000"/>
            </a:schemeClr>
          </a:solidFill>
        </p:spPr>
        <p:txBody>
          <a:bodyPr wrap="square" rtlCol="0">
            <a:spAutoFit/>
          </a:bodyPr>
          <a:lstStyle/>
          <a:p>
            <a:pPr algn="ctr"/>
            <a:r>
              <a:rPr lang="en-US" b="1" dirty="0">
                <a:solidFill>
                  <a:srgbClr val="041B31"/>
                </a:solidFill>
              </a:rPr>
              <a:t>BEFORE</a:t>
            </a:r>
            <a:endParaRPr lang="en-ID" b="1" dirty="0">
              <a:solidFill>
                <a:srgbClr val="041B31"/>
              </a:solidFill>
            </a:endParaRPr>
          </a:p>
        </p:txBody>
      </p:sp>
      <p:sp>
        <p:nvSpPr>
          <p:cNvPr id="8" name="TextBox 7">
            <a:extLst>
              <a:ext uri="{FF2B5EF4-FFF2-40B4-BE49-F238E27FC236}">
                <a16:creationId xmlns:a16="http://schemas.microsoft.com/office/drawing/2014/main" id="{DFAF2FB2-05F4-41AB-B2A2-6366A1DB480D}"/>
              </a:ext>
            </a:extLst>
          </p:cNvPr>
          <p:cNvSpPr txBox="1"/>
          <p:nvPr/>
        </p:nvSpPr>
        <p:spPr>
          <a:xfrm>
            <a:off x="14041802" y="4159045"/>
            <a:ext cx="10171320" cy="646331"/>
          </a:xfrm>
          <a:prstGeom prst="rect">
            <a:avLst/>
          </a:prstGeom>
          <a:solidFill>
            <a:schemeClr val="accent3">
              <a:lumMod val="40000"/>
              <a:lumOff val="60000"/>
            </a:schemeClr>
          </a:solidFill>
        </p:spPr>
        <p:txBody>
          <a:bodyPr wrap="square" rtlCol="0">
            <a:spAutoFit/>
          </a:bodyPr>
          <a:lstStyle/>
          <a:p>
            <a:pPr algn="ctr"/>
            <a:r>
              <a:rPr lang="en-US" b="1" dirty="0">
                <a:solidFill>
                  <a:srgbClr val="041B31"/>
                </a:solidFill>
              </a:rPr>
              <a:t>AFTER</a:t>
            </a:r>
            <a:endParaRPr lang="en-ID" b="1" dirty="0">
              <a:solidFill>
                <a:srgbClr val="041B31"/>
              </a:solidFill>
            </a:endParaRPr>
          </a:p>
        </p:txBody>
      </p:sp>
      <p:sp>
        <p:nvSpPr>
          <p:cNvPr id="7" name="TextBox 6">
            <a:extLst>
              <a:ext uri="{FF2B5EF4-FFF2-40B4-BE49-F238E27FC236}">
                <a16:creationId xmlns:a16="http://schemas.microsoft.com/office/drawing/2014/main" id="{D48784EE-E3F8-4BA9-AD6D-A6D3177FE760}"/>
              </a:ext>
            </a:extLst>
          </p:cNvPr>
          <p:cNvSpPr txBox="1"/>
          <p:nvPr/>
        </p:nvSpPr>
        <p:spPr>
          <a:xfrm>
            <a:off x="397963" y="10626737"/>
            <a:ext cx="23815157" cy="1652708"/>
          </a:xfrm>
          <a:prstGeom prst="rect">
            <a:avLst/>
          </a:prstGeom>
          <a:noFill/>
        </p:spPr>
        <p:txBody>
          <a:bodyPr wrap="square" rtlCol="0">
            <a:noAutofit/>
          </a:bodyPr>
          <a:lstStyle/>
          <a:p>
            <a:pPr algn="just"/>
            <a:r>
              <a:rPr lang="en-US" sz="3200" dirty="0">
                <a:solidFill>
                  <a:srgbClr val="000000"/>
                </a:solidFill>
                <a:latin typeface="Calibri" panose="020F0502020204030204" pitchFamily="34" charset="0"/>
                <a:cs typeface="Calibri" panose="020F0502020204030204" pitchFamily="34" charset="0"/>
              </a:rPr>
              <a:t>After initial data cleansing, only total 7 column is used for K-means clustering.</a:t>
            </a:r>
          </a:p>
        </p:txBody>
      </p:sp>
    </p:spTree>
    <p:extLst>
      <p:ext uri="{BB962C8B-B14F-4D97-AF65-F5344CB8AC3E}">
        <p14:creationId xmlns:p14="http://schemas.microsoft.com/office/powerpoint/2010/main" val="42853058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384951" cy="13716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99" name="Freeform: Shape 9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673632" cy="13716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Rectangle 1"/>
          <p:cNvSpPr>
            <a:spLocks/>
          </p:cNvSpPr>
          <p:nvPr/>
        </p:nvSpPr>
        <p:spPr bwMode="auto">
          <a:xfrm>
            <a:off x="1529703" y="1324800"/>
            <a:ext cx="6766238" cy="2984264"/>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lIns="91440" tIns="45720" rIns="91440" bIns="45720" rtlCol="0" anchor="t">
            <a:normAutofit/>
          </a:bodyPr>
          <a:lstStyle/>
          <a:p>
            <a:pPr defTabSz="914400">
              <a:lnSpc>
                <a:spcPct val="90000"/>
              </a:lnSpc>
              <a:spcBef>
                <a:spcPct val="0"/>
              </a:spcBef>
              <a:spcAft>
                <a:spcPts val="600"/>
              </a:spcAft>
            </a:pPr>
            <a:r>
              <a:rPr lang="en-US" sz="4400" b="1" kern="1200">
                <a:solidFill>
                  <a:schemeClr val="bg1"/>
                </a:solidFill>
                <a:latin typeface="+mj-lt"/>
                <a:ea typeface="+mj-ea"/>
                <a:cs typeface="+mj-cs"/>
                <a:sym typeface="Bebas Neue" charset="0"/>
              </a:rPr>
              <a:t>EXPLORATORY DATA ANALYSIS</a:t>
            </a:r>
          </a:p>
        </p:txBody>
      </p:sp>
      <p:sp>
        <p:nvSpPr>
          <p:cNvPr id="4" name="TextBox 3">
            <a:extLst>
              <a:ext uri="{FF2B5EF4-FFF2-40B4-BE49-F238E27FC236}">
                <a16:creationId xmlns:a16="http://schemas.microsoft.com/office/drawing/2014/main" id="{CC3F4FB1-5E1C-4077-A3EF-00A43FCEE4B7}"/>
              </a:ext>
            </a:extLst>
          </p:cNvPr>
          <p:cNvSpPr txBox="1"/>
          <p:nvPr/>
        </p:nvSpPr>
        <p:spPr>
          <a:xfrm>
            <a:off x="442452" y="3303640"/>
            <a:ext cx="7853489" cy="6784258"/>
          </a:xfrm>
          <a:prstGeom prst="rect">
            <a:avLst/>
          </a:prstGeom>
        </p:spPr>
        <p:txBody>
          <a:bodyPr vert="horz" lIns="91440" tIns="45720" rIns="91440" bIns="45720" rtlCol="0">
            <a:normAutofit/>
          </a:bodyPr>
          <a:lstStyle/>
          <a:p>
            <a:pPr defTabSz="914400">
              <a:lnSpc>
                <a:spcPct val="90000"/>
              </a:lnSpc>
              <a:spcAft>
                <a:spcPts val="600"/>
              </a:spcAft>
            </a:pPr>
            <a:r>
              <a:rPr lang="en-US" sz="4000" dirty="0">
                <a:solidFill>
                  <a:srgbClr val="FFFFFF"/>
                </a:solidFill>
              </a:rPr>
              <a:t>“Cancelled” data will not be used as it means the application process is canceled by user before get result from analyst</a:t>
            </a:r>
          </a:p>
          <a:p>
            <a:pPr defTabSz="914400">
              <a:lnSpc>
                <a:spcPct val="90000"/>
              </a:lnSpc>
              <a:spcAft>
                <a:spcPts val="600"/>
              </a:spcAft>
            </a:pPr>
            <a:endParaRPr lang="en-US" sz="4000" dirty="0">
              <a:solidFill>
                <a:srgbClr val="FFFFFF"/>
              </a:solidFill>
            </a:endParaRPr>
          </a:p>
          <a:p>
            <a:pPr defTabSz="914400">
              <a:lnSpc>
                <a:spcPct val="90000"/>
              </a:lnSpc>
              <a:spcAft>
                <a:spcPts val="600"/>
              </a:spcAft>
            </a:pPr>
            <a:r>
              <a:rPr lang="en-US" sz="4000" dirty="0">
                <a:solidFill>
                  <a:srgbClr val="FFFFFF"/>
                </a:solidFill>
              </a:rPr>
              <a:t>The approved and rejected data seems to have good distribution</a:t>
            </a:r>
          </a:p>
        </p:txBody>
      </p:sp>
      <p:pic>
        <p:nvPicPr>
          <p:cNvPr id="9" name="Picture 8">
            <a:extLst>
              <a:ext uri="{FF2B5EF4-FFF2-40B4-BE49-F238E27FC236}">
                <a16:creationId xmlns:a16="http://schemas.microsoft.com/office/drawing/2014/main" id="{95D7B97D-1A14-4D63-9BE1-CE612BB44B12}"/>
              </a:ext>
            </a:extLst>
          </p:cNvPr>
          <p:cNvPicPr>
            <a:picLocks noChangeAspect="1"/>
          </p:cNvPicPr>
          <p:nvPr/>
        </p:nvPicPr>
        <p:blipFill rotWithShape="1">
          <a:blip r:embed="rId2"/>
          <a:srcRect r="33898" b="4771"/>
          <a:stretch/>
        </p:blipFill>
        <p:spPr>
          <a:xfrm>
            <a:off x="9673632" y="-1"/>
            <a:ext cx="14704018" cy="13716001"/>
          </a:xfrm>
          <a:prstGeom prst="rect">
            <a:avLst/>
          </a:prstGeom>
        </p:spPr>
      </p:pic>
    </p:spTree>
    <p:extLst>
      <p:ext uri="{BB962C8B-B14F-4D97-AF65-F5344CB8AC3E}">
        <p14:creationId xmlns:p14="http://schemas.microsoft.com/office/powerpoint/2010/main" val="21603635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6650"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1"/>
          <p:cNvSpPr>
            <a:spLocks/>
          </p:cNvSpPr>
          <p:nvPr/>
        </p:nvSpPr>
        <p:spPr bwMode="auto">
          <a:xfrm>
            <a:off x="1534180" y="3561322"/>
            <a:ext cx="7162280" cy="2926944"/>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lIns="91440" tIns="45720" rIns="91440" bIns="45720" rtlCol="0" anchor="t">
            <a:normAutofit/>
          </a:bodyPr>
          <a:lstStyle/>
          <a:p>
            <a:pPr defTabSz="914400">
              <a:lnSpc>
                <a:spcPct val="90000"/>
              </a:lnSpc>
              <a:spcBef>
                <a:spcPct val="0"/>
              </a:spcBef>
              <a:spcAft>
                <a:spcPts val="600"/>
              </a:spcAft>
            </a:pPr>
            <a:r>
              <a:rPr lang="en-US" sz="6700" b="1" kern="1200">
                <a:solidFill>
                  <a:schemeClr val="bg1"/>
                </a:solidFill>
                <a:latin typeface="+mj-lt"/>
                <a:ea typeface="+mj-ea"/>
                <a:cs typeface="+mj-cs"/>
                <a:sym typeface="Bebas Neue" charset="0"/>
              </a:rPr>
              <a:t>EXPLORATORY DATA ANALYSIS</a:t>
            </a:r>
          </a:p>
        </p:txBody>
      </p:sp>
      <p:grpSp>
        <p:nvGrpSpPr>
          <p:cNvPr id="119" name="Group 118">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34180" y="1363256"/>
            <a:ext cx="2256176" cy="1694412"/>
            <a:chOff x="668003" y="1684057"/>
            <a:chExt cx="1128382" cy="847206"/>
          </a:xfrm>
        </p:grpSpPr>
        <p:sp>
          <p:nvSpPr>
            <p:cNvPr id="12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2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01A3D407-ECCD-4132-A238-ABC2825F7021}"/>
              </a:ext>
            </a:extLst>
          </p:cNvPr>
          <p:cNvSpPr txBox="1"/>
          <p:nvPr/>
        </p:nvSpPr>
        <p:spPr>
          <a:xfrm>
            <a:off x="1534180" y="6766242"/>
            <a:ext cx="7162278" cy="5586502"/>
          </a:xfrm>
          <a:prstGeom prst="rect">
            <a:avLst/>
          </a:prstGeom>
        </p:spPr>
        <p:txBody>
          <a:bodyPr vert="horz" lIns="91440" tIns="45720" rIns="91440" bIns="45720" rtlCol="0" anchor="t">
            <a:normAutofit/>
          </a:bodyPr>
          <a:lstStyle/>
          <a:p>
            <a:pPr defTabSz="914400">
              <a:lnSpc>
                <a:spcPct val="90000"/>
              </a:lnSpc>
              <a:spcAft>
                <a:spcPts val="600"/>
              </a:spcAft>
            </a:pPr>
            <a:r>
              <a:rPr lang="en-US" sz="4000" dirty="0">
                <a:solidFill>
                  <a:schemeClr val="bg1"/>
                </a:solidFill>
              </a:rPr>
              <a:t>Down payment distribution is also looks good as some user used 0 DP and there are few user using up to 1,2 M Down payment</a:t>
            </a:r>
          </a:p>
        </p:txBody>
      </p:sp>
      <p:pic>
        <p:nvPicPr>
          <p:cNvPr id="3" name="Picture 2">
            <a:extLst>
              <a:ext uri="{FF2B5EF4-FFF2-40B4-BE49-F238E27FC236}">
                <a16:creationId xmlns:a16="http://schemas.microsoft.com/office/drawing/2014/main" id="{EAD8074D-ACBA-485D-BE0B-C74B2BCF01E6}"/>
              </a:ext>
            </a:extLst>
          </p:cNvPr>
          <p:cNvPicPr>
            <a:picLocks noChangeAspect="1"/>
          </p:cNvPicPr>
          <p:nvPr/>
        </p:nvPicPr>
        <p:blipFill rotWithShape="1">
          <a:blip r:embed="rId2"/>
          <a:srcRect r="20144"/>
          <a:stretch/>
        </p:blipFill>
        <p:spPr>
          <a:xfrm>
            <a:off x="9386649" y="-1"/>
            <a:ext cx="20104663" cy="13922477"/>
          </a:xfrm>
          <a:prstGeom prst="rect">
            <a:avLst/>
          </a:prstGeom>
        </p:spPr>
      </p:pic>
    </p:spTree>
    <p:extLst>
      <p:ext uri="{BB962C8B-B14F-4D97-AF65-F5344CB8AC3E}">
        <p14:creationId xmlns:p14="http://schemas.microsoft.com/office/powerpoint/2010/main" val="31713916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384951" cy="13716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99" name="Freeform: Shape 9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673632" cy="13716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Rectangle 1"/>
          <p:cNvSpPr>
            <a:spLocks/>
          </p:cNvSpPr>
          <p:nvPr/>
        </p:nvSpPr>
        <p:spPr bwMode="auto">
          <a:xfrm>
            <a:off x="1529703" y="1324800"/>
            <a:ext cx="6766238" cy="2984264"/>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lIns="91440" tIns="45720" rIns="91440" bIns="45720" rtlCol="0" anchor="t">
            <a:normAutofit/>
          </a:bodyPr>
          <a:lstStyle/>
          <a:p>
            <a:pPr defTabSz="914400">
              <a:lnSpc>
                <a:spcPct val="90000"/>
              </a:lnSpc>
              <a:spcBef>
                <a:spcPct val="0"/>
              </a:spcBef>
              <a:spcAft>
                <a:spcPts val="600"/>
              </a:spcAft>
            </a:pPr>
            <a:r>
              <a:rPr lang="en-US" sz="4400" b="1" kern="1200">
                <a:solidFill>
                  <a:schemeClr val="bg1"/>
                </a:solidFill>
                <a:latin typeface="+mj-lt"/>
                <a:ea typeface="+mj-ea"/>
                <a:cs typeface="+mj-cs"/>
                <a:sym typeface="Bebas Neue" charset="0"/>
              </a:rPr>
              <a:t>EXPLORATORY DATA ANALYSIS</a:t>
            </a:r>
          </a:p>
        </p:txBody>
      </p:sp>
      <p:sp>
        <p:nvSpPr>
          <p:cNvPr id="4" name="TextBox 3">
            <a:extLst>
              <a:ext uri="{FF2B5EF4-FFF2-40B4-BE49-F238E27FC236}">
                <a16:creationId xmlns:a16="http://schemas.microsoft.com/office/drawing/2014/main" id="{CC3F4FB1-5E1C-4077-A3EF-00A43FCEE4B7}"/>
              </a:ext>
            </a:extLst>
          </p:cNvPr>
          <p:cNvSpPr txBox="1"/>
          <p:nvPr/>
        </p:nvSpPr>
        <p:spPr>
          <a:xfrm>
            <a:off x="442452" y="3303640"/>
            <a:ext cx="7853489" cy="6784258"/>
          </a:xfrm>
          <a:prstGeom prst="rect">
            <a:avLst/>
          </a:prstGeom>
        </p:spPr>
        <p:txBody>
          <a:bodyPr vert="horz" lIns="91440" tIns="45720" rIns="91440" bIns="45720" rtlCol="0">
            <a:normAutofit/>
          </a:bodyPr>
          <a:lstStyle/>
          <a:p>
            <a:pPr defTabSz="914400">
              <a:lnSpc>
                <a:spcPct val="90000"/>
              </a:lnSpc>
              <a:spcAft>
                <a:spcPts val="600"/>
              </a:spcAft>
            </a:pPr>
            <a:r>
              <a:rPr lang="en-US" sz="4000" dirty="0">
                <a:solidFill>
                  <a:srgbClr val="FFFFFF"/>
                </a:solidFill>
              </a:rPr>
              <a:t>Most of the user is using the loan to purchase product in </a:t>
            </a:r>
          </a:p>
          <a:p>
            <a:pPr defTabSz="914400">
              <a:lnSpc>
                <a:spcPct val="90000"/>
              </a:lnSpc>
              <a:spcAft>
                <a:spcPts val="600"/>
              </a:spcAft>
            </a:pPr>
            <a:r>
              <a:rPr lang="en-US" sz="4000" dirty="0">
                <a:solidFill>
                  <a:srgbClr val="FFFFFF"/>
                </a:solidFill>
              </a:rPr>
              <a:t>e-commerce</a:t>
            </a:r>
          </a:p>
        </p:txBody>
      </p:sp>
      <p:pic>
        <p:nvPicPr>
          <p:cNvPr id="9" name="Picture 8">
            <a:extLst>
              <a:ext uri="{FF2B5EF4-FFF2-40B4-BE49-F238E27FC236}">
                <a16:creationId xmlns:a16="http://schemas.microsoft.com/office/drawing/2014/main" id="{91F01BE2-C6DF-4730-9919-E725F001C7B1}"/>
              </a:ext>
            </a:extLst>
          </p:cNvPr>
          <p:cNvPicPr>
            <a:picLocks noChangeAspect="1"/>
          </p:cNvPicPr>
          <p:nvPr/>
        </p:nvPicPr>
        <p:blipFill rotWithShape="1">
          <a:blip r:embed="rId2"/>
          <a:srcRect r="14801"/>
          <a:stretch/>
        </p:blipFill>
        <p:spPr>
          <a:xfrm>
            <a:off x="9673632" y="0"/>
            <a:ext cx="14704018" cy="13716000"/>
          </a:xfrm>
          <a:prstGeom prst="rect">
            <a:avLst/>
          </a:prstGeom>
        </p:spPr>
      </p:pic>
    </p:spTree>
    <p:extLst>
      <p:ext uri="{BB962C8B-B14F-4D97-AF65-F5344CB8AC3E}">
        <p14:creationId xmlns:p14="http://schemas.microsoft.com/office/powerpoint/2010/main" val="28661482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Default Theme">
  <a:themeElements>
    <a:clrScheme name="Marketing Colored Light">
      <a:dk1>
        <a:srgbClr val="445469"/>
      </a:dk1>
      <a:lt1>
        <a:sysClr val="window" lastClr="FFFFFF"/>
      </a:lt1>
      <a:dk2>
        <a:srgbClr val="445469"/>
      </a:dk2>
      <a:lt2>
        <a:srgbClr val="FFFFFF"/>
      </a:lt2>
      <a:accent1>
        <a:srgbClr val="20AF86"/>
      </a:accent1>
      <a:accent2>
        <a:srgbClr val="20AAE5"/>
      </a:accent2>
      <a:accent3>
        <a:srgbClr val="1673BF"/>
      </a:accent3>
      <a:accent4>
        <a:srgbClr val="0E2E68"/>
      </a:accent4>
      <a:accent5>
        <a:srgbClr val="4A4FE0"/>
      </a:accent5>
      <a:accent6>
        <a:srgbClr val="9DA8B5"/>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27892</TotalTime>
  <Words>673</Words>
  <Application>Microsoft Office PowerPoint</Application>
  <PresentationFormat>Custom</PresentationFormat>
  <Paragraphs>72</Paragraphs>
  <Slides>19</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Lato</vt:lpstr>
      <vt:lpstr>Lato Light</vt:lpstr>
      <vt:lpstr>Lato Regular</vt:lpstr>
      <vt:lpstr>Palatino Linotype</vt:lpstr>
      <vt:lpstr>Source Sans Pro</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Barcena</dc:title>
  <dc:subject/>
  <dc:creator>SlidePro</dc:creator>
  <cp:keywords/>
  <dc:description/>
  <cp:lastModifiedBy>Asvan, Maruli</cp:lastModifiedBy>
  <cp:revision>5942</cp:revision>
  <dcterms:created xsi:type="dcterms:W3CDTF">2014-11-12T21:47:38Z</dcterms:created>
  <dcterms:modified xsi:type="dcterms:W3CDTF">2021-10-26T15:48:15Z</dcterms:modified>
  <cp:category/>
</cp:coreProperties>
</file>