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9" r:id="rId4"/>
    <p:sldId id="262" r:id="rId5"/>
    <p:sldId id="261" r:id="rId6"/>
    <p:sldId id="263" r:id="rId7"/>
    <p:sldId id="264" r:id="rId8"/>
    <p:sldId id="265" r:id="rId9"/>
    <p:sldId id="267" r:id="rId10"/>
    <p:sldId id="268" r:id="rId11"/>
    <p:sldId id="266" r:id="rId12"/>
    <p:sldId id="258" r:id="rId13"/>
    <p:sldId id="256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79BF6-D2F8-4CCE-BD1C-82DB1E69A46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E7DC4962-2817-4F00-AE9E-7A3265BFBD7D}">
      <dgm:prSet phldrT="[Text]" phldr="0" custT="1"/>
      <dgm:spPr/>
      <dgm:t>
        <a:bodyPr/>
        <a:lstStyle/>
        <a:p>
          <a:r>
            <a:rPr lang="en-US" sz="1400" dirty="0"/>
            <a:t>Input Image</a:t>
          </a:r>
        </a:p>
        <a:p>
          <a:r>
            <a:rPr lang="en-MY" sz="1400" dirty="0"/>
            <a:t>Outputs prediction:</a:t>
          </a:r>
        </a:p>
        <a:p>
          <a:r>
            <a:rPr lang="en-MY" sz="1400" dirty="0"/>
            <a:t>[0.2,0.7,0.1]</a:t>
          </a:r>
        </a:p>
      </dgm:t>
    </dgm:pt>
    <dgm:pt modelId="{77CEB4A7-4A1C-4A23-AB39-4FBF3E65884D}" type="parTrans" cxnId="{FB7A8FF7-DA86-4244-9EFD-957A32C58E9B}">
      <dgm:prSet/>
      <dgm:spPr/>
      <dgm:t>
        <a:bodyPr/>
        <a:lstStyle/>
        <a:p>
          <a:endParaRPr lang="en-MY"/>
        </a:p>
      </dgm:t>
    </dgm:pt>
    <dgm:pt modelId="{562E5108-EE81-49B4-85F0-F910E5DB675A}" type="sibTrans" cxnId="{FB7A8FF7-DA86-4244-9EFD-957A32C58E9B}">
      <dgm:prSet/>
      <dgm:spPr/>
      <dgm:t>
        <a:bodyPr/>
        <a:lstStyle/>
        <a:p>
          <a:endParaRPr lang="en-MY"/>
        </a:p>
      </dgm:t>
    </dgm:pt>
    <dgm:pt modelId="{7C68D841-BA2A-413D-B684-D2C92BCAEE51}">
      <dgm:prSet phldrT="[Text]" phldr="0" custT="1"/>
      <dgm:spPr/>
      <dgm:t>
        <a:bodyPr/>
        <a:lstStyle/>
        <a:p>
          <a:r>
            <a:rPr lang="en-US" sz="1400" dirty="0"/>
            <a:t>Compute loss with loss function like Cross Entropy</a:t>
          </a:r>
        </a:p>
        <a:p>
          <a:endParaRPr lang="en-MY" sz="1400" dirty="0"/>
        </a:p>
        <a:p>
          <a:r>
            <a:rPr lang="en-MY" sz="1400" dirty="0"/>
            <a:t>Tell how wrong the model was</a:t>
          </a:r>
        </a:p>
      </dgm:t>
    </dgm:pt>
    <dgm:pt modelId="{9FF2A4E1-ABA5-4282-9A68-65DEA8600701}" type="parTrans" cxnId="{86C2FF11-0F38-4BB8-B622-D7CF3AAC2DB7}">
      <dgm:prSet/>
      <dgm:spPr/>
      <dgm:t>
        <a:bodyPr/>
        <a:lstStyle/>
        <a:p>
          <a:endParaRPr lang="en-MY"/>
        </a:p>
      </dgm:t>
    </dgm:pt>
    <dgm:pt modelId="{33596AAE-4FA0-4F99-9214-99F98F48C8D3}" type="sibTrans" cxnId="{86C2FF11-0F38-4BB8-B622-D7CF3AAC2DB7}">
      <dgm:prSet/>
      <dgm:spPr/>
      <dgm:t>
        <a:bodyPr/>
        <a:lstStyle/>
        <a:p>
          <a:endParaRPr lang="en-MY"/>
        </a:p>
      </dgm:t>
    </dgm:pt>
    <dgm:pt modelId="{683E957E-E048-464E-A7EA-B9B642E11260}">
      <dgm:prSet phldrT="[Text]" phldr="0" custT="1"/>
      <dgm:spPr/>
      <dgm:t>
        <a:bodyPr/>
        <a:lstStyle/>
        <a:p>
          <a:r>
            <a:rPr lang="en-US" sz="1400" dirty="0"/>
            <a:t>Backpropagation</a:t>
          </a:r>
        </a:p>
        <a:p>
          <a:r>
            <a:rPr lang="en-MY" sz="1400" dirty="0"/>
            <a:t>Compute gradient of the loss with every weight</a:t>
          </a:r>
        </a:p>
        <a:p>
          <a:endParaRPr lang="en-MY" sz="1400" dirty="0"/>
        </a:p>
        <a:p>
          <a:r>
            <a:rPr lang="en-MY" sz="1400" dirty="0"/>
            <a:t>Tells each weight how much it contributed to the error</a:t>
          </a:r>
        </a:p>
      </dgm:t>
    </dgm:pt>
    <dgm:pt modelId="{5C610F8E-2D32-4C69-BD35-88518F8A6304}" type="parTrans" cxnId="{75DF0E9D-D0F3-4C14-9AF0-EDFEE24F22A5}">
      <dgm:prSet/>
      <dgm:spPr/>
      <dgm:t>
        <a:bodyPr/>
        <a:lstStyle/>
        <a:p>
          <a:endParaRPr lang="en-MY"/>
        </a:p>
      </dgm:t>
    </dgm:pt>
    <dgm:pt modelId="{4671EC64-D437-4E08-8EA2-BDEB4A455F0D}" type="sibTrans" cxnId="{75DF0E9D-D0F3-4C14-9AF0-EDFEE24F22A5}">
      <dgm:prSet/>
      <dgm:spPr/>
      <dgm:t>
        <a:bodyPr/>
        <a:lstStyle/>
        <a:p>
          <a:endParaRPr lang="en-MY"/>
        </a:p>
      </dgm:t>
    </dgm:pt>
    <dgm:pt modelId="{59747055-2435-46B8-86AE-409A47BCB492}">
      <dgm:prSet phldrT="[Text]" phldr="0" custT="1"/>
      <dgm:spPr/>
      <dgm:t>
        <a:bodyPr/>
        <a:lstStyle/>
        <a:p>
          <a:r>
            <a:rPr lang="en-US" sz="1600" dirty="0"/>
            <a:t>Use optimizer like Adam to update weights</a:t>
          </a:r>
          <a:endParaRPr lang="en-MY" sz="1600" dirty="0"/>
        </a:p>
      </dgm:t>
    </dgm:pt>
    <dgm:pt modelId="{30E18529-9779-41D8-88C4-97BA187A1416}" type="parTrans" cxnId="{77F091AB-5564-4109-AAA6-F7421879109A}">
      <dgm:prSet/>
      <dgm:spPr/>
      <dgm:t>
        <a:bodyPr/>
        <a:lstStyle/>
        <a:p>
          <a:endParaRPr lang="en-MY"/>
        </a:p>
      </dgm:t>
    </dgm:pt>
    <dgm:pt modelId="{89D7A653-8760-4F7B-89AF-4F56A27D2309}" type="sibTrans" cxnId="{77F091AB-5564-4109-AAA6-F7421879109A}">
      <dgm:prSet/>
      <dgm:spPr/>
      <dgm:t>
        <a:bodyPr/>
        <a:lstStyle/>
        <a:p>
          <a:endParaRPr lang="en-MY"/>
        </a:p>
      </dgm:t>
    </dgm:pt>
    <dgm:pt modelId="{4D9DB1D4-C7D8-40D4-AE89-55C5D35B1209}">
      <dgm:prSet phldrT="[Text]" phldr="0" custT="1"/>
      <dgm:spPr/>
      <dgm:t>
        <a:bodyPr/>
        <a:lstStyle/>
        <a:p>
          <a:r>
            <a:rPr lang="en-US" sz="1400" dirty="0"/>
            <a:t>Repeat for next batch</a:t>
          </a:r>
          <a:endParaRPr lang="en-MY" sz="1400" dirty="0"/>
        </a:p>
      </dgm:t>
    </dgm:pt>
    <dgm:pt modelId="{74CA436F-F5DF-47E6-8399-0B1ECF10E80C}" type="parTrans" cxnId="{3A47EF31-F7FF-405F-BD98-2D8D6E49EE93}">
      <dgm:prSet/>
      <dgm:spPr/>
      <dgm:t>
        <a:bodyPr/>
        <a:lstStyle/>
        <a:p>
          <a:endParaRPr lang="en-MY"/>
        </a:p>
      </dgm:t>
    </dgm:pt>
    <dgm:pt modelId="{3C9A90C4-21E5-46BC-92F5-6731A437611A}" type="sibTrans" cxnId="{3A47EF31-F7FF-405F-BD98-2D8D6E49EE93}">
      <dgm:prSet/>
      <dgm:spPr/>
      <dgm:t>
        <a:bodyPr/>
        <a:lstStyle/>
        <a:p>
          <a:endParaRPr lang="en-MY"/>
        </a:p>
      </dgm:t>
    </dgm:pt>
    <dgm:pt modelId="{26550551-3531-40A3-B6EF-B92AAF916755}" type="pres">
      <dgm:prSet presAssocID="{87079BF6-D2F8-4CCE-BD1C-82DB1E69A46D}" presName="cycle" presStyleCnt="0">
        <dgm:presLayoutVars>
          <dgm:dir/>
          <dgm:resizeHandles val="exact"/>
        </dgm:presLayoutVars>
      </dgm:prSet>
      <dgm:spPr/>
    </dgm:pt>
    <dgm:pt modelId="{EC9AB395-C964-49D0-86FE-99F72567DC86}" type="pres">
      <dgm:prSet presAssocID="{E7DC4962-2817-4F00-AE9E-7A3265BFBD7D}" presName="node" presStyleLbl="node1" presStyleIdx="0" presStyleCnt="5">
        <dgm:presLayoutVars>
          <dgm:bulletEnabled val="1"/>
        </dgm:presLayoutVars>
      </dgm:prSet>
      <dgm:spPr/>
    </dgm:pt>
    <dgm:pt modelId="{1E5F0078-3E16-482A-B897-38EEBFA78BA0}" type="pres">
      <dgm:prSet presAssocID="{E7DC4962-2817-4F00-AE9E-7A3265BFBD7D}" presName="spNode" presStyleCnt="0"/>
      <dgm:spPr/>
    </dgm:pt>
    <dgm:pt modelId="{AF3FD6FF-C6BB-478D-BB70-2C42DB4A2594}" type="pres">
      <dgm:prSet presAssocID="{562E5108-EE81-49B4-85F0-F910E5DB675A}" presName="sibTrans" presStyleLbl="sibTrans1D1" presStyleIdx="0" presStyleCnt="5"/>
      <dgm:spPr/>
    </dgm:pt>
    <dgm:pt modelId="{FD82451C-BEB6-474F-AC13-09EBF5B97118}" type="pres">
      <dgm:prSet presAssocID="{7C68D841-BA2A-413D-B684-D2C92BCAEE51}" presName="node" presStyleLbl="node1" presStyleIdx="1" presStyleCnt="5" custScaleX="125953" custScaleY="121847">
        <dgm:presLayoutVars>
          <dgm:bulletEnabled val="1"/>
        </dgm:presLayoutVars>
      </dgm:prSet>
      <dgm:spPr/>
    </dgm:pt>
    <dgm:pt modelId="{D892AC33-DBB1-4AA7-9796-D7BF241A6F62}" type="pres">
      <dgm:prSet presAssocID="{7C68D841-BA2A-413D-B684-D2C92BCAEE51}" presName="spNode" presStyleCnt="0"/>
      <dgm:spPr/>
    </dgm:pt>
    <dgm:pt modelId="{6F0C1964-061A-44C6-9050-BAFDD00DAF9A}" type="pres">
      <dgm:prSet presAssocID="{33596AAE-4FA0-4F99-9214-99F98F48C8D3}" presName="sibTrans" presStyleLbl="sibTrans1D1" presStyleIdx="1" presStyleCnt="5"/>
      <dgm:spPr/>
    </dgm:pt>
    <dgm:pt modelId="{D44AA5FC-C501-4F3B-8E25-D442942947C6}" type="pres">
      <dgm:prSet presAssocID="{683E957E-E048-464E-A7EA-B9B642E11260}" presName="node" presStyleLbl="node1" presStyleIdx="2" presStyleCnt="5" custScaleX="164309" custScaleY="173157">
        <dgm:presLayoutVars>
          <dgm:bulletEnabled val="1"/>
        </dgm:presLayoutVars>
      </dgm:prSet>
      <dgm:spPr/>
    </dgm:pt>
    <dgm:pt modelId="{64D70281-14A2-45DA-BB85-D833C56768C3}" type="pres">
      <dgm:prSet presAssocID="{683E957E-E048-464E-A7EA-B9B642E11260}" presName="spNode" presStyleCnt="0"/>
      <dgm:spPr/>
    </dgm:pt>
    <dgm:pt modelId="{E4760969-3B49-4B99-AFF7-C5478C086080}" type="pres">
      <dgm:prSet presAssocID="{4671EC64-D437-4E08-8EA2-BDEB4A455F0D}" presName="sibTrans" presStyleLbl="sibTrans1D1" presStyleIdx="2" presStyleCnt="5"/>
      <dgm:spPr/>
    </dgm:pt>
    <dgm:pt modelId="{11325AE7-6889-48F8-81CB-8A3A7EF8E56E}" type="pres">
      <dgm:prSet presAssocID="{59747055-2435-46B8-86AE-409A47BCB492}" presName="node" presStyleLbl="node1" presStyleIdx="3" presStyleCnt="5">
        <dgm:presLayoutVars>
          <dgm:bulletEnabled val="1"/>
        </dgm:presLayoutVars>
      </dgm:prSet>
      <dgm:spPr/>
    </dgm:pt>
    <dgm:pt modelId="{CE01D924-94F9-47BA-9664-4963851A5536}" type="pres">
      <dgm:prSet presAssocID="{59747055-2435-46B8-86AE-409A47BCB492}" presName="spNode" presStyleCnt="0"/>
      <dgm:spPr/>
    </dgm:pt>
    <dgm:pt modelId="{E8C6A568-DDC2-409E-A758-D8AFABE34216}" type="pres">
      <dgm:prSet presAssocID="{89D7A653-8760-4F7B-89AF-4F56A27D2309}" presName="sibTrans" presStyleLbl="sibTrans1D1" presStyleIdx="3" presStyleCnt="5"/>
      <dgm:spPr/>
    </dgm:pt>
    <dgm:pt modelId="{26823CFC-D861-496D-978C-2421515C1A60}" type="pres">
      <dgm:prSet presAssocID="{4D9DB1D4-C7D8-40D4-AE89-55C5D35B1209}" presName="node" presStyleLbl="node1" presStyleIdx="4" presStyleCnt="5">
        <dgm:presLayoutVars>
          <dgm:bulletEnabled val="1"/>
        </dgm:presLayoutVars>
      </dgm:prSet>
      <dgm:spPr/>
    </dgm:pt>
    <dgm:pt modelId="{C42CBF44-051F-4EA3-B5C3-81BD93F4C1C0}" type="pres">
      <dgm:prSet presAssocID="{4D9DB1D4-C7D8-40D4-AE89-55C5D35B1209}" presName="spNode" presStyleCnt="0"/>
      <dgm:spPr/>
    </dgm:pt>
    <dgm:pt modelId="{03F72B5D-68CF-4414-B4DA-2564B28056EF}" type="pres">
      <dgm:prSet presAssocID="{3C9A90C4-21E5-46BC-92F5-6731A437611A}" presName="sibTrans" presStyleLbl="sibTrans1D1" presStyleIdx="4" presStyleCnt="5"/>
      <dgm:spPr/>
    </dgm:pt>
  </dgm:ptLst>
  <dgm:cxnLst>
    <dgm:cxn modelId="{86C2FF11-0F38-4BB8-B622-D7CF3AAC2DB7}" srcId="{87079BF6-D2F8-4CCE-BD1C-82DB1E69A46D}" destId="{7C68D841-BA2A-413D-B684-D2C92BCAEE51}" srcOrd="1" destOrd="0" parTransId="{9FF2A4E1-ABA5-4282-9A68-65DEA8600701}" sibTransId="{33596AAE-4FA0-4F99-9214-99F98F48C8D3}"/>
    <dgm:cxn modelId="{3A47EF31-F7FF-405F-BD98-2D8D6E49EE93}" srcId="{87079BF6-D2F8-4CCE-BD1C-82DB1E69A46D}" destId="{4D9DB1D4-C7D8-40D4-AE89-55C5D35B1209}" srcOrd="4" destOrd="0" parTransId="{74CA436F-F5DF-47E6-8399-0B1ECF10E80C}" sibTransId="{3C9A90C4-21E5-46BC-92F5-6731A437611A}"/>
    <dgm:cxn modelId="{E2B48A52-6744-46C4-839F-176E7C8E83CF}" type="presOf" srcId="{E7DC4962-2817-4F00-AE9E-7A3265BFBD7D}" destId="{EC9AB395-C964-49D0-86FE-99F72567DC86}" srcOrd="0" destOrd="0" presId="urn:microsoft.com/office/officeart/2005/8/layout/cycle5"/>
    <dgm:cxn modelId="{08C15153-25D1-463B-A169-33497ADDD6E8}" type="presOf" srcId="{3C9A90C4-21E5-46BC-92F5-6731A437611A}" destId="{03F72B5D-68CF-4414-B4DA-2564B28056EF}" srcOrd="0" destOrd="0" presId="urn:microsoft.com/office/officeart/2005/8/layout/cycle5"/>
    <dgm:cxn modelId="{59DE3776-5D45-4E80-8B60-79B9D04BB278}" type="presOf" srcId="{7C68D841-BA2A-413D-B684-D2C92BCAEE51}" destId="{FD82451C-BEB6-474F-AC13-09EBF5B97118}" srcOrd="0" destOrd="0" presId="urn:microsoft.com/office/officeart/2005/8/layout/cycle5"/>
    <dgm:cxn modelId="{CC6EAF7C-4034-4F84-93B6-F1D0F0EA4BC4}" type="presOf" srcId="{89D7A653-8760-4F7B-89AF-4F56A27D2309}" destId="{E8C6A568-DDC2-409E-A758-D8AFABE34216}" srcOrd="0" destOrd="0" presId="urn:microsoft.com/office/officeart/2005/8/layout/cycle5"/>
    <dgm:cxn modelId="{EB554F7F-B826-4456-B1A2-324797F4A7DF}" type="presOf" srcId="{683E957E-E048-464E-A7EA-B9B642E11260}" destId="{D44AA5FC-C501-4F3B-8E25-D442942947C6}" srcOrd="0" destOrd="0" presId="urn:microsoft.com/office/officeart/2005/8/layout/cycle5"/>
    <dgm:cxn modelId="{47ADE688-B58F-4551-A5C9-D94658B90FA7}" type="presOf" srcId="{59747055-2435-46B8-86AE-409A47BCB492}" destId="{11325AE7-6889-48F8-81CB-8A3A7EF8E56E}" srcOrd="0" destOrd="0" presId="urn:microsoft.com/office/officeart/2005/8/layout/cycle5"/>
    <dgm:cxn modelId="{B7E0568F-EBCC-46CE-A8EB-807F127CE5E2}" type="presOf" srcId="{4671EC64-D437-4E08-8EA2-BDEB4A455F0D}" destId="{E4760969-3B49-4B99-AFF7-C5478C086080}" srcOrd="0" destOrd="0" presId="urn:microsoft.com/office/officeart/2005/8/layout/cycle5"/>
    <dgm:cxn modelId="{75DF0E9D-D0F3-4C14-9AF0-EDFEE24F22A5}" srcId="{87079BF6-D2F8-4CCE-BD1C-82DB1E69A46D}" destId="{683E957E-E048-464E-A7EA-B9B642E11260}" srcOrd="2" destOrd="0" parTransId="{5C610F8E-2D32-4C69-BD35-88518F8A6304}" sibTransId="{4671EC64-D437-4E08-8EA2-BDEB4A455F0D}"/>
    <dgm:cxn modelId="{94FADDA6-F498-483B-96E1-11891B90ED13}" type="presOf" srcId="{562E5108-EE81-49B4-85F0-F910E5DB675A}" destId="{AF3FD6FF-C6BB-478D-BB70-2C42DB4A2594}" srcOrd="0" destOrd="0" presId="urn:microsoft.com/office/officeart/2005/8/layout/cycle5"/>
    <dgm:cxn modelId="{77F091AB-5564-4109-AAA6-F7421879109A}" srcId="{87079BF6-D2F8-4CCE-BD1C-82DB1E69A46D}" destId="{59747055-2435-46B8-86AE-409A47BCB492}" srcOrd="3" destOrd="0" parTransId="{30E18529-9779-41D8-88C4-97BA187A1416}" sibTransId="{89D7A653-8760-4F7B-89AF-4F56A27D2309}"/>
    <dgm:cxn modelId="{4D093AB4-F09D-4601-9802-BF5CF0163715}" type="presOf" srcId="{4D9DB1D4-C7D8-40D4-AE89-55C5D35B1209}" destId="{26823CFC-D861-496D-978C-2421515C1A60}" srcOrd="0" destOrd="0" presId="urn:microsoft.com/office/officeart/2005/8/layout/cycle5"/>
    <dgm:cxn modelId="{75879ABE-0CDF-4423-A962-5ACF2D617616}" type="presOf" srcId="{87079BF6-D2F8-4CCE-BD1C-82DB1E69A46D}" destId="{26550551-3531-40A3-B6EF-B92AAF916755}" srcOrd="0" destOrd="0" presId="urn:microsoft.com/office/officeart/2005/8/layout/cycle5"/>
    <dgm:cxn modelId="{83B93CE4-B895-43A7-8441-D862C766CD13}" type="presOf" srcId="{33596AAE-4FA0-4F99-9214-99F98F48C8D3}" destId="{6F0C1964-061A-44C6-9050-BAFDD00DAF9A}" srcOrd="0" destOrd="0" presId="urn:microsoft.com/office/officeart/2005/8/layout/cycle5"/>
    <dgm:cxn modelId="{FB7A8FF7-DA86-4244-9EFD-957A32C58E9B}" srcId="{87079BF6-D2F8-4CCE-BD1C-82DB1E69A46D}" destId="{E7DC4962-2817-4F00-AE9E-7A3265BFBD7D}" srcOrd="0" destOrd="0" parTransId="{77CEB4A7-4A1C-4A23-AB39-4FBF3E65884D}" sibTransId="{562E5108-EE81-49B4-85F0-F910E5DB675A}"/>
    <dgm:cxn modelId="{40B2C6E2-BF3C-4B50-A6CB-149562465914}" type="presParOf" srcId="{26550551-3531-40A3-B6EF-B92AAF916755}" destId="{EC9AB395-C964-49D0-86FE-99F72567DC86}" srcOrd="0" destOrd="0" presId="urn:microsoft.com/office/officeart/2005/8/layout/cycle5"/>
    <dgm:cxn modelId="{8CE6BA9A-2DC5-4005-9738-8AB58B16821F}" type="presParOf" srcId="{26550551-3531-40A3-B6EF-B92AAF916755}" destId="{1E5F0078-3E16-482A-B897-38EEBFA78BA0}" srcOrd="1" destOrd="0" presId="urn:microsoft.com/office/officeart/2005/8/layout/cycle5"/>
    <dgm:cxn modelId="{8C74970D-40C9-41D8-9EDE-C83EB6D3A106}" type="presParOf" srcId="{26550551-3531-40A3-B6EF-B92AAF916755}" destId="{AF3FD6FF-C6BB-478D-BB70-2C42DB4A2594}" srcOrd="2" destOrd="0" presId="urn:microsoft.com/office/officeart/2005/8/layout/cycle5"/>
    <dgm:cxn modelId="{8BF946E5-89FD-4355-9228-212DD8F6B4CD}" type="presParOf" srcId="{26550551-3531-40A3-B6EF-B92AAF916755}" destId="{FD82451C-BEB6-474F-AC13-09EBF5B97118}" srcOrd="3" destOrd="0" presId="urn:microsoft.com/office/officeart/2005/8/layout/cycle5"/>
    <dgm:cxn modelId="{C3434009-F067-4D12-8A9A-084D5F4770D7}" type="presParOf" srcId="{26550551-3531-40A3-B6EF-B92AAF916755}" destId="{D892AC33-DBB1-4AA7-9796-D7BF241A6F62}" srcOrd="4" destOrd="0" presId="urn:microsoft.com/office/officeart/2005/8/layout/cycle5"/>
    <dgm:cxn modelId="{7AB79AD5-FBB2-4FD4-B2DA-225BA809E93B}" type="presParOf" srcId="{26550551-3531-40A3-B6EF-B92AAF916755}" destId="{6F0C1964-061A-44C6-9050-BAFDD00DAF9A}" srcOrd="5" destOrd="0" presId="urn:microsoft.com/office/officeart/2005/8/layout/cycle5"/>
    <dgm:cxn modelId="{7843DE47-97B3-48F4-A1E7-3F1CDB385CC4}" type="presParOf" srcId="{26550551-3531-40A3-B6EF-B92AAF916755}" destId="{D44AA5FC-C501-4F3B-8E25-D442942947C6}" srcOrd="6" destOrd="0" presId="urn:microsoft.com/office/officeart/2005/8/layout/cycle5"/>
    <dgm:cxn modelId="{8ADE59D4-F5C0-41FF-8D4F-3EBB7B4AD3A1}" type="presParOf" srcId="{26550551-3531-40A3-B6EF-B92AAF916755}" destId="{64D70281-14A2-45DA-BB85-D833C56768C3}" srcOrd="7" destOrd="0" presId="urn:microsoft.com/office/officeart/2005/8/layout/cycle5"/>
    <dgm:cxn modelId="{3F9B4F80-E2E3-4493-B9E1-26CC0727555D}" type="presParOf" srcId="{26550551-3531-40A3-B6EF-B92AAF916755}" destId="{E4760969-3B49-4B99-AFF7-C5478C086080}" srcOrd="8" destOrd="0" presId="urn:microsoft.com/office/officeart/2005/8/layout/cycle5"/>
    <dgm:cxn modelId="{1B015DEF-4D35-433D-9F60-11DB5F498111}" type="presParOf" srcId="{26550551-3531-40A3-B6EF-B92AAF916755}" destId="{11325AE7-6889-48F8-81CB-8A3A7EF8E56E}" srcOrd="9" destOrd="0" presId="urn:microsoft.com/office/officeart/2005/8/layout/cycle5"/>
    <dgm:cxn modelId="{6C7CFB68-5C0B-476D-8A4F-A4882788196F}" type="presParOf" srcId="{26550551-3531-40A3-B6EF-B92AAF916755}" destId="{CE01D924-94F9-47BA-9664-4963851A5536}" srcOrd="10" destOrd="0" presId="urn:microsoft.com/office/officeart/2005/8/layout/cycle5"/>
    <dgm:cxn modelId="{379E849D-7D88-4760-A5F7-5FC8F384D186}" type="presParOf" srcId="{26550551-3531-40A3-B6EF-B92AAF916755}" destId="{E8C6A568-DDC2-409E-A758-D8AFABE34216}" srcOrd="11" destOrd="0" presId="urn:microsoft.com/office/officeart/2005/8/layout/cycle5"/>
    <dgm:cxn modelId="{56C03C23-2289-4FD5-BAD9-8BFAB537E21B}" type="presParOf" srcId="{26550551-3531-40A3-B6EF-B92AAF916755}" destId="{26823CFC-D861-496D-978C-2421515C1A60}" srcOrd="12" destOrd="0" presId="urn:microsoft.com/office/officeart/2005/8/layout/cycle5"/>
    <dgm:cxn modelId="{673AFD50-3A42-4E3C-AA48-8A779EAD4AC8}" type="presParOf" srcId="{26550551-3531-40A3-B6EF-B92AAF916755}" destId="{C42CBF44-051F-4EA3-B5C3-81BD93F4C1C0}" srcOrd="13" destOrd="0" presId="urn:microsoft.com/office/officeart/2005/8/layout/cycle5"/>
    <dgm:cxn modelId="{B5E0D01D-8E20-435D-BC92-55591F06DC7C}" type="presParOf" srcId="{26550551-3531-40A3-B6EF-B92AAF916755}" destId="{03F72B5D-68CF-4414-B4DA-2564B28056E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AB395-C964-49D0-86FE-99F72567DC86}">
      <dsp:nvSpPr>
        <dsp:cNvPr id="0" name=""/>
        <dsp:cNvSpPr/>
      </dsp:nvSpPr>
      <dsp:spPr>
        <a:xfrm>
          <a:off x="3058517" y="-170294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 Image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Outputs prediction: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[0.2,0.7,0.1]</a:t>
          </a:r>
        </a:p>
      </dsp:txBody>
      <dsp:txXfrm>
        <a:off x="3114997" y="-113814"/>
        <a:ext cx="1667024" cy="1044029"/>
      </dsp:txXfrm>
    </dsp:sp>
    <dsp:sp modelId="{AF3FD6FF-C6BB-478D-BB70-2C42DB4A2594}">
      <dsp:nvSpPr>
        <dsp:cNvPr id="0" name=""/>
        <dsp:cNvSpPr/>
      </dsp:nvSpPr>
      <dsp:spPr>
        <a:xfrm>
          <a:off x="1638384" y="40820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11898" y="279663"/>
              </a:moveTo>
              <a:arcTo wR="2310126" hR="2310126" stAng="17909112" swAng="106797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2451C-BEB6-474F-AC13-09EBF5B97118}">
      <dsp:nvSpPr>
        <dsp:cNvPr id="0" name=""/>
        <dsp:cNvSpPr/>
      </dsp:nvSpPr>
      <dsp:spPr>
        <a:xfrm>
          <a:off x="5024598" y="1299579"/>
          <a:ext cx="2241943" cy="14097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Compute loss with loss function like Cross Entropy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Tell how wrong the model was</a:t>
          </a:r>
        </a:p>
      </dsp:txBody>
      <dsp:txXfrm>
        <a:off x="5093417" y="1368398"/>
        <a:ext cx="2104305" cy="1272119"/>
      </dsp:txXfrm>
    </dsp:sp>
    <dsp:sp modelId="{6F0C1964-061A-44C6-9050-BAFDD00DAF9A}">
      <dsp:nvSpPr>
        <dsp:cNvPr id="0" name=""/>
        <dsp:cNvSpPr/>
      </dsp:nvSpPr>
      <dsp:spPr>
        <a:xfrm>
          <a:off x="1638384" y="40820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037" y="2479455"/>
              </a:moveTo>
              <a:arcTo wR="2310126" hR="2310126" stAng="21852209" swAng="80515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5FC-C501-4F3B-8E25-D442942947C6}">
      <dsp:nvSpPr>
        <dsp:cNvPr id="0" name=""/>
        <dsp:cNvSpPr/>
      </dsp:nvSpPr>
      <dsp:spPr>
        <a:xfrm>
          <a:off x="3844030" y="3585552"/>
          <a:ext cx="2924674" cy="20034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Backpropagation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Compute gradient of the loss with every weight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 dirty="0"/>
            <a:t>Tells each weight how much it contributed to the error</a:t>
          </a:r>
        </a:p>
      </dsp:txBody>
      <dsp:txXfrm>
        <a:off x="3941828" y="3683350"/>
        <a:ext cx="2729078" cy="1807812"/>
      </dsp:txXfrm>
    </dsp:sp>
    <dsp:sp modelId="{E4760969-3B49-4B99-AFF7-C5478C086080}">
      <dsp:nvSpPr>
        <dsp:cNvPr id="0" name=""/>
        <dsp:cNvSpPr/>
      </dsp:nvSpPr>
      <dsp:spPr>
        <a:xfrm>
          <a:off x="1638384" y="40820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132541" y="4613416"/>
              </a:moveTo>
              <a:arcTo wR="2310126" hR="2310126" stAng="5664528" swAng="32756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25AE7-6889-48F8-81CB-8A3A7EF8E56E}">
      <dsp:nvSpPr>
        <dsp:cNvPr id="0" name=""/>
        <dsp:cNvSpPr/>
      </dsp:nvSpPr>
      <dsp:spPr>
        <a:xfrm>
          <a:off x="1700659" y="4008762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optimizer like Adam to update weights</a:t>
          </a:r>
          <a:endParaRPr lang="en-MY" sz="1600" kern="1200" dirty="0"/>
        </a:p>
      </dsp:txBody>
      <dsp:txXfrm>
        <a:off x="1757139" y="4065242"/>
        <a:ext cx="1667024" cy="1044029"/>
      </dsp:txXfrm>
    </dsp:sp>
    <dsp:sp modelId="{E8C6A568-DDC2-409E-A758-D8AFABE34216}">
      <dsp:nvSpPr>
        <dsp:cNvPr id="0" name=""/>
        <dsp:cNvSpPr/>
      </dsp:nvSpPr>
      <dsp:spPr>
        <a:xfrm>
          <a:off x="1638384" y="40820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23CFC-D861-496D-978C-2421515C1A60}">
      <dsp:nvSpPr>
        <dsp:cNvPr id="0" name=""/>
        <dsp:cNvSpPr/>
      </dsp:nvSpPr>
      <dsp:spPr>
        <a:xfrm>
          <a:off x="861457" y="1425963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for next batch</a:t>
          </a:r>
          <a:endParaRPr lang="en-MY" sz="1400" kern="1200" dirty="0"/>
        </a:p>
      </dsp:txBody>
      <dsp:txXfrm>
        <a:off x="917937" y="1482443"/>
        <a:ext cx="1667024" cy="1044029"/>
      </dsp:txXfrm>
    </dsp:sp>
    <dsp:sp modelId="{03F72B5D-68CF-4414-B4DA-2564B28056EF}">
      <dsp:nvSpPr>
        <dsp:cNvPr id="0" name=""/>
        <dsp:cNvSpPr/>
      </dsp:nvSpPr>
      <dsp:spPr>
        <a:xfrm>
          <a:off x="1638384" y="408200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DF78-361C-BD50-D214-0E0B46ED7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BC4FF-CD86-7CA4-341C-2D4DA547A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BDC7-B0FE-723A-2C8D-EAFAF9E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BAE9A-C511-1B81-6DC7-BD341EE5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A401-A0D3-F82F-2825-FFC03CAC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343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7150-27A1-48B1-3D9C-62022332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53E77-30DB-9061-A295-ACF64FEC6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DAA7-5209-E268-B3E2-FC5FB108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A9C3-BAA6-BA84-677F-DB684394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6B2F-BEEE-72FE-B0CE-4E4C748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812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C945C-A38C-66D5-C559-40E4F55E1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AA4D8-D2AA-D28F-8604-D71BEBDE5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3212-DE77-955C-591C-0821DBB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866B-12ED-344C-DF29-39DBBAC0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9AB8-B61C-AEA9-755A-E9611696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872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D348-EB77-F4A0-DB8F-AD289E43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B472-25C9-2321-34AC-5C2EC2A9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3359-ABB7-F954-4CEC-85540884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76CC-E10C-D8CC-F2DD-986EFBEB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227B-57C6-AC43-E38F-506FE24B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385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81E0-50DB-F560-1E57-F8503D3B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0D284-35F5-0335-3A11-D1158B26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74C0C-857E-9D62-5A0B-65167309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D7DD-88C9-964B-07AD-5BB8489C9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377D-8BE6-CA7D-3794-4C81013C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40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DE30-A2A4-F868-5E84-3DEB884F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9548-5AD4-D082-13D1-52C011D09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7A402-0CCB-5BC8-FC4F-1EBF609C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39AB-E967-251A-CBCB-F3C061FD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C3ED-D044-273D-7AA0-A2A6DFFB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B478-8294-C919-3CFC-79337AF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847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3249-7A30-A0D2-F0B9-9DA5AFB6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01D25-459D-C5A2-BED0-9778E72E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46649-3A27-4375-60B8-DBB95A07B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EFA06-D8AF-7F39-7380-2F22E4D2F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F7C4F-F418-0234-B88C-08AA77422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102EB-8449-03C2-BAEE-2E08110F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19CAB-FE6F-2B40-51AA-3847C1E7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C04C9-926A-A695-70E0-D6A71155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146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E8C5-429C-9D9B-424F-7A85BC4B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53F0C-A6E8-6581-E912-7FB24BEE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17DC9-DAC7-2D52-1868-CE36A848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C725D-18CF-AC11-718A-E942FC30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573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9D158-1BF1-4EEE-933D-225C3755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8A99E-1BD3-3878-50F7-9A3E9DC9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0F9F6-2D88-0115-DEB9-53DB348C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99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A24B-8E8D-8CA7-BDDF-84A5B940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6A80-DE08-E9F6-3257-8969FB3B8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45AED-364D-2CC4-20D8-85A8E4AE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6AB86-3C1D-AB6F-C6DE-D26F84EE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7D563-768A-9C48-3C9A-589DEA07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C664-68D5-F3D2-07FC-467A9E7B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26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2E43-9C4A-60F0-5A5B-BCF34E1F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47A25-B71E-A292-9CE9-E7DF2FEC6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54446-DEA1-9FFA-F520-CD1D1FDF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9E13F-EBB3-4A72-5328-388BCB73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F9D3A-4481-847A-BB8E-12EA7950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22007-2901-50A3-4E2B-88743995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07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EA793-73D2-6FB0-C678-217AE1F7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3ABF-5390-A260-9D43-6D1155DC8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3E04-3869-B3E6-9844-E291B54EC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022B4-3955-4A82-AA18-F2E8FFD97627}" type="datetimeFigureOut">
              <a:rPr lang="en-MY" smtClean="0"/>
              <a:t>16/9/2025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9E2E5-F410-69E7-BA40-E45AA091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B259-125A-3348-B95E-E9E7AFBFC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D9E8D-9611-458F-A6D5-3DF0727B983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74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D0AEEB-C1DF-D5A1-18A6-2BAEDAD1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639909"/>
            <a:ext cx="4771607" cy="583794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>
                    <a:alpha val="80000"/>
                  </a:schemeClr>
                </a:solidFill>
              </a:rPr>
              <a:t>Field of AI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Machine Learning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Essentially data analysis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Supervised learning (labelled data) -&gt; regression, classification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Unsupervised learning (no labels) -&gt; clustering, dimensionality reduction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Reinforcement learning (trial &amp; error)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2. Deep learning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-Subfield of ML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-Specialized in neural networks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-Uses gradient descent and backpropagation to learn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-Enabled by GPUs + big data</a:t>
            </a:r>
          </a:p>
          <a:p>
            <a:pPr marL="0" indent="0">
              <a:buNone/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MY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33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791B39-EE06-5C4E-6C79-251A0E92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3" y="513943"/>
            <a:ext cx="11669754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9464D7-B638-D5FD-D17F-93458911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33711"/>
            <a:ext cx="11938000" cy="639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volutional Neural Networks | Deep Learning | Artificial Intelligence  Online Course">
            <a:extLst>
              <a:ext uri="{FF2B5EF4-FFF2-40B4-BE49-F238E27FC236}">
                <a16:creationId xmlns:a16="http://schemas.microsoft.com/office/drawing/2014/main" id="{AB86CF14-078D-35AA-49AB-DDF8722B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16364"/>
            <a:ext cx="10905066" cy="54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54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6461FF-C623-A927-7DE4-C7913C7A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42"/>
          <a:stretch>
            <a:fillRect/>
          </a:stretch>
        </p:blipFill>
        <p:spPr>
          <a:xfrm>
            <a:off x="223928" y="523469"/>
            <a:ext cx="5662971" cy="5389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E4836-DA8F-5C61-A585-09472837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99" y="523469"/>
            <a:ext cx="6213661" cy="467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8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F552A-A1A6-193B-7936-2BADC0D72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2" y="784695"/>
            <a:ext cx="745911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9D75-499B-205F-EF71-CAADF6E9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Under Neural Network: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514350" indent="-514350">
              <a:buAutoNum type="arabicParenR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Machine Vision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-Convolutional Neural Networks (CNNs)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-Image recognition, localization (detection) and classification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2) NLP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-RNNs, LSTMs -&gt; Early NLP like Siri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-Transformers-Uses self-attention algorithm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-Transformers enables LLMs and Generative AI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3) Diffusion Models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-GANs for generating images</a:t>
            </a:r>
            <a:endParaRPr lang="en-MY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79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1947EC9-C757-8536-46CD-CF050BC419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705328"/>
              </p:ext>
            </p:extLst>
          </p:nvPr>
        </p:nvGraphicFramePr>
        <p:xfrm>
          <a:off x="-599440" y="120565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471F57-B690-4409-2C6B-A3A7222C1CAA}"/>
              </a:ext>
            </a:extLst>
          </p:cNvPr>
          <p:cNvSpPr txBox="1"/>
          <p:nvPr/>
        </p:nvSpPr>
        <p:spPr>
          <a:xfrm>
            <a:off x="4907280" y="233680"/>
            <a:ext cx="509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Training</a:t>
            </a:r>
            <a:endParaRPr lang="en-MY" dirty="0"/>
          </a:p>
        </p:txBody>
      </p:sp>
      <p:pic>
        <p:nvPicPr>
          <p:cNvPr id="2050" name="Picture 2" descr="Artificial Neural Networks and its Applications - GeeksforGeeks">
            <a:extLst>
              <a:ext uri="{FF2B5EF4-FFF2-40B4-BE49-F238E27FC236}">
                <a16:creationId xmlns:a16="http://schemas.microsoft.com/office/drawing/2014/main" id="{54EDB963-386F-832C-F15F-3611BF35B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1628140"/>
            <a:ext cx="5221111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0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35781-61DC-41F3-D8AA-A1775396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7" y="848632"/>
            <a:ext cx="11268993" cy="48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9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577393-34BA-ED6D-1A14-E5403166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471896"/>
            <a:ext cx="5426764" cy="26048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0241D-BB3D-C890-3F77-9B3CF9C2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34" y="413090"/>
            <a:ext cx="5426764" cy="288975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DBF70-B759-47E8-E21D-4487B833B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770004"/>
            <a:ext cx="5426764" cy="24827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79416A-06EF-57B5-EBB4-7DB095643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3733227"/>
            <a:ext cx="5571201" cy="27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CE3CE7-FEA3-640F-B3A5-4E027C886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454815"/>
            <a:ext cx="10509031" cy="54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4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9E829D-636F-991A-C3E7-152719D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490127"/>
            <a:ext cx="11469701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4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7D23B4-19C1-7BC8-B8D1-03E2F70F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52" y="866480"/>
            <a:ext cx="10818190" cy="49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6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E411D7-A3C7-8828-8D18-FDD05C9A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52" y="1352873"/>
            <a:ext cx="10363731" cy="380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8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173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SHOBBHAN A/L MANIGAM</dc:creator>
  <cp:lastModifiedBy>SHOBBHAN A/L MANIGAM</cp:lastModifiedBy>
  <cp:revision>1</cp:revision>
  <dcterms:created xsi:type="dcterms:W3CDTF">2025-09-16T12:10:16Z</dcterms:created>
  <dcterms:modified xsi:type="dcterms:W3CDTF">2025-09-16T15:50:58Z</dcterms:modified>
</cp:coreProperties>
</file>