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456d6a6e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456d6a6e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56d6a6e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456d6a6e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456d6a6e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456d6a6e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456d6a6e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456d6a6e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456d6a6e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456d6a6e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7ea88ef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7ea88ef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7ea88ef9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7ea88ef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56d6a6e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56d6a6e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456d6a6e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456d6a6e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56d6a6e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56d6a6e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456d6a6e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456d6a6e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anorama and perspective matching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622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700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55533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827050" y="522550"/>
            <a:ext cx="3005100" cy="4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Panorama have 6 directions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Perspective only have 3 directions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50" y="548594"/>
            <a:ext cx="5565649" cy="4046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points Matching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74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cropped building instances from panorama camera </a:t>
            </a:r>
            <a:r>
              <a:rPr lang="en"/>
              <a:t>direction</a:t>
            </a:r>
            <a:r>
              <a:rPr lang="en"/>
              <a:t> 3, named image 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images from prespective camera, named image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the matching between image A and image B</a:t>
            </a:r>
            <a:endParaRPr/>
          </a:p>
        </p:txBody>
      </p:sp>
      <p:grpSp>
        <p:nvGrpSpPr>
          <p:cNvPr id="73" name="Google Shape;73;p16"/>
          <p:cNvGrpSpPr/>
          <p:nvPr/>
        </p:nvGrpSpPr>
        <p:grpSpPr>
          <a:xfrm>
            <a:off x="1581274" y="2247463"/>
            <a:ext cx="5872894" cy="2775631"/>
            <a:chOff x="1412475" y="1017725"/>
            <a:chExt cx="6743477" cy="4218925"/>
          </a:xfrm>
        </p:grpSpPr>
        <p:pic>
          <p:nvPicPr>
            <p:cNvPr id="74" name="Google Shape;7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63475" y="1017725"/>
              <a:ext cx="1502725" cy="34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6"/>
            <p:cNvSpPr txBox="1"/>
            <p:nvPr/>
          </p:nvSpPr>
          <p:spPr>
            <a:xfrm>
              <a:off x="1412475" y="4628250"/>
              <a:ext cx="2156400" cy="60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Image A (panorama)</a:t>
              </a:r>
              <a:endParaRPr/>
            </a:p>
          </p:txBody>
        </p:sp>
        <p:pic>
          <p:nvPicPr>
            <p:cNvPr id="76" name="Google Shape;76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24175" y="1564750"/>
              <a:ext cx="4231777" cy="281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6"/>
            <p:cNvSpPr txBox="1"/>
            <p:nvPr/>
          </p:nvSpPr>
          <p:spPr>
            <a:xfrm>
              <a:off x="5303422" y="4628246"/>
              <a:ext cx="2372100" cy="60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Image B (perspective)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result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75" y="96975"/>
            <a:ext cx="8807726" cy="4838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786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764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592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