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9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3" Type="http://schemas.openxmlformats.org/officeDocument/2006/relationships/image" Target="../media/image9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image" Target="../media/image3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5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4" Type="http://schemas.openxmlformats.org/officeDocument/2006/relationships/image" Target="../media/image135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5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image" Target="../media/image152.png"/><Relationship Id="rId21" Type="http://schemas.openxmlformats.org/officeDocument/2006/relationships/image" Target="../media/image72.pn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17" Type="http://schemas.openxmlformats.org/officeDocument/2006/relationships/image" Target="../media/image163.png"/><Relationship Id="rId2" Type="http://schemas.openxmlformats.org/officeDocument/2006/relationships/image" Target="../media/image43.png"/><Relationship Id="rId16" Type="http://schemas.openxmlformats.org/officeDocument/2006/relationships/image" Target="../media/image162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11" Type="http://schemas.openxmlformats.org/officeDocument/2006/relationships/image" Target="../media/image159.png"/><Relationship Id="rId5" Type="http://schemas.openxmlformats.org/officeDocument/2006/relationships/image" Target="../media/image154.png"/><Relationship Id="rId15" Type="http://schemas.openxmlformats.org/officeDocument/2006/relationships/image" Target="../media/image161.png"/><Relationship Id="rId10" Type="http://schemas.openxmlformats.org/officeDocument/2006/relationships/image" Target="../media/image158.png"/><Relationship Id="rId19" Type="http://schemas.openxmlformats.org/officeDocument/2006/relationships/image" Target="../media/image15.png"/><Relationship Id="rId4" Type="http://schemas.openxmlformats.org/officeDocument/2006/relationships/image" Target="../media/image153.png"/><Relationship Id="rId9" Type="http://schemas.openxmlformats.org/officeDocument/2006/relationships/image" Target="../media/image157.png"/><Relationship Id="rId14" Type="http://schemas.openxmlformats.org/officeDocument/2006/relationships/image" Target="../media/image160.png"/><Relationship Id="rId2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8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7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9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50.png"/><Relationship Id="rId2" Type="http://schemas.openxmlformats.org/officeDocument/2006/relationships/image" Target="../media/image43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15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5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57.png"/><Relationship Id="rId5" Type="http://schemas.openxmlformats.org/officeDocument/2006/relationships/image" Target="../media/image45.png"/><Relationship Id="rId10" Type="http://schemas.openxmlformats.org/officeDocument/2006/relationships/image" Target="../media/image15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15.png"/><Relationship Id="rId26" Type="http://schemas.openxmlformats.org/officeDocument/2006/relationships/image" Target="../media/image78.png"/><Relationship Id="rId3" Type="http://schemas.openxmlformats.org/officeDocument/2006/relationships/image" Target="../media/image3.png"/><Relationship Id="rId21" Type="http://schemas.openxmlformats.org/officeDocument/2006/relationships/image" Target="../media/image73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7.png"/><Relationship Id="rId2" Type="http://schemas.openxmlformats.org/officeDocument/2006/relationships/image" Target="../media/image43.png"/><Relationship Id="rId16" Type="http://schemas.openxmlformats.org/officeDocument/2006/relationships/image" Target="../media/image70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6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5.png"/><Relationship Id="rId10" Type="http://schemas.openxmlformats.org/officeDocument/2006/relationships/image" Target="../media/image64.png"/><Relationship Id="rId19" Type="http://schemas.openxmlformats.org/officeDocument/2006/relationships/image" Target="../media/image72.png"/><Relationship Id="rId4" Type="http://schemas.openxmlformats.org/officeDocument/2006/relationships/image" Target="../media/image9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80.png"/><Relationship Id="rId21" Type="http://schemas.openxmlformats.org/officeDocument/2006/relationships/image" Target="../media/image95.png"/><Relationship Id="rId7" Type="http://schemas.openxmlformats.org/officeDocument/2006/relationships/image" Target="../media/image3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79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82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15.png"/><Relationship Id="rId19" Type="http://schemas.openxmlformats.org/officeDocument/2006/relationships/image" Target="../media/image93.png"/><Relationship Id="rId4" Type="http://schemas.openxmlformats.org/officeDocument/2006/relationships/image" Target="../media/image81.png"/><Relationship Id="rId9" Type="http://schemas.openxmlformats.org/officeDocument/2006/relationships/image" Target="../media/image84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5.png"/><Relationship Id="rId4" Type="http://schemas.openxmlformats.org/officeDocument/2006/relationships/image" Target="../media/image10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5.png"/><Relationship Id="rId4" Type="http://schemas.openxmlformats.org/officeDocument/2006/relationships/image" Target="../media/image10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26" Type="http://schemas.openxmlformats.org/officeDocument/2006/relationships/image" Target="../media/image130.png"/><Relationship Id="rId3" Type="http://schemas.openxmlformats.org/officeDocument/2006/relationships/image" Target="../media/image3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29.png"/><Relationship Id="rId2" Type="http://schemas.openxmlformats.org/officeDocument/2006/relationships/image" Target="../media/image43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16.png"/><Relationship Id="rId24" Type="http://schemas.openxmlformats.org/officeDocument/2006/relationships/image" Target="../media/image15.png"/><Relationship Id="rId5" Type="http://schemas.openxmlformats.org/officeDocument/2006/relationships/image" Target="../media/image111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10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Relationship Id="rId27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33932" y="718081"/>
            <a:ext cx="4634127" cy="2984057"/>
            <a:chOff x="14533932" y="718081"/>
            <a:chExt cx="4634127" cy="29840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33932" y="718081"/>
              <a:ext cx="4634127" cy="29840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89184" y="582476"/>
            <a:ext cx="3710789" cy="3710789"/>
            <a:chOff x="14689184" y="582476"/>
            <a:chExt cx="3710789" cy="37107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89184" y="582476"/>
              <a:ext cx="3710789" cy="37107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84874" y="9481919"/>
            <a:ext cx="18655462" cy="1087745"/>
            <a:chOff x="-184874" y="9481919"/>
            <a:chExt cx="18655462" cy="10877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84874" y="9481919"/>
              <a:ext cx="18655462" cy="108774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2838" y="9640501"/>
            <a:ext cx="3666778" cy="5733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8690" y="1407998"/>
            <a:ext cx="3329468" cy="1282288"/>
            <a:chOff x="698690" y="1407998"/>
            <a:chExt cx="3329468" cy="12822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690" y="1407998"/>
              <a:ext cx="3329468" cy="12822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817527" y="7033301"/>
            <a:ext cx="2928077" cy="2034411"/>
            <a:chOff x="14817527" y="7033301"/>
            <a:chExt cx="2928077" cy="20344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17527" y="7033301"/>
              <a:ext cx="2928077" cy="203441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6624" y="6378569"/>
            <a:ext cx="7535162" cy="36806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51874" y="7910703"/>
            <a:ext cx="3446532" cy="12060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184874" y="-283949"/>
            <a:ext cx="18655462" cy="1087745"/>
            <a:chOff x="-184874" y="-283949"/>
            <a:chExt cx="18655462" cy="10877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84874" y="-283949"/>
              <a:ext cx="18655462" cy="108774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84059" y="122401"/>
            <a:ext cx="6493916" cy="6281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-310935" y="3661331"/>
            <a:ext cx="18907584" cy="2963052"/>
            <a:chOff x="-310935" y="3661331"/>
            <a:chExt cx="18907584" cy="296305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10935" y="3661331"/>
              <a:ext cx="18907584" cy="296305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196571" y="3353329"/>
            <a:ext cx="19892369" cy="432139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224215" y="1409805"/>
            <a:ext cx="1490356" cy="1600609"/>
            <a:chOff x="12224215" y="1409805"/>
            <a:chExt cx="1490356" cy="160060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24215" y="1409805"/>
              <a:ext cx="1490356" cy="160060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44392" y="7269506"/>
            <a:ext cx="2799137" cy="76759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884200" y="7607710"/>
            <a:ext cx="2248831" cy="866099"/>
            <a:chOff x="12884200" y="7607710"/>
            <a:chExt cx="2248831" cy="86609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2884200" y="7607710"/>
              <a:ext cx="2248831" cy="8660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4038" y="76190"/>
            <a:ext cx="4171946" cy="582132"/>
            <a:chOff x="184038" y="76190"/>
            <a:chExt cx="4171946" cy="58213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4038" y="76190"/>
              <a:ext cx="4171946" cy="58213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02781" y="1262971"/>
            <a:ext cx="13812695" cy="28497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A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874" y="-283949"/>
            <a:ext cx="18655462" cy="1087745"/>
            <a:chOff x="-184874" y="-283949"/>
            <a:chExt cx="18655462" cy="10877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874" y="-283949"/>
              <a:ext cx="18655462" cy="10877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3655" y="3939236"/>
            <a:ext cx="4053657" cy="31091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84059" y="122401"/>
            <a:ext cx="6493916" cy="6281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84874" y="9481919"/>
            <a:ext cx="18655462" cy="1087745"/>
            <a:chOff x="-184874" y="9481919"/>
            <a:chExt cx="18655462" cy="10877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874" y="9481919"/>
              <a:ext cx="18655462" cy="108774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52278" y="9632392"/>
            <a:ext cx="662964" cy="6281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038" y="76190"/>
            <a:ext cx="4171946" cy="582132"/>
            <a:chOff x="184038" y="76190"/>
            <a:chExt cx="4171946" cy="5821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038" y="76190"/>
              <a:ext cx="4171946" cy="5821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6243" y="5221579"/>
            <a:ext cx="4339062" cy="4339062"/>
            <a:chOff x="1486243" y="5221579"/>
            <a:chExt cx="4339062" cy="43390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6243" y="5221579"/>
              <a:ext cx="4339062" cy="43390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874" y="9481919"/>
            <a:ext cx="18655462" cy="1087745"/>
            <a:chOff x="-184874" y="9481919"/>
            <a:chExt cx="18655462" cy="10877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874" y="9481919"/>
              <a:ext cx="18655462" cy="10877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4874" y="-283949"/>
            <a:ext cx="18655462" cy="1087745"/>
            <a:chOff x="-184874" y="-283949"/>
            <a:chExt cx="18655462" cy="1087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874" y="-283949"/>
              <a:ext cx="18655462" cy="10877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84059" y="122401"/>
            <a:ext cx="6493916" cy="6281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7640" y="9632392"/>
            <a:ext cx="671450" cy="6281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038" y="76190"/>
            <a:ext cx="4171946" cy="582132"/>
            <a:chOff x="184038" y="76190"/>
            <a:chExt cx="4171946" cy="5821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38" y="76190"/>
              <a:ext cx="4171946" cy="5821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44411" y="4408755"/>
            <a:ext cx="1939952" cy="1939952"/>
            <a:chOff x="15744411" y="4408755"/>
            <a:chExt cx="1939952" cy="1939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44411" y="4408755"/>
              <a:ext cx="1939952" cy="1939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44411" y="1305145"/>
            <a:ext cx="1939952" cy="1939952"/>
            <a:chOff x="15744411" y="1305145"/>
            <a:chExt cx="1939952" cy="19399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44411" y="1305145"/>
              <a:ext cx="1939952" cy="19399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44411" y="7541967"/>
            <a:ext cx="1939952" cy="1939952"/>
            <a:chOff x="15744411" y="7541967"/>
            <a:chExt cx="1939952" cy="19399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44411" y="7541967"/>
              <a:ext cx="1939952" cy="19399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4038" y="5916760"/>
            <a:ext cx="1939952" cy="1939952"/>
            <a:chOff x="184038" y="5916760"/>
            <a:chExt cx="1939952" cy="19399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038" y="5916760"/>
              <a:ext cx="1939952" cy="19399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4038" y="2792763"/>
            <a:ext cx="1939952" cy="1939952"/>
            <a:chOff x="184038" y="2792763"/>
            <a:chExt cx="1939952" cy="193995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038" y="2792763"/>
              <a:ext cx="1939952" cy="19399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8456" y="7948607"/>
            <a:ext cx="14730971" cy="1283403"/>
            <a:chOff x="758456" y="7948607"/>
            <a:chExt cx="14730971" cy="128340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8456" y="7948607"/>
              <a:ext cx="14730971" cy="128340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3694" y="4615359"/>
            <a:ext cx="14730971" cy="1283403"/>
            <a:chOff x="813694" y="4615359"/>
            <a:chExt cx="14730971" cy="128340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3694" y="4615359"/>
              <a:ext cx="14730971" cy="128340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42011" y="1705262"/>
            <a:ext cx="14730971" cy="1283403"/>
            <a:chOff x="842011" y="1705262"/>
            <a:chExt cx="14730971" cy="128340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2011" y="1705262"/>
              <a:ext cx="14730971" cy="128340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123990" y="3161347"/>
            <a:ext cx="14730971" cy="1283403"/>
            <a:chOff x="2123990" y="3161347"/>
            <a:chExt cx="14730971" cy="128340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23990" y="3161347"/>
              <a:ext cx="14730971" cy="128340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123990" y="6348706"/>
            <a:ext cx="14730971" cy="1283403"/>
            <a:chOff x="2123990" y="6348706"/>
            <a:chExt cx="14730971" cy="128340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23990" y="6348706"/>
              <a:ext cx="14730971" cy="128340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2559" y="-759582"/>
            <a:ext cx="3030628" cy="367756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1629" y="1505267"/>
            <a:ext cx="14394667" cy="157778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86769" y="3406133"/>
            <a:ext cx="10835390" cy="95873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1610" y="4853886"/>
            <a:ext cx="13250819" cy="95873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30676" y="6415810"/>
            <a:ext cx="12955610" cy="127127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51789" y="8187133"/>
            <a:ext cx="14249200" cy="9587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A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874" y="-283949"/>
            <a:ext cx="18655462" cy="1087745"/>
            <a:chOff x="-184874" y="-283949"/>
            <a:chExt cx="18655462" cy="10877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874" y="-283949"/>
              <a:ext cx="18655462" cy="10877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2229" y="3872571"/>
            <a:ext cx="4456762" cy="30714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84059" y="122401"/>
            <a:ext cx="6493916" cy="6281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84874" y="9481919"/>
            <a:ext cx="18655462" cy="1087745"/>
            <a:chOff x="-184874" y="9481919"/>
            <a:chExt cx="18655462" cy="10877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874" y="9481919"/>
              <a:ext cx="18655462" cy="108774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43097" y="9632392"/>
            <a:ext cx="760088" cy="6281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038" y="76190"/>
            <a:ext cx="4171946" cy="582132"/>
            <a:chOff x="184038" y="76190"/>
            <a:chExt cx="4171946" cy="5821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038" y="76190"/>
              <a:ext cx="4171946" cy="58213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6277" y="5221581"/>
            <a:ext cx="4339062" cy="43390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0924" y="582476"/>
            <a:ext cx="11294118" cy="9720045"/>
            <a:chOff x="7310924" y="582476"/>
            <a:chExt cx="11294118" cy="972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924" y="582476"/>
              <a:ext cx="11294118" cy="972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10924" y="6438321"/>
            <a:ext cx="5722689" cy="3264077"/>
            <a:chOff x="7310924" y="6438321"/>
            <a:chExt cx="5722689" cy="32640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0924" y="6438321"/>
              <a:ext cx="5722689" cy="32640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57983" y="6438321"/>
            <a:ext cx="5374311" cy="3529088"/>
            <a:chOff x="12957983" y="6438321"/>
            <a:chExt cx="5374311" cy="35290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7983" y="6438321"/>
              <a:ext cx="5374311" cy="35290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10924" y="772719"/>
            <a:ext cx="5848739" cy="3317140"/>
            <a:chOff x="7310924" y="772719"/>
            <a:chExt cx="5848739" cy="33171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0924" y="772719"/>
              <a:ext cx="5848739" cy="33171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85957" y="3190279"/>
            <a:ext cx="2863911" cy="1102986"/>
            <a:chOff x="9785957" y="3190279"/>
            <a:chExt cx="2863911" cy="11029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5957" y="3190279"/>
              <a:ext cx="2863911" cy="1102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84874" y="9481919"/>
            <a:ext cx="18655462" cy="1087745"/>
            <a:chOff x="-184874" y="9481919"/>
            <a:chExt cx="18655462" cy="10877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84874" y="9481919"/>
              <a:ext cx="18655462" cy="10877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0642" y="7441661"/>
            <a:ext cx="7044633" cy="1126441"/>
            <a:chOff x="880642" y="7441661"/>
            <a:chExt cx="7044633" cy="11264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792" y="7368811"/>
              <a:ext cx="1531533" cy="62590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7793" y="7764782"/>
              <a:ext cx="1543867" cy="62590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269" y="8137682"/>
              <a:ext cx="4591133" cy="6489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33613" y="772719"/>
            <a:ext cx="5825210" cy="3317140"/>
            <a:chOff x="13033613" y="772719"/>
            <a:chExt cx="5825210" cy="331714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33613" y="772719"/>
              <a:ext cx="5825210" cy="33171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877446" y="582476"/>
            <a:ext cx="3710789" cy="3710789"/>
            <a:chOff x="14877446" y="582476"/>
            <a:chExt cx="3710789" cy="371078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877446" y="582476"/>
              <a:ext cx="3710789" cy="37107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184874" y="-283949"/>
            <a:ext cx="18655462" cy="1087745"/>
            <a:chOff x="-184874" y="-283949"/>
            <a:chExt cx="18655462" cy="108774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84874" y="-283949"/>
              <a:ext cx="18655462" cy="108774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84059" y="122401"/>
            <a:ext cx="6493916" cy="62815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310924" y="3801627"/>
            <a:ext cx="11445378" cy="2999094"/>
            <a:chOff x="7310924" y="3801627"/>
            <a:chExt cx="11445378" cy="299909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10924" y="3801627"/>
              <a:ext cx="11445378" cy="299909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222419" y="7058237"/>
            <a:ext cx="2845439" cy="2213065"/>
            <a:chOff x="14222419" y="7058237"/>
            <a:chExt cx="2845439" cy="221306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222419" y="7058237"/>
              <a:ext cx="2845439" cy="221306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35851" y="7140336"/>
            <a:ext cx="3907550" cy="224115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7081" y="3465119"/>
            <a:ext cx="9741449" cy="407114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874423" y="1328303"/>
            <a:ext cx="2863911" cy="1102986"/>
            <a:chOff x="7874423" y="1328303"/>
            <a:chExt cx="2863911" cy="110298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4423" y="1328303"/>
              <a:ext cx="2863911" cy="11029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194024" y="4447315"/>
            <a:ext cx="1490356" cy="1600609"/>
            <a:chOff x="16194024" y="4447315"/>
            <a:chExt cx="1490356" cy="160060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94024" y="4447315"/>
              <a:ext cx="1490356" cy="16006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84038" y="76190"/>
            <a:ext cx="4171946" cy="582132"/>
            <a:chOff x="184038" y="76190"/>
            <a:chExt cx="4171946" cy="58213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4038" y="76190"/>
              <a:ext cx="4171946" cy="582132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64452" y="1228598"/>
            <a:ext cx="6951914" cy="401323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83316" y="4189034"/>
            <a:ext cx="4149008" cy="200412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11522" y="9640501"/>
            <a:ext cx="3666778" cy="573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79693" y="602307"/>
            <a:ext cx="6206021" cy="4621552"/>
            <a:chOff x="12079693" y="602307"/>
            <a:chExt cx="6206021" cy="46215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9693" y="602307"/>
              <a:ext cx="6206021" cy="46215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87185" y="602307"/>
            <a:ext cx="6206021" cy="4621552"/>
            <a:chOff x="5987185" y="602307"/>
            <a:chExt cx="6206021" cy="46215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7185" y="602307"/>
              <a:ext cx="6206021" cy="46215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84874" y="554688"/>
            <a:ext cx="6206021" cy="4621552"/>
            <a:chOff x="-184874" y="554688"/>
            <a:chExt cx="6206021" cy="46215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874" y="554688"/>
              <a:ext cx="6206021" cy="46215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96639" y="5167082"/>
            <a:ext cx="19478992" cy="5159664"/>
            <a:chOff x="-657592" y="5142857"/>
            <a:chExt cx="19478992" cy="51596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57592" y="5142857"/>
              <a:ext cx="19478992" cy="51596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84874" y="9481919"/>
            <a:ext cx="18655462" cy="1087745"/>
            <a:chOff x="-184874" y="9481919"/>
            <a:chExt cx="18655462" cy="10877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84874" y="9481919"/>
              <a:ext cx="18655462" cy="10877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84874" y="-283949"/>
            <a:ext cx="18655462" cy="1087745"/>
            <a:chOff x="-184874" y="-283949"/>
            <a:chExt cx="18655462" cy="10877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84874" y="-283949"/>
              <a:ext cx="18655462" cy="108774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84059" y="122401"/>
            <a:ext cx="6493916" cy="62815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1522" y="9640501"/>
            <a:ext cx="3666778" cy="5733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764" y="5999535"/>
            <a:ext cx="7268479" cy="236417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48461" y="5873132"/>
            <a:ext cx="3881539" cy="401471"/>
            <a:chOff x="7454181" y="5981595"/>
            <a:chExt cx="3881539" cy="4014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64655" y="5910389"/>
              <a:ext cx="1721351" cy="71268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53989" y="5915943"/>
              <a:ext cx="822531" cy="56405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18569" y="5901598"/>
              <a:ext cx="610380" cy="6873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43800" y="6594648"/>
            <a:ext cx="3881539" cy="1060061"/>
            <a:chOff x="7454181" y="6837678"/>
            <a:chExt cx="3881539" cy="10600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64655" y="6766474"/>
              <a:ext cx="1772417" cy="712684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90634" y="7202377"/>
              <a:ext cx="1811255" cy="892322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40094" y="6578217"/>
              <a:ext cx="812674" cy="87153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18569" y="6757684"/>
              <a:ext cx="648275" cy="6873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43800" y="7764206"/>
            <a:ext cx="3881539" cy="1374640"/>
            <a:chOff x="7463705" y="8016281"/>
            <a:chExt cx="3881539" cy="137464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74179" y="7945074"/>
              <a:ext cx="1721351" cy="71268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00158" y="8380977"/>
              <a:ext cx="2563626" cy="1206902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49618" y="7756819"/>
              <a:ext cx="812674" cy="871531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28093" y="7936284"/>
              <a:ext cx="655951" cy="68735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552005" y="5761770"/>
            <a:ext cx="3977030" cy="731799"/>
            <a:chOff x="12444000" y="5838738"/>
            <a:chExt cx="3881529" cy="73179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54474" y="5767531"/>
              <a:ext cx="2171817" cy="712684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380443" y="6203434"/>
              <a:ext cx="1366531" cy="564055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29890" y="5579276"/>
              <a:ext cx="812674" cy="871531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808379" y="5758741"/>
              <a:ext cx="660646" cy="68735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573000" y="6670935"/>
            <a:ext cx="3962400" cy="414709"/>
            <a:chOff x="12367810" y="6828155"/>
            <a:chExt cx="4009492" cy="41470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275646" y="6723686"/>
              <a:ext cx="791767" cy="758957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053302" y="6760338"/>
              <a:ext cx="849646" cy="582655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43102" y="6745523"/>
              <a:ext cx="674215" cy="71001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573000" y="7505700"/>
            <a:ext cx="3984866" cy="401471"/>
            <a:chOff x="12367810" y="7759138"/>
            <a:chExt cx="3881529" cy="40147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278284" y="7687931"/>
              <a:ext cx="1711827" cy="712684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953699" y="7499677"/>
              <a:ext cx="812674" cy="871531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732188" y="7679141"/>
              <a:ext cx="656866" cy="68735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146148" y="803795"/>
            <a:ext cx="6171429" cy="4339062"/>
            <a:chOff x="-146148" y="803795"/>
            <a:chExt cx="6171429" cy="433906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-146148" y="803795"/>
              <a:ext cx="6171429" cy="433906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057143" y="803795"/>
            <a:ext cx="6171429" cy="4339062"/>
            <a:chOff x="6057143" y="803795"/>
            <a:chExt cx="6171429" cy="433906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57143" y="803795"/>
              <a:ext cx="6171429" cy="433906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257632" y="803795"/>
            <a:ext cx="6171429" cy="4339062"/>
            <a:chOff x="12257632" y="803795"/>
            <a:chExt cx="6171429" cy="433906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257632" y="803795"/>
              <a:ext cx="6171429" cy="433906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84038" y="76190"/>
            <a:ext cx="4171946" cy="582132"/>
            <a:chOff x="184038" y="76190"/>
            <a:chExt cx="4171946" cy="58213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4038" y="76190"/>
              <a:ext cx="4171946" cy="58213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567470" y="8233994"/>
            <a:ext cx="4009560" cy="414706"/>
            <a:chOff x="12352667" y="8669985"/>
            <a:chExt cx="4009560" cy="41470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270027" y="8622599"/>
              <a:ext cx="898034" cy="710015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038184" y="8602168"/>
              <a:ext cx="849646" cy="582655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828027" y="8587351"/>
              <a:ext cx="660091" cy="7100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5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0924" y="582476"/>
            <a:ext cx="11294118" cy="9720045"/>
            <a:chOff x="7310924" y="582476"/>
            <a:chExt cx="11294118" cy="972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924" y="582476"/>
              <a:ext cx="11294118" cy="972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4874" y="9481919"/>
            <a:ext cx="18655462" cy="1087745"/>
            <a:chOff x="-184874" y="9481919"/>
            <a:chExt cx="18655462" cy="1087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4874" y="9481919"/>
              <a:ext cx="18655462" cy="10877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84874" y="-283949"/>
            <a:ext cx="18655462" cy="1087745"/>
            <a:chOff x="-184874" y="-283949"/>
            <a:chExt cx="18655462" cy="10877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4874" y="-283949"/>
              <a:ext cx="18655462" cy="108774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275" y="4378821"/>
            <a:ext cx="3299506" cy="11546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7701" y="1386219"/>
            <a:ext cx="5047629" cy="21396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224" y="2557143"/>
            <a:ext cx="5989715" cy="22490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84059" y="122401"/>
            <a:ext cx="6493916" cy="6281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00716" y="9632392"/>
            <a:ext cx="750983" cy="6281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77049" y="6022364"/>
            <a:ext cx="3475222" cy="3493169"/>
            <a:chOff x="3177049" y="6022364"/>
            <a:chExt cx="3475222" cy="34931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7049" y="6022364"/>
              <a:ext cx="3475222" cy="34931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4038" y="76190"/>
            <a:ext cx="4171946" cy="582132"/>
            <a:chOff x="184038" y="76190"/>
            <a:chExt cx="4171946" cy="58213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038" y="76190"/>
              <a:ext cx="4171946" cy="58213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62030" y="3795307"/>
            <a:ext cx="9369183" cy="118437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60459" y="3156973"/>
            <a:ext cx="1299709" cy="89711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88345" y="5686811"/>
            <a:ext cx="5218831" cy="73191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86773" y="5048478"/>
            <a:ext cx="1299718" cy="89711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00724" y="107229"/>
            <a:ext cx="6619314" cy="359796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520613" y="6569201"/>
            <a:ext cx="9431086" cy="14717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5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0924" y="582476"/>
            <a:ext cx="11294118" cy="9720045"/>
            <a:chOff x="7310924" y="582476"/>
            <a:chExt cx="11294118" cy="972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924" y="582476"/>
              <a:ext cx="11294118" cy="9720045"/>
            </a:xfrm>
            <a:prstGeom prst="rect">
              <a:avLst/>
            </a:prstGeom>
          </p:spPr>
        </p:pic>
      </p:grpSp>
      <p:pic>
        <p:nvPicPr>
          <p:cNvPr id="18" name="Object 13">
            <a:extLst>
              <a:ext uri="{FF2B5EF4-FFF2-40B4-BE49-F238E27FC236}">
                <a16:creationId xmlns:a16="http://schemas.microsoft.com/office/drawing/2014/main" id="{96B0C6C4-0E32-40D9-B334-9CB809FE92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4874" y="9481919"/>
            <a:ext cx="18655462" cy="10877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84874" y="-283949"/>
            <a:ext cx="18655462" cy="1087745"/>
            <a:chOff x="-184874" y="-283949"/>
            <a:chExt cx="18655462" cy="1087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4874" y="-283949"/>
              <a:ext cx="18655462" cy="10877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275" y="4378821"/>
            <a:ext cx="3299506" cy="11546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7701" y="1386219"/>
            <a:ext cx="5047629" cy="21396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224" y="2557143"/>
            <a:ext cx="6056382" cy="224907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84059" y="122401"/>
            <a:ext cx="6493916" cy="6281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04611" y="9606088"/>
            <a:ext cx="6400850" cy="7034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77049" y="6022364"/>
            <a:ext cx="3475222" cy="3493169"/>
            <a:chOff x="3177049" y="6022364"/>
            <a:chExt cx="3475222" cy="34931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7049" y="6022364"/>
              <a:ext cx="3475222" cy="3493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4038" y="76190"/>
            <a:ext cx="4171946" cy="582132"/>
            <a:chOff x="184038" y="76190"/>
            <a:chExt cx="4171946" cy="5821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038" y="76190"/>
              <a:ext cx="4171946" cy="58213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87865" y="4038062"/>
            <a:ext cx="9447991" cy="33961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00724" y="38276"/>
            <a:ext cx="3888619" cy="36775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0924" y="582476"/>
            <a:ext cx="11294118" cy="9720045"/>
            <a:chOff x="7310924" y="582476"/>
            <a:chExt cx="11294118" cy="972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924" y="582476"/>
              <a:ext cx="11294118" cy="972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4874" y="-283949"/>
            <a:ext cx="18655462" cy="1087745"/>
            <a:chOff x="-184874" y="-283949"/>
            <a:chExt cx="18655462" cy="1087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4874" y="-283949"/>
              <a:ext cx="18655462" cy="10877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84059" y="122401"/>
            <a:ext cx="6493916" cy="6281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96672" y="1174859"/>
            <a:ext cx="3944108" cy="9007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84144" y="6136738"/>
            <a:ext cx="3368127" cy="3428654"/>
            <a:chOff x="3284144" y="6136738"/>
            <a:chExt cx="3368127" cy="34286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4144" y="6136738"/>
              <a:ext cx="3368127" cy="34286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84874" y="9481919"/>
            <a:ext cx="18655462" cy="1087745"/>
            <a:chOff x="-184874" y="9481919"/>
            <a:chExt cx="18655462" cy="10877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4874" y="9481919"/>
              <a:ext cx="18655462" cy="108774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50554" y="9632392"/>
            <a:ext cx="668135" cy="62815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48850" y="981506"/>
            <a:ext cx="1817867" cy="171016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06718" y="3458138"/>
            <a:ext cx="6693136" cy="6284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65156" y="2885509"/>
            <a:ext cx="2203099" cy="92628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18464" y="5181515"/>
            <a:ext cx="6693136" cy="62848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76997" y="4608896"/>
            <a:ext cx="2015661" cy="92628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27987" y="6874030"/>
            <a:ext cx="2755640" cy="62848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6044" y="6335963"/>
            <a:ext cx="2915699" cy="90072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18464" y="8634726"/>
            <a:ext cx="2825859" cy="63210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896044" y="8115354"/>
            <a:ext cx="3576975" cy="90072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39496" y="2528324"/>
            <a:ext cx="12045379" cy="35714"/>
            <a:chOff x="7339496" y="2528324"/>
            <a:chExt cx="12045379" cy="35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39496" y="2528324"/>
              <a:ext cx="12045379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39496" y="4264336"/>
            <a:ext cx="12045379" cy="35714"/>
            <a:chOff x="7339496" y="4264336"/>
            <a:chExt cx="12045379" cy="35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39496" y="4264336"/>
              <a:ext cx="12045379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22689" y="5990824"/>
            <a:ext cx="12045379" cy="35714"/>
            <a:chOff x="7322689" y="5990824"/>
            <a:chExt cx="12045379" cy="357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2689" y="5990824"/>
              <a:ext cx="12045379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39496" y="7726836"/>
            <a:ext cx="12045379" cy="35714"/>
            <a:chOff x="7339496" y="7726836"/>
            <a:chExt cx="12045379" cy="3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39496" y="7726836"/>
              <a:ext cx="12045379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4038" y="76190"/>
            <a:ext cx="4171946" cy="582132"/>
            <a:chOff x="184038" y="76190"/>
            <a:chExt cx="4171946" cy="58213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4038" y="76190"/>
              <a:ext cx="4171946" cy="58213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39899" y="4166446"/>
            <a:ext cx="4149008" cy="200412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27701" y="1386219"/>
            <a:ext cx="5047629" cy="213967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37224" y="2561123"/>
            <a:ext cx="6027773" cy="223696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781447" y="2692768"/>
            <a:ext cx="1769448" cy="171016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540642" y="4460406"/>
            <a:ext cx="2132639" cy="171016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576549" y="6141487"/>
            <a:ext cx="2082325" cy="171016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720739" y="7806360"/>
            <a:ext cx="1793944" cy="171016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896044" y="1680783"/>
            <a:ext cx="4630621" cy="632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6369" y="5304912"/>
            <a:ext cx="3138182" cy="3362254"/>
            <a:chOff x="386369" y="5304912"/>
            <a:chExt cx="3138182" cy="3362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369" y="5304912"/>
              <a:ext cx="3138182" cy="33622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46454" y="5304912"/>
            <a:ext cx="3330176" cy="3398250"/>
            <a:chOff x="14646454" y="5304912"/>
            <a:chExt cx="3330176" cy="33982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6454" y="5304912"/>
              <a:ext cx="3330176" cy="33982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8023" y="5331974"/>
            <a:ext cx="3138182" cy="3335192"/>
            <a:chOff x="11028023" y="5331974"/>
            <a:chExt cx="3138182" cy="33351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8023" y="5331974"/>
              <a:ext cx="3138182" cy="33351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09540" y="5304912"/>
            <a:ext cx="3120184" cy="3368702"/>
            <a:chOff x="7409540" y="5304912"/>
            <a:chExt cx="3120184" cy="33687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9540" y="5304912"/>
              <a:ext cx="3120184" cy="33687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99147" y="5304912"/>
            <a:ext cx="3138182" cy="3376685"/>
            <a:chOff x="3899147" y="5304912"/>
            <a:chExt cx="3138182" cy="33766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9147" y="5304912"/>
              <a:ext cx="3138182" cy="33766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84874" y="9481919"/>
            <a:ext cx="18655462" cy="1087745"/>
            <a:chOff x="-184874" y="9481919"/>
            <a:chExt cx="18655462" cy="10877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84874" y="9481919"/>
              <a:ext cx="18655462" cy="10877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184874" y="-283949"/>
            <a:ext cx="18655462" cy="1087745"/>
            <a:chOff x="-184874" y="-283949"/>
            <a:chExt cx="18655462" cy="10877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84874" y="-283949"/>
              <a:ext cx="18655462" cy="108774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84059" y="122401"/>
            <a:ext cx="6493916" cy="62815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92430" y="9632392"/>
            <a:ext cx="666602" cy="62815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84038" y="76190"/>
            <a:ext cx="4171946" cy="582132"/>
            <a:chOff x="184038" y="76190"/>
            <a:chExt cx="4171946" cy="58213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038" y="76190"/>
              <a:ext cx="4171946" cy="5821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46454" y="2044081"/>
            <a:ext cx="3207840" cy="3207840"/>
            <a:chOff x="14646454" y="2044081"/>
            <a:chExt cx="3207840" cy="320784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646454" y="2044081"/>
              <a:ext cx="3207840" cy="320784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81582" y="1965398"/>
            <a:ext cx="3207840" cy="3207840"/>
            <a:chOff x="7481582" y="1965398"/>
            <a:chExt cx="3207840" cy="320784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81582" y="1965398"/>
              <a:ext cx="3207840" cy="320784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64018" y="1991626"/>
            <a:ext cx="3207840" cy="3207840"/>
            <a:chOff x="11064018" y="1991626"/>
            <a:chExt cx="3207840" cy="320784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64018" y="1991626"/>
              <a:ext cx="3207840" cy="320784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99147" y="2070308"/>
            <a:ext cx="3207840" cy="3207840"/>
            <a:chOff x="3899147" y="2070308"/>
            <a:chExt cx="3207840" cy="320784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99147" y="2070308"/>
              <a:ext cx="3207840" cy="320784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16711" y="2017853"/>
            <a:ext cx="3207840" cy="3207840"/>
            <a:chOff x="316711" y="2017853"/>
            <a:chExt cx="3207840" cy="320784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6711" y="2017853"/>
              <a:ext cx="3207840" cy="320784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6496" y="-368077"/>
            <a:ext cx="3938352" cy="359796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7865" y="4756518"/>
            <a:ext cx="2501021" cy="66784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54701" y="4756518"/>
            <a:ext cx="1879697" cy="66784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08946" y="4726102"/>
            <a:ext cx="1899059" cy="66784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84298" y="4756518"/>
            <a:ext cx="2948192" cy="66784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376745" y="4756518"/>
            <a:ext cx="1917954" cy="66784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22119" y="5393904"/>
            <a:ext cx="2147225" cy="81639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26741" y="6009787"/>
            <a:ext cx="1807520" cy="193987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75245" y="5393904"/>
            <a:ext cx="2061516" cy="79782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077200" y="5429542"/>
            <a:ext cx="1979910" cy="74512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143688" y="5999788"/>
            <a:ext cx="3193558" cy="1555606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008925" y="6009787"/>
            <a:ext cx="2716806" cy="1985606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4045" y="5967357"/>
            <a:ext cx="2462286" cy="151875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763500" y="5973560"/>
            <a:ext cx="1691090" cy="1087385"/>
          </a:xfrm>
          <a:prstGeom prst="rect">
            <a:avLst/>
          </a:prstGeom>
        </p:spPr>
      </p:pic>
      <p:pic>
        <p:nvPicPr>
          <p:cNvPr id="59" name="Object 51">
            <a:extLst>
              <a:ext uri="{FF2B5EF4-FFF2-40B4-BE49-F238E27FC236}">
                <a16:creationId xmlns:a16="http://schemas.microsoft.com/office/drawing/2014/main" id="{FC681AF3-E1FE-4D52-98B7-B52C371F9A5F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734800" y="5446604"/>
            <a:ext cx="1979910" cy="745120"/>
          </a:xfrm>
          <a:prstGeom prst="rect">
            <a:avLst/>
          </a:prstGeom>
        </p:spPr>
      </p:pic>
      <p:pic>
        <p:nvPicPr>
          <p:cNvPr id="60" name="Object 51">
            <a:extLst>
              <a:ext uri="{FF2B5EF4-FFF2-40B4-BE49-F238E27FC236}">
                <a16:creationId xmlns:a16="http://schemas.microsoft.com/office/drawing/2014/main" id="{709E201C-F623-44E0-9962-BAA3BAFFCB74}"/>
              </a:ext>
            </a:extLst>
      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392400" y="5418866"/>
            <a:ext cx="1979910" cy="745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874" y="9481919"/>
            <a:ext cx="18655462" cy="1087745"/>
            <a:chOff x="-184874" y="9481919"/>
            <a:chExt cx="18655462" cy="10877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874" y="9481919"/>
              <a:ext cx="18655462" cy="10877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4874" y="-283949"/>
            <a:ext cx="18655462" cy="1087745"/>
            <a:chOff x="-184874" y="-283949"/>
            <a:chExt cx="18655462" cy="1087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874" y="-283949"/>
              <a:ext cx="18655462" cy="10877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84059" y="122401"/>
            <a:ext cx="6493916" cy="6281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7640" y="9632392"/>
            <a:ext cx="671450" cy="6281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038" y="76190"/>
            <a:ext cx="4171946" cy="582132"/>
            <a:chOff x="184038" y="76190"/>
            <a:chExt cx="4171946" cy="5821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38" y="76190"/>
              <a:ext cx="4171946" cy="5821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5795" y="2326754"/>
            <a:ext cx="16424396" cy="6952429"/>
            <a:chOff x="1045795" y="2326754"/>
            <a:chExt cx="16424396" cy="6952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5795" y="2326754"/>
              <a:ext cx="16424396" cy="6952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10342" y="1408700"/>
            <a:ext cx="5611592" cy="10217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874" y="9481919"/>
            <a:ext cx="18655462" cy="1087745"/>
            <a:chOff x="-184874" y="9481919"/>
            <a:chExt cx="18655462" cy="10877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874" y="9481919"/>
              <a:ext cx="18655462" cy="10877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4874" y="-283949"/>
            <a:ext cx="18655462" cy="1087745"/>
            <a:chOff x="-184874" y="-283949"/>
            <a:chExt cx="18655462" cy="1087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874" y="-283949"/>
              <a:ext cx="18655462" cy="10877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84059" y="122401"/>
            <a:ext cx="6493916" cy="6281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7640" y="9632392"/>
            <a:ext cx="671450" cy="6281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038" y="76190"/>
            <a:ext cx="4171946" cy="582132"/>
            <a:chOff x="184038" y="76190"/>
            <a:chExt cx="4171946" cy="5821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38" y="76190"/>
              <a:ext cx="4171946" cy="5821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3492" y="1977814"/>
            <a:ext cx="15569446" cy="6870018"/>
            <a:chOff x="1163492" y="1977814"/>
            <a:chExt cx="15569446" cy="68700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492" y="1977814"/>
              <a:ext cx="15569446" cy="687001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79085" y="1049067"/>
            <a:ext cx="2800123" cy="975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A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0924" y="582476"/>
            <a:ext cx="11294118" cy="9720045"/>
            <a:chOff x="7310924" y="582476"/>
            <a:chExt cx="11294118" cy="972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924" y="582476"/>
              <a:ext cx="11294118" cy="972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4874" y="-283949"/>
            <a:ext cx="18655462" cy="1087745"/>
            <a:chOff x="-184874" y="-283949"/>
            <a:chExt cx="18655462" cy="1087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4874" y="-283949"/>
              <a:ext cx="18655462" cy="10877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817" y="1279182"/>
            <a:ext cx="6105147" cy="25407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800" y="2576973"/>
            <a:ext cx="5184985" cy="25026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84059" y="122401"/>
            <a:ext cx="6493916" cy="62815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2274" y="4378821"/>
            <a:ext cx="3299516" cy="11546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57489" y="6019779"/>
            <a:ext cx="3815002" cy="3556611"/>
            <a:chOff x="2557489" y="6019779"/>
            <a:chExt cx="3815002" cy="355661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7489" y="6019779"/>
              <a:ext cx="3815002" cy="35566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84874" y="9481919"/>
            <a:ext cx="18655462" cy="1087745"/>
            <a:chOff x="-184874" y="9481919"/>
            <a:chExt cx="18655462" cy="10877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4874" y="9481919"/>
              <a:ext cx="18655462" cy="108774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38650" y="9632392"/>
            <a:ext cx="688792" cy="6281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22850" y="1376004"/>
            <a:ext cx="9611250" cy="3109167"/>
            <a:chOff x="7822850" y="1376004"/>
            <a:chExt cx="9611250" cy="31091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22850" y="1376004"/>
              <a:ext cx="9611250" cy="31091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24950" y="5106233"/>
            <a:ext cx="4464664" cy="4365683"/>
            <a:chOff x="7824950" y="5106233"/>
            <a:chExt cx="4464664" cy="43656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24950" y="5106233"/>
              <a:ext cx="4464664" cy="43656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004708" y="5106233"/>
            <a:ext cx="4421356" cy="4356455"/>
            <a:chOff x="13004708" y="5106233"/>
            <a:chExt cx="4421356" cy="435645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04708" y="5106233"/>
              <a:ext cx="4421356" cy="43564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959026" y="5195361"/>
            <a:ext cx="2891505" cy="1434632"/>
            <a:chOff x="13959026" y="5195361"/>
            <a:chExt cx="2891505" cy="143463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59026" y="5195361"/>
              <a:ext cx="2891505" cy="14346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880381" y="1762829"/>
            <a:ext cx="2042136" cy="1185757"/>
            <a:chOff x="14880381" y="1762829"/>
            <a:chExt cx="2042136" cy="11857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80381" y="1762829"/>
              <a:ext cx="2042136" cy="1185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546979" y="3276092"/>
            <a:ext cx="2800657" cy="804149"/>
            <a:chOff x="12546979" y="3276092"/>
            <a:chExt cx="2800657" cy="80414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46979" y="3276092"/>
              <a:ext cx="2800657" cy="80414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067617" y="1505214"/>
            <a:ext cx="1736347" cy="1499572"/>
            <a:chOff x="8067617" y="1505214"/>
            <a:chExt cx="1736347" cy="149957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67617" y="1505214"/>
              <a:ext cx="1736347" cy="149957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880198" y="2880767"/>
            <a:ext cx="1467842" cy="1344048"/>
            <a:chOff x="9880198" y="2880767"/>
            <a:chExt cx="1467842" cy="134404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80198" y="2880767"/>
              <a:ext cx="1467842" cy="13440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669739" y="6939213"/>
            <a:ext cx="3470078" cy="615901"/>
            <a:chOff x="13669739" y="6939213"/>
            <a:chExt cx="3470078" cy="61590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669739" y="6939213"/>
              <a:ext cx="3470078" cy="61590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183548" y="1740964"/>
            <a:ext cx="3069532" cy="1028073"/>
            <a:chOff x="11183548" y="1740964"/>
            <a:chExt cx="3069532" cy="102807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183548" y="1740964"/>
              <a:ext cx="3069532" cy="102807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801012" y="8352412"/>
            <a:ext cx="2329801" cy="923525"/>
            <a:chOff x="8801012" y="8352412"/>
            <a:chExt cx="2329801" cy="92352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01012" y="8352412"/>
              <a:ext cx="2329801" cy="92352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481372" y="7898883"/>
            <a:ext cx="1675385" cy="1362102"/>
            <a:chOff x="14481372" y="7898883"/>
            <a:chExt cx="1675385" cy="136210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481372" y="7898883"/>
              <a:ext cx="1675385" cy="136210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617779" y="5278588"/>
            <a:ext cx="2843011" cy="1108513"/>
            <a:chOff x="8617779" y="5278588"/>
            <a:chExt cx="2843011" cy="110851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17779" y="5278588"/>
              <a:ext cx="2843011" cy="110851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753393" y="6366842"/>
            <a:ext cx="2300958" cy="1840766"/>
            <a:chOff x="8753393" y="6366842"/>
            <a:chExt cx="2300958" cy="184076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53393" y="6366842"/>
              <a:ext cx="2300958" cy="184076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84038" y="76190"/>
            <a:ext cx="4171946" cy="582132"/>
            <a:chOff x="184038" y="76190"/>
            <a:chExt cx="4171946" cy="58213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4038" y="76190"/>
              <a:ext cx="4171946" cy="582132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036238" y="4585529"/>
            <a:ext cx="2334240" cy="628154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876830" y="915926"/>
            <a:ext cx="1556107" cy="62815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905878" y="4585526"/>
            <a:ext cx="2674688" cy="6281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yh6316l@naver.com</cp:lastModifiedBy>
  <cp:revision>2</cp:revision>
  <dcterms:created xsi:type="dcterms:W3CDTF">2023-12-20T11:35:19Z</dcterms:created>
  <dcterms:modified xsi:type="dcterms:W3CDTF">2023-12-20T02:50:11Z</dcterms:modified>
</cp:coreProperties>
</file>