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6"/>
    <p:restoredTop sz="94662"/>
  </p:normalViewPr>
  <p:slideViewPr>
    <p:cSldViewPr snapToGrid="0">
      <p:cViewPr varScale="1">
        <p:scale>
          <a:sx n="78" d="100"/>
          <a:sy n="78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344375-33DA-69FB-B1A8-8093470C0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0" i="0" u="none" strike="noStrike" dirty="0" err="1">
                <a:effectLst/>
                <a:latin typeface="-webkit-standard"/>
              </a:rPr>
              <a:t>Fashion</a:t>
            </a:r>
            <a:r>
              <a:rPr lang="tr-TR" b="0" i="0" u="none" strike="noStrike" dirty="0">
                <a:effectLst/>
                <a:latin typeface="-webkit-standard"/>
              </a:rPr>
              <a:t> MNIST Sınıflandırma Projesi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3C2A18-E2BA-08C8-5714-6B1936F62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Aygaz Yapay Zeka </a:t>
            </a:r>
            <a:r>
              <a:rPr lang="tr-TR" dirty="0" err="1"/>
              <a:t>Bootcamp</a:t>
            </a:r>
            <a:endParaRPr lang="tr-TR" dirty="0"/>
          </a:p>
          <a:p>
            <a:r>
              <a:rPr lang="tr-TR" dirty="0"/>
              <a:t>Sude Naz Akkaya</a:t>
            </a:r>
          </a:p>
        </p:txBody>
      </p:sp>
    </p:spTree>
    <p:extLst>
      <p:ext uri="{BB962C8B-B14F-4D97-AF65-F5344CB8AC3E}">
        <p14:creationId xmlns:p14="http://schemas.microsoft.com/office/powerpoint/2010/main" val="429290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21ADB7-C31A-FE5A-5BAF-0B4705AB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Projeme Hoş Geldiniz!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6CBAB3-81C2-EE2A-5588-9DA04D09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3600" b="0" i="0" u="none" strike="noStrike" dirty="0">
                <a:effectLst/>
                <a:latin typeface="-webkit-standard"/>
              </a:rPr>
              <a:t>Bu proje, </a:t>
            </a:r>
            <a:r>
              <a:rPr lang="tr-TR" sz="3600" b="0" i="0" u="none" strike="noStrike" dirty="0" err="1">
                <a:effectLst/>
                <a:latin typeface="-webkit-standard"/>
              </a:rPr>
              <a:t>Fashion</a:t>
            </a:r>
            <a:r>
              <a:rPr lang="tr-TR" sz="3600" b="0" i="0" u="none" strike="noStrike" dirty="0">
                <a:effectLst/>
                <a:latin typeface="-webkit-standard"/>
              </a:rPr>
              <a:t> MNIST veri setini kullanarak moda ürünlerini sınıflandırmayı amaçlamaktadır.</a:t>
            </a:r>
          </a:p>
          <a:p>
            <a:r>
              <a:rPr lang="tr-TR" sz="4000" b="0" i="0" u="none" strike="noStrike" dirty="0">
                <a:effectLst/>
                <a:latin typeface="-webkit-standard"/>
              </a:rPr>
              <a:t>Amaç: Görüntü verilerini kullanarak moda ürünlerini sınıflandırmak.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28212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66CF0A-E81B-A18E-B740-7DCEC194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0" i="0" u="none" strike="noStrike" dirty="0">
                <a:effectLst/>
                <a:latin typeface="-webkit-standard"/>
              </a:rPr>
              <a:t>Veri Seti Genel Bakış</a:t>
            </a:r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D9BA44-1B31-D87E-349A-4B855A5B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Kullanılan veri seti: </a:t>
            </a:r>
            <a:r>
              <a:rPr lang="tr-TR" dirty="0" err="1"/>
              <a:t>Fashion</a:t>
            </a:r>
            <a:r>
              <a:rPr lang="tr-TR" dirty="0"/>
              <a:t> MNIST.</a:t>
            </a:r>
          </a:p>
          <a:p>
            <a:r>
              <a:rPr lang="tr-TR" dirty="0"/>
              <a:t>Eğitim veri seti boyutu: 60,000 görüntü.</a:t>
            </a:r>
          </a:p>
          <a:p>
            <a:r>
              <a:rPr lang="tr-TR" dirty="0"/>
              <a:t>Test veri seti boyutu: 10,000 görüntü.</a:t>
            </a:r>
          </a:p>
          <a:p>
            <a:r>
              <a:rPr lang="tr-TR" dirty="0"/>
              <a:t>Sınıf sayısı: 10 (Tişört, pantolon, kazak, elbise, ceket, sandalet, gömlek, spor ayakkabı, çanta, bot).</a:t>
            </a:r>
          </a:p>
        </p:txBody>
      </p:sp>
    </p:spTree>
    <p:extLst>
      <p:ext uri="{BB962C8B-B14F-4D97-AF65-F5344CB8AC3E}">
        <p14:creationId xmlns:p14="http://schemas.microsoft.com/office/powerpoint/2010/main" val="4344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67E16-0A74-36A4-1C3D-606638BF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0" i="0" u="none" strike="noStrike" dirty="0">
                <a:effectLst/>
                <a:latin typeface="-webkit-standard"/>
              </a:rPr>
              <a:t>Veri Ön İşleme</a:t>
            </a:r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D25751-2FD5-72DD-5161-E04926C8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800" b="0" i="0" u="none" strike="noStrike" dirty="0">
                <a:effectLst/>
              </a:rPr>
              <a:t>Görüntülerin normalleştirilmesi (piksel değerlerinin [0, 1] aralığına getirilmesi).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800" b="0" i="0" u="none" strike="noStrike" dirty="0">
                <a:effectLst/>
              </a:rPr>
              <a:t>Görüntülerin düzleştirilmesi (</a:t>
            </a:r>
            <a:r>
              <a:rPr lang="tr-TR" sz="2800" b="0" i="0" u="none" strike="noStrike" dirty="0" err="1">
                <a:effectLst/>
              </a:rPr>
              <a:t>Flattening</a:t>
            </a:r>
            <a:r>
              <a:rPr lang="tr-TR" sz="2800" b="0" i="0" u="none" strike="noStrike" dirty="0"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800" b="0" i="0" u="none" strike="noStrike" dirty="0">
                <a:effectLst/>
              </a:rPr>
              <a:t>Eğitim ve test veri setlerinin ayrılması (</a:t>
            </a:r>
            <a:r>
              <a:rPr lang="tr-TR" sz="2800" b="0" i="0" u="none" strike="noStrike" dirty="0" err="1">
                <a:effectLst/>
              </a:rPr>
              <a:t>X_train</a:t>
            </a:r>
            <a:r>
              <a:rPr lang="tr-TR" sz="2800" b="0" i="0" u="none" strike="noStrike" dirty="0">
                <a:effectLst/>
              </a:rPr>
              <a:t>, </a:t>
            </a:r>
            <a:r>
              <a:rPr lang="tr-TR" sz="2800" b="0" i="0" u="none" strike="noStrike" dirty="0" err="1">
                <a:effectLst/>
              </a:rPr>
              <a:t>X_test</a:t>
            </a:r>
            <a:r>
              <a:rPr lang="tr-TR" sz="2800" b="0" i="0" u="none" strike="noStrike" dirty="0">
                <a:effectLst/>
              </a:rPr>
              <a:t>, </a:t>
            </a:r>
            <a:r>
              <a:rPr lang="tr-TR" sz="2800" b="0" i="0" u="none" strike="noStrike" dirty="0" err="1">
                <a:effectLst/>
              </a:rPr>
              <a:t>y_train</a:t>
            </a:r>
            <a:r>
              <a:rPr lang="tr-TR" sz="2800" b="0" i="0" u="none" strike="noStrike" dirty="0">
                <a:effectLst/>
              </a:rPr>
              <a:t>, </a:t>
            </a:r>
            <a:r>
              <a:rPr lang="tr-TR" sz="2800" b="0" i="0" u="none" strike="noStrike" dirty="0" err="1">
                <a:effectLst/>
              </a:rPr>
              <a:t>y_test</a:t>
            </a:r>
            <a:r>
              <a:rPr lang="tr-TR" sz="2800" b="0" i="0" u="none" strike="noStrike" dirty="0"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800" b="0" i="0" u="none" strike="noStrike" dirty="0">
                <a:effectLst/>
                <a:latin typeface="-webkit-standard"/>
              </a:rPr>
              <a:t>Görüntülerin düzleştirilmesi: </a:t>
            </a:r>
            <a:r>
              <a:rPr lang="tr-TR" sz="2800" b="0" i="0" u="none" strike="noStrike" dirty="0" err="1">
                <a:effectLst/>
                <a:latin typeface="-webkit-standard"/>
              </a:rPr>
              <a:t>Flattening</a:t>
            </a:r>
            <a:r>
              <a:rPr lang="tr-TR" sz="2800" b="0" i="0" u="none" strike="noStrike" dirty="0">
                <a:effectLst/>
                <a:latin typeface="-webkit-standard"/>
              </a:rPr>
              <a:t> işlemi uygulandı.</a:t>
            </a:r>
            <a:endParaRPr lang="tr-TR" sz="2800" b="0" i="0" u="none" strike="noStrike" dirty="0"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26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7E3D1A-84EF-D681-E119-D67CBC79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Seçim ve Eğitim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FAAB78-5C46-57CE-F084-EE40CD42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Kullanılan makine öğrenmesi algoritması: K-En Yakın Komşu (KNN).</a:t>
            </a:r>
          </a:p>
          <a:p>
            <a:r>
              <a:rPr lang="tr-TR" sz="4400" dirty="0"/>
              <a:t>KNN Parametreleri: K = 3.</a:t>
            </a:r>
          </a:p>
        </p:txBody>
      </p:sp>
    </p:spTree>
    <p:extLst>
      <p:ext uri="{BB962C8B-B14F-4D97-AF65-F5344CB8AC3E}">
        <p14:creationId xmlns:p14="http://schemas.microsoft.com/office/powerpoint/2010/main" val="79607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DE0E14-BF33-3AB7-A5D4-A5369E37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Değerlendirme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C018E9-2172-DCC8-2B6A-7E47AB65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tr-TR" sz="2400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>
                <a:effectLst/>
              </a:rPr>
              <a:t>Değerlendirme metrikleri: Doğruluk (</a:t>
            </a:r>
            <a:r>
              <a:rPr lang="tr-TR" sz="2400" b="0" i="0" u="none" strike="noStrike" dirty="0" err="1">
                <a:effectLst/>
              </a:rPr>
              <a:t>Accuracy</a:t>
            </a:r>
            <a:r>
              <a:rPr lang="tr-TR" sz="2400" b="0" i="0" u="none" strike="noStrike" dirty="0">
                <a:effectLst/>
              </a:rPr>
              <a:t>), F1-Score.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>
                <a:effectLst/>
              </a:rPr>
              <a:t>Modelin test veri seti üzerindeki performansı.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>
                <a:effectLst/>
              </a:rPr>
              <a:t>Doğruluk: %XX.X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>
                <a:effectLst/>
              </a:rPr>
              <a:t>F1-Score: YY.Y</a:t>
            </a:r>
          </a:p>
        </p:txBody>
      </p:sp>
    </p:spTree>
    <p:extLst>
      <p:ext uri="{BB962C8B-B14F-4D97-AF65-F5344CB8AC3E}">
        <p14:creationId xmlns:p14="http://schemas.microsoft.com/office/powerpoint/2010/main" val="115173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</TotalTime>
  <Words>192</Words>
  <Application>Microsoft Macintosh PowerPoint</Application>
  <PresentationFormat>Geniş ekran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-webkit-standard</vt:lpstr>
      <vt:lpstr>Arial</vt:lpstr>
      <vt:lpstr>MS Shell Dlg 2</vt:lpstr>
      <vt:lpstr>Wingdings</vt:lpstr>
      <vt:lpstr>Wingdings 3</vt:lpstr>
      <vt:lpstr>Madison</vt:lpstr>
      <vt:lpstr>Fashion MNIST Sınıflandırma Projesi</vt:lpstr>
      <vt:lpstr>Projeme Hoş Geldiniz! </vt:lpstr>
      <vt:lpstr>Veri Seti Genel Bakış</vt:lpstr>
      <vt:lpstr>Veri Ön İşleme</vt:lpstr>
      <vt:lpstr>Model Seçim ve Eğitim</vt:lpstr>
      <vt:lpstr>Model Değerlendirme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Sude Naz Akkaya</dc:creator>
  <cp:lastModifiedBy>Sude Naz Akkaya</cp:lastModifiedBy>
  <cp:revision>1</cp:revision>
  <dcterms:created xsi:type="dcterms:W3CDTF">2024-06-22T15:14:20Z</dcterms:created>
  <dcterms:modified xsi:type="dcterms:W3CDTF">2024-06-22T15:25:26Z</dcterms:modified>
</cp:coreProperties>
</file>