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DBFA-76A7-47AF-9BB7-91C7E92FE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FCEF8-F352-4DF2-8B9A-068A94C8A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5CD26-1F8B-4B5C-9AA2-6F87AACB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B0468-ADBA-43E5-9CA0-F9C6C0DF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EDD7F-5F7B-4D2B-8257-1D28911F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95D92D-C72F-47C8-A3CF-124A5B506CFB}"/>
              </a:ext>
            </a:extLst>
          </p:cNvPr>
          <p:cNvGrpSpPr/>
          <p:nvPr userDrawn="1"/>
        </p:nvGrpSpPr>
        <p:grpSpPr>
          <a:xfrm>
            <a:off x="0" y="0"/>
            <a:ext cx="12192000" cy="803257"/>
            <a:chOff x="0" y="0"/>
            <a:chExt cx="12192000" cy="8032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7C4A60-2234-41F9-A3E2-0DF9F6D292F6}"/>
                </a:ext>
              </a:extLst>
            </p:cNvPr>
            <p:cNvSpPr/>
            <p:nvPr userDrawn="1"/>
          </p:nvSpPr>
          <p:spPr>
            <a:xfrm>
              <a:off x="0" y="0"/>
              <a:ext cx="12192000" cy="8032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75176EE-E22D-4738-84DC-63BFABFC9C6B}"/>
                </a:ext>
              </a:extLst>
            </p:cNvPr>
            <p:cNvSpPr/>
            <p:nvPr userDrawn="1"/>
          </p:nvSpPr>
          <p:spPr>
            <a:xfrm>
              <a:off x="39405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F5E75A-B9D3-450F-BA4F-064835EF1371}"/>
                </a:ext>
              </a:extLst>
            </p:cNvPr>
            <p:cNvSpPr/>
            <p:nvPr userDrawn="1"/>
          </p:nvSpPr>
          <p:spPr>
            <a:xfrm>
              <a:off x="131701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26C25C-C7C3-4912-8CF1-A4586D3353E0}"/>
                </a:ext>
              </a:extLst>
            </p:cNvPr>
            <p:cNvSpPr/>
            <p:nvPr userDrawn="1"/>
          </p:nvSpPr>
          <p:spPr>
            <a:xfrm>
              <a:off x="2239971" y="156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02A212-7007-44D0-952B-1567C908070A}"/>
                </a:ext>
              </a:extLst>
            </p:cNvPr>
            <p:cNvSpPr/>
            <p:nvPr userDrawn="1"/>
          </p:nvSpPr>
          <p:spPr>
            <a:xfrm>
              <a:off x="11469573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565A2E1-6FD4-421E-906B-2BE55A0A6870}"/>
                </a:ext>
              </a:extLst>
            </p:cNvPr>
            <p:cNvSpPr/>
            <p:nvPr userDrawn="1"/>
          </p:nvSpPr>
          <p:spPr>
            <a:xfrm>
              <a:off x="1054661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2AB1BE2-3B34-4319-9387-14AD8AB0672B}"/>
                </a:ext>
              </a:extLst>
            </p:cNvPr>
            <p:cNvSpPr/>
            <p:nvPr userDrawn="1"/>
          </p:nvSpPr>
          <p:spPr>
            <a:xfrm>
              <a:off x="962365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ECCD8F2-A9C8-47CC-BE25-C22C82B7AD55}"/>
                </a:ext>
              </a:extLst>
            </p:cNvPr>
            <p:cNvSpPr/>
            <p:nvPr userDrawn="1"/>
          </p:nvSpPr>
          <p:spPr>
            <a:xfrm>
              <a:off x="870069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D5CCCC7-A965-43DC-9027-3C6C9791E578}"/>
                </a:ext>
              </a:extLst>
            </p:cNvPr>
            <p:cNvSpPr/>
            <p:nvPr userDrawn="1"/>
          </p:nvSpPr>
          <p:spPr>
            <a:xfrm>
              <a:off x="777773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05E02C1-C9C4-4C9D-ADB8-07F6EB91679C}"/>
                </a:ext>
              </a:extLst>
            </p:cNvPr>
            <p:cNvSpPr/>
            <p:nvPr userDrawn="1"/>
          </p:nvSpPr>
          <p:spPr>
            <a:xfrm>
              <a:off x="6854771" y="177389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B3230DB-DF71-4C13-92C1-E1C98BF00DE8}"/>
                </a:ext>
              </a:extLst>
            </p:cNvPr>
            <p:cNvSpPr/>
            <p:nvPr userDrawn="1"/>
          </p:nvSpPr>
          <p:spPr>
            <a:xfrm>
              <a:off x="5931811" y="16882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77C1B01-6AC6-4F36-981F-C97C69A328F2}"/>
                </a:ext>
              </a:extLst>
            </p:cNvPr>
            <p:cNvSpPr/>
            <p:nvPr userDrawn="1"/>
          </p:nvSpPr>
          <p:spPr>
            <a:xfrm>
              <a:off x="500885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5B35DC5-4AA3-42B7-92EF-05316FA290B3}"/>
                </a:ext>
              </a:extLst>
            </p:cNvPr>
            <p:cNvSpPr/>
            <p:nvPr userDrawn="1"/>
          </p:nvSpPr>
          <p:spPr>
            <a:xfrm>
              <a:off x="408589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5ACE95F-B9C5-4725-A281-22ECA57B37DD}"/>
                </a:ext>
              </a:extLst>
            </p:cNvPr>
            <p:cNvSpPr/>
            <p:nvPr userDrawn="1"/>
          </p:nvSpPr>
          <p:spPr>
            <a:xfrm>
              <a:off x="3162931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A8AB4E-CF99-44CE-B9A1-4CB99EECC55A}"/>
              </a:ext>
            </a:extLst>
          </p:cNvPr>
          <p:cNvGrpSpPr/>
          <p:nvPr userDrawn="1"/>
        </p:nvGrpSpPr>
        <p:grpSpPr>
          <a:xfrm>
            <a:off x="-1" y="6054743"/>
            <a:ext cx="12192000" cy="803257"/>
            <a:chOff x="0" y="0"/>
            <a:chExt cx="12192000" cy="80325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63DF22E-6BD2-4E55-8143-E1D3D05199B6}"/>
                </a:ext>
              </a:extLst>
            </p:cNvPr>
            <p:cNvSpPr/>
            <p:nvPr userDrawn="1"/>
          </p:nvSpPr>
          <p:spPr>
            <a:xfrm>
              <a:off x="0" y="0"/>
              <a:ext cx="12192000" cy="8032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5835DB1-CA70-4276-8AF2-D8D80CE7FA41}"/>
                </a:ext>
              </a:extLst>
            </p:cNvPr>
            <p:cNvSpPr/>
            <p:nvPr userDrawn="1"/>
          </p:nvSpPr>
          <p:spPr>
            <a:xfrm>
              <a:off x="39405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F5738BF-729E-4EC0-B6A3-C457D93EF7A0}"/>
                </a:ext>
              </a:extLst>
            </p:cNvPr>
            <p:cNvSpPr/>
            <p:nvPr userDrawn="1"/>
          </p:nvSpPr>
          <p:spPr>
            <a:xfrm>
              <a:off x="131701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1C22A9B-681A-41B0-9172-DA5ED7B1BDB7}"/>
                </a:ext>
              </a:extLst>
            </p:cNvPr>
            <p:cNvSpPr/>
            <p:nvPr userDrawn="1"/>
          </p:nvSpPr>
          <p:spPr>
            <a:xfrm>
              <a:off x="2239971" y="156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D89B1326-3833-4253-9078-7F015643106C}"/>
                </a:ext>
              </a:extLst>
            </p:cNvPr>
            <p:cNvSpPr/>
            <p:nvPr userDrawn="1"/>
          </p:nvSpPr>
          <p:spPr>
            <a:xfrm>
              <a:off x="11469573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2A7232F-D781-4240-9955-D8BDE830F65F}"/>
                </a:ext>
              </a:extLst>
            </p:cNvPr>
            <p:cNvSpPr/>
            <p:nvPr userDrawn="1"/>
          </p:nvSpPr>
          <p:spPr>
            <a:xfrm>
              <a:off x="1054661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12A02CD-C559-416B-A9FC-377C23BF53EB}"/>
                </a:ext>
              </a:extLst>
            </p:cNvPr>
            <p:cNvSpPr/>
            <p:nvPr userDrawn="1"/>
          </p:nvSpPr>
          <p:spPr>
            <a:xfrm>
              <a:off x="962365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B329700-DF67-4665-AFB3-8189705A1FB1}"/>
                </a:ext>
              </a:extLst>
            </p:cNvPr>
            <p:cNvSpPr/>
            <p:nvPr userDrawn="1"/>
          </p:nvSpPr>
          <p:spPr>
            <a:xfrm>
              <a:off x="870069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86C3015-D0FF-4646-9F1F-85A188E4153D}"/>
                </a:ext>
              </a:extLst>
            </p:cNvPr>
            <p:cNvSpPr/>
            <p:nvPr userDrawn="1"/>
          </p:nvSpPr>
          <p:spPr>
            <a:xfrm>
              <a:off x="777773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9DF9F2E-C06D-4233-A727-E2596B2EA72E}"/>
                </a:ext>
              </a:extLst>
            </p:cNvPr>
            <p:cNvSpPr/>
            <p:nvPr userDrawn="1"/>
          </p:nvSpPr>
          <p:spPr>
            <a:xfrm>
              <a:off x="6854771" y="177389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11A488E-A8D0-4254-B81F-C525C3E1C132}"/>
                </a:ext>
              </a:extLst>
            </p:cNvPr>
            <p:cNvSpPr/>
            <p:nvPr userDrawn="1"/>
          </p:nvSpPr>
          <p:spPr>
            <a:xfrm>
              <a:off x="5931811" y="16882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7C41ECB-1313-42E3-9E23-D5D80855D05F}"/>
                </a:ext>
              </a:extLst>
            </p:cNvPr>
            <p:cNvSpPr/>
            <p:nvPr userDrawn="1"/>
          </p:nvSpPr>
          <p:spPr>
            <a:xfrm>
              <a:off x="500885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A16C5080-A298-41C0-A711-2456AB7CF093}"/>
                </a:ext>
              </a:extLst>
            </p:cNvPr>
            <p:cNvSpPr/>
            <p:nvPr userDrawn="1"/>
          </p:nvSpPr>
          <p:spPr>
            <a:xfrm>
              <a:off x="408589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4B4AC99-4789-49D6-8A56-30BBB734A712}"/>
                </a:ext>
              </a:extLst>
            </p:cNvPr>
            <p:cNvSpPr/>
            <p:nvPr userDrawn="1"/>
          </p:nvSpPr>
          <p:spPr>
            <a:xfrm>
              <a:off x="3162931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155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B3B8-A1FD-4506-9397-876A594D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D0454-BC68-409B-8544-AD50201D5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FA0EA-4BB6-4F96-96AF-5B88A1EF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D6B09-F6D7-41DF-887A-2497FD30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2F97F-A573-44BC-ABEB-FCDCCB7F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8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18042-D1A0-4C1A-B158-0FE544B9E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30D33-B9FD-4E93-94DB-F484F75F0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2162-EA7E-4C16-8CCE-492FEB54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CBE70-62E7-4123-8808-E8BB7229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46AD-1783-4FFC-8B84-58FBE848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73BF-839A-4B97-AC0B-1504A9E0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15889"/>
            <a:ext cx="10515600" cy="750211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20BE5-86D4-4981-A4FE-67C973695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100"/>
            <a:ext cx="10515600" cy="448864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DA49-111C-481A-9FBC-59447129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AAB7C-D011-4F36-9315-6A154909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AB774-DED1-41AB-9696-4732B9D9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349BFC-BC3B-4837-901F-2DA500057E13}"/>
              </a:ext>
            </a:extLst>
          </p:cNvPr>
          <p:cNvGrpSpPr/>
          <p:nvPr userDrawn="1"/>
        </p:nvGrpSpPr>
        <p:grpSpPr>
          <a:xfrm>
            <a:off x="0" y="0"/>
            <a:ext cx="12192000" cy="803257"/>
            <a:chOff x="0" y="0"/>
            <a:chExt cx="12192000" cy="80325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09F905-A649-4F7F-9E2B-A37376653AE4}"/>
                </a:ext>
              </a:extLst>
            </p:cNvPr>
            <p:cNvSpPr/>
            <p:nvPr userDrawn="1"/>
          </p:nvSpPr>
          <p:spPr>
            <a:xfrm>
              <a:off x="0" y="0"/>
              <a:ext cx="12192000" cy="8032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6CED510-9CD0-4243-8A97-9CF5182C5F9D}"/>
                </a:ext>
              </a:extLst>
            </p:cNvPr>
            <p:cNvSpPr/>
            <p:nvPr userDrawn="1"/>
          </p:nvSpPr>
          <p:spPr>
            <a:xfrm>
              <a:off x="39405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6A90EB1-8AEE-4547-BDE9-D724D3E4ECA3}"/>
                </a:ext>
              </a:extLst>
            </p:cNvPr>
            <p:cNvSpPr/>
            <p:nvPr userDrawn="1"/>
          </p:nvSpPr>
          <p:spPr>
            <a:xfrm>
              <a:off x="131701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27F0073-0318-4780-B900-8A4EFA58F450}"/>
                </a:ext>
              </a:extLst>
            </p:cNvPr>
            <p:cNvSpPr/>
            <p:nvPr userDrawn="1"/>
          </p:nvSpPr>
          <p:spPr>
            <a:xfrm>
              <a:off x="2239971" y="156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016EBCA-BFEB-4E8B-A128-7C54443432FC}"/>
                </a:ext>
              </a:extLst>
            </p:cNvPr>
            <p:cNvSpPr/>
            <p:nvPr userDrawn="1"/>
          </p:nvSpPr>
          <p:spPr>
            <a:xfrm>
              <a:off x="11469573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BD63E93-E421-4038-B5BA-1D6C66790977}"/>
                </a:ext>
              </a:extLst>
            </p:cNvPr>
            <p:cNvSpPr/>
            <p:nvPr userDrawn="1"/>
          </p:nvSpPr>
          <p:spPr>
            <a:xfrm>
              <a:off x="1054661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6C86066-F1D7-42BF-832B-E7CAB4954CF8}"/>
                </a:ext>
              </a:extLst>
            </p:cNvPr>
            <p:cNvSpPr/>
            <p:nvPr userDrawn="1"/>
          </p:nvSpPr>
          <p:spPr>
            <a:xfrm>
              <a:off x="962365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36452D5-0DB3-4977-97DC-7CD9D7E54080}"/>
                </a:ext>
              </a:extLst>
            </p:cNvPr>
            <p:cNvSpPr/>
            <p:nvPr userDrawn="1"/>
          </p:nvSpPr>
          <p:spPr>
            <a:xfrm>
              <a:off x="870069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463B3D0-A27B-4F5E-B818-4F07070957F6}"/>
                </a:ext>
              </a:extLst>
            </p:cNvPr>
            <p:cNvSpPr/>
            <p:nvPr userDrawn="1"/>
          </p:nvSpPr>
          <p:spPr>
            <a:xfrm>
              <a:off x="777773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802FF90-B15C-4D60-ADB6-9D7E1A49383F}"/>
                </a:ext>
              </a:extLst>
            </p:cNvPr>
            <p:cNvSpPr/>
            <p:nvPr userDrawn="1"/>
          </p:nvSpPr>
          <p:spPr>
            <a:xfrm>
              <a:off x="6854771" y="177389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6EC9145-BED8-425A-9797-120F0E7E4D29}"/>
                </a:ext>
              </a:extLst>
            </p:cNvPr>
            <p:cNvSpPr/>
            <p:nvPr userDrawn="1"/>
          </p:nvSpPr>
          <p:spPr>
            <a:xfrm>
              <a:off x="5931811" y="16882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FF78745-F27B-4A60-9782-1A1C265DA1FF}"/>
                </a:ext>
              </a:extLst>
            </p:cNvPr>
            <p:cNvSpPr/>
            <p:nvPr userDrawn="1"/>
          </p:nvSpPr>
          <p:spPr>
            <a:xfrm>
              <a:off x="500885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15639AA-48B8-4B41-93D9-E279F5906688}"/>
                </a:ext>
              </a:extLst>
            </p:cNvPr>
            <p:cNvSpPr/>
            <p:nvPr userDrawn="1"/>
          </p:nvSpPr>
          <p:spPr>
            <a:xfrm>
              <a:off x="408589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8497990-25BA-4AE1-816D-6726899131C7}"/>
                </a:ext>
              </a:extLst>
            </p:cNvPr>
            <p:cNvSpPr/>
            <p:nvPr userDrawn="1"/>
          </p:nvSpPr>
          <p:spPr>
            <a:xfrm>
              <a:off x="3162931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E3C73C-FA82-43EA-979E-FE75255926D9}"/>
              </a:ext>
            </a:extLst>
          </p:cNvPr>
          <p:cNvGrpSpPr/>
          <p:nvPr userDrawn="1"/>
        </p:nvGrpSpPr>
        <p:grpSpPr>
          <a:xfrm>
            <a:off x="-1" y="6054743"/>
            <a:ext cx="12192000" cy="803257"/>
            <a:chOff x="0" y="0"/>
            <a:chExt cx="12192000" cy="80325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E2B458-A349-4B9E-B4E4-66D86F0072EB}"/>
                </a:ext>
              </a:extLst>
            </p:cNvPr>
            <p:cNvSpPr/>
            <p:nvPr userDrawn="1"/>
          </p:nvSpPr>
          <p:spPr>
            <a:xfrm>
              <a:off x="0" y="0"/>
              <a:ext cx="12192000" cy="8032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660D856-5243-4434-BF6C-819FDD463174}"/>
                </a:ext>
              </a:extLst>
            </p:cNvPr>
            <p:cNvSpPr/>
            <p:nvPr userDrawn="1"/>
          </p:nvSpPr>
          <p:spPr>
            <a:xfrm>
              <a:off x="39405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48D2D73-F9ED-404C-997D-8B8F92AB2295}"/>
                </a:ext>
              </a:extLst>
            </p:cNvPr>
            <p:cNvSpPr/>
            <p:nvPr userDrawn="1"/>
          </p:nvSpPr>
          <p:spPr>
            <a:xfrm>
              <a:off x="1317011" y="156611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9A03313-58FA-4A14-84B2-68C873FB21EC}"/>
                </a:ext>
              </a:extLst>
            </p:cNvPr>
            <p:cNvSpPr/>
            <p:nvPr userDrawn="1"/>
          </p:nvSpPr>
          <p:spPr>
            <a:xfrm>
              <a:off x="2239971" y="156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4C8305C-3FB7-4C9D-9B4C-2CB832F760F5}"/>
                </a:ext>
              </a:extLst>
            </p:cNvPr>
            <p:cNvSpPr/>
            <p:nvPr userDrawn="1"/>
          </p:nvSpPr>
          <p:spPr>
            <a:xfrm>
              <a:off x="11469573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029A43-1BB5-4B6D-B751-8BB255631E7D}"/>
                </a:ext>
              </a:extLst>
            </p:cNvPr>
            <p:cNvSpPr/>
            <p:nvPr userDrawn="1"/>
          </p:nvSpPr>
          <p:spPr>
            <a:xfrm>
              <a:off x="1054661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E7A6DBD-9A2C-4335-9BD9-C0F6CD69E6B8}"/>
                </a:ext>
              </a:extLst>
            </p:cNvPr>
            <p:cNvSpPr/>
            <p:nvPr userDrawn="1"/>
          </p:nvSpPr>
          <p:spPr>
            <a:xfrm>
              <a:off x="9623651" y="17934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5B45669-E06E-4B1E-854C-4866EF612F88}"/>
                </a:ext>
              </a:extLst>
            </p:cNvPr>
            <p:cNvSpPr/>
            <p:nvPr userDrawn="1"/>
          </p:nvSpPr>
          <p:spPr>
            <a:xfrm>
              <a:off x="870069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B539502-1514-48C2-A08A-FDDE27DB492C}"/>
                </a:ext>
              </a:extLst>
            </p:cNvPr>
            <p:cNvSpPr/>
            <p:nvPr userDrawn="1"/>
          </p:nvSpPr>
          <p:spPr>
            <a:xfrm>
              <a:off x="7777731" y="17261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D6AEF9B-970D-4FC0-8A9C-E92D3125A42A}"/>
                </a:ext>
              </a:extLst>
            </p:cNvPr>
            <p:cNvSpPr/>
            <p:nvPr userDrawn="1"/>
          </p:nvSpPr>
          <p:spPr>
            <a:xfrm>
              <a:off x="6854771" y="177389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89B4BD3-0E64-48F6-8FCE-B1C1428825FD}"/>
                </a:ext>
              </a:extLst>
            </p:cNvPr>
            <p:cNvSpPr/>
            <p:nvPr userDrawn="1"/>
          </p:nvSpPr>
          <p:spPr>
            <a:xfrm>
              <a:off x="5931811" y="16882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35A2C1A-EDD0-4F3F-B684-DF47D809ECC3}"/>
                </a:ext>
              </a:extLst>
            </p:cNvPr>
            <p:cNvSpPr/>
            <p:nvPr userDrawn="1"/>
          </p:nvSpPr>
          <p:spPr>
            <a:xfrm>
              <a:off x="500885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36C664D-08F5-426C-AC16-A4FB6770CC6D}"/>
                </a:ext>
              </a:extLst>
            </p:cNvPr>
            <p:cNvSpPr/>
            <p:nvPr userDrawn="1"/>
          </p:nvSpPr>
          <p:spPr>
            <a:xfrm>
              <a:off x="4085891" y="174636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2F6BD17-3872-4305-907F-62B682551C5B}"/>
                </a:ext>
              </a:extLst>
            </p:cNvPr>
            <p:cNvSpPr/>
            <p:nvPr userDrawn="1"/>
          </p:nvSpPr>
          <p:spPr>
            <a:xfrm>
              <a:off x="3162931" y="164190"/>
              <a:ext cx="328376" cy="47993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32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D303-E4A9-469B-88DC-4E14B72B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CF84D-A120-49B3-BA7B-D6B7478C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4CC2B-BD10-4DE2-A1FC-84783106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29C6F-4545-4F23-9660-C954E14D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3F22-4BD6-4D2F-A097-7A4BC59B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31BF-87C0-4250-B380-23A5C110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104E-313B-444A-B353-48DF7A397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DACEE-F410-489E-B8FF-11B7F9D97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BAAE4-8735-4043-A2B3-C95E08E2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CC217-B02D-43EC-A7F4-9D52F469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CD1D-3DFB-4263-85FE-89B594A9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7D89-45A9-4B9D-A9AE-72AD6856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9D63C-802B-4203-99F0-5F330F483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035D4-350D-40FA-9909-B24E1AAE5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58429-1B99-4F69-B3E0-FE98DE0D9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69646-73C0-4799-9920-AF4FBC097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38D81-2E1E-4BE2-AA07-9F746B31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E51EC-D8D0-4555-BC5F-E6B68664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21D11-C828-45C9-B711-D421A12B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1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E480-B6C8-4EAD-B3DD-4A7517AA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A8AA5-6404-475A-A22B-68A80D00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77C0C-6394-4C50-83DE-52875DA5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8E9BC-0D62-4559-B649-8B973124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54C49-2F50-4E06-B3A3-B91261EF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7D908-D97B-4A25-80A9-799E5E1C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648BD-86D4-4009-8750-6670C12D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D34C-81A2-4011-81E5-7C099477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C3F9-A3AD-4DFC-91E8-1863B1748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8FDAC-84A4-4484-8885-9D1C46BD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2475-7594-42F1-8880-A3D35C85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10701-7F67-4FE2-A92B-0D746CE0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0A4E2-4F16-4B8F-ADC5-686797FC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2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DC7A-5887-473F-B3E0-0ACD0EBE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63F11-2626-49D6-9404-817087C26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E4166-BC7F-4C58-A0EC-5CC93D1DD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CDAEA-43A2-4B32-AA3B-7D21707F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1D56-4F02-41C9-9C60-B89833AA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5EAFC-27DD-404E-BF5C-7B3D096E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7D432-96DA-45EA-8FE7-047F6ED0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A15F7-7DBC-4216-9B47-44482A3AA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5BF5F-CE93-48D1-B1B5-F8CAB828B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6CEE-B2BB-43B7-9697-A9875D133388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A3741-399F-41AD-975E-3B59692AA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B6A6C-DC84-4274-864E-E91B77779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27478-5A7E-4311-9FF6-5172B7BE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C6AA-D06D-4720-BB1C-2EE70B3FF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36633-B06C-4769-AEBC-F78AF2E6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Got successful movie?</a:t>
            </a:r>
          </a:p>
        </p:txBody>
      </p:sp>
    </p:spTree>
    <p:extLst>
      <p:ext uri="{BB962C8B-B14F-4D97-AF65-F5344CB8AC3E}">
        <p14:creationId xmlns:p14="http://schemas.microsoft.com/office/powerpoint/2010/main" val="19474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C1B8-18E4-4160-8368-1D990949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to make successful movie?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E53B7-5E46-4248-9FF7-FC8691F48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database</a:t>
            </a:r>
          </a:p>
          <a:p>
            <a:pPr lvl="1"/>
            <a:r>
              <a:rPr lang="en-US" dirty="0"/>
              <a:t>Source: Kaggle</a:t>
            </a:r>
          </a:p>
          <a:p>
            <a:pPr lvl="1"/>
            <a:r>
              <a:rPr lang="en-US" dirty="0"/>
              <a:t>Data:</a:t>
            </a:r>
          </a:p>
          <a:p>
            <a:pPr lvl="2"/>
            <a:r>
              <a:rPr lang="en-US" dirty="0"/>
              <a:t>Director</a:t>
            </a:r>
          </a:p>
          <a:p>
            <a:pPr lvl="2"/>
            <a:r>
              <a:rPr lang="en-US" dirty="0"/>
              <a:t>Actors</a:t>
            </a:r>
          </a:p>
          <a:p>
            <a:pPr lvl="2"/>
            <a:r>
              <a:rPr lang="en-US" dirty="0"/>
              <a:t>Producers</a:t>
            </a:r>
          </a:p>
          <a:p>
            <a:pPr lvl="2"/>
            <a:r>
              <a:rPr lang="en-US" dirty="0"/>
              <a:t>Total box-office</a:t>
            </a:r>
          </a:p>
          <a:p>
            <a:pPr lvl="2"/>
            <a:r>
              <a:rPr lang="en-US" dirty="0"/>
              <a:t>Theme</a:t>
            </a:r>
          </a:p>
          <a:p>
            <a:pPr lvl="2"/>
            <a:r>
              <a:rPr lang="en-US" dirty="0"/>
              <a:t>Rating</a:t>
            </a:r>
          </a:p>
          <a:p>
            <a:pPr lvl="2"/>
            <a:r>
              <a:rPr lang="en-US" dirty="0"/>
              <a:t>Length</a:t>
            </a:r>
          </a:p>
          <a:p>
            <a:pPr lvl="2"/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DE4EB-CCC3-464C-9F93-57E2DA75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969" y="2554344"/>
            <a:ext cx="7972246" cy="23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6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F06D-5B87-4FA8-9535-181ACF26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42E0-B2C0-4BC5-8545-B57C76D3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Tableau visualization engine</a:t>
            </a:r>
          </a:p>
          <a:p>
            <a:pPr lvl="1"/>
            <a:r>
              <a:rPr lang="en-US" dirty="0"/>
              <a:t>Identify strong correlations</a:t>
            </a:r>
          </a:p>
          <a:p>
            <a:r>
              <a:rPr lang="en-US" dirty="0"/>
              <a:t>Machine learning DNA</a:t>
            </a:r>
          </a:p>
          <a:p>
            <a:pPr lvl="1"/>
            <a:r>
              <a:rPr lang="en-US" dirty="0"/>
              <a:t>Sci-kit models</a:t>
            </a:r>
          </a:p>
          <a:p>
            <a:r>
              <a:rPr lang="en-US" dirty="0"/>
              <a:t>Analysis App</a:t>
            </a:r>
          </a:p>
          <a:p>
            <a:pPr lvl="1"/>
            <a:r>
              <a:rPr lang="en-US" dirty="0"/>
              <a:t>Heroku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135D1C-8156-47C3-B789-0280BE279A04}"/>
              </a:ext>
            </a:extLst>
          </p:cNvPr>
          <p:cNvSpPr/>
          <p:nvPr/>
        </p:nvSpPr>
        <p:spPr>
          <a:xfrm>
            <a:off x="6762584" y="1188721"/>
            <a:ext cx="2989691" cy="8471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IMDB movie database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DE887C6-6EDB-4FDE-9AE0-1B89410EA1B0}"/>
              </a:ext>
            </a:extLst>
          </p:cNvPr>
          <p:cNvSpPr/>
          <p:nvPr/>
        </p:nvSpPr>
        <p:spPr>
          <a:xfrm>
            <a:off x="6762583" y="2786102"/>
            <a:ext cx="2989691" cy="124918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727DDC-1C7A-43D2-8DC0-497C86A658F8}"/>
              </a:ext>
            </a:extLst>
          </p:cNvPr>
          <p:cNvSpPr/>
          <p:nvPr/>
        </p:nvSpPr>
        <p:spPr>
          <a:xfrm>
            <a:off x="6762584" y="4788011"/>
            <a:ext cx="2989691" cy="8471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Secret sauce?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528AB66-7CD8-4827-BEE8-F694C6AFB855}"/>
              </a:ext>
            </a:extLst>
          </p:cNvPr>
          <p:cNvSpPr/>
          <p:nvPr/>
        </p:nvSpPr>
        <p:spPr>
          <a:xfrm>
            <a:off x="7718727" y="2060910"/>
            <a:ext cx="1077401" cy="699715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124B4A8-A3AA-4DA1-8352-B5DBA2DCF6A4}"/>
              </a:ext>
            </a:extLst>
          </p:cNvPr>
          <p:cNvSpPr/>
          <p:nvPr/>
        </p:nvSpPr>
        <p:spPr>
          <a:xfrm>
            <a:off x="7718727" y="4059318"/>
            <a:ext cx="1077401" cy="699715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BDF8119-C514-47A9-A410-9969394C2FA5}"/>
              </a:ext>
            </a:extLst>
          </p:cNvPr>
          <p:cNvSpPr/>
          <p:nvPr/>
        </p:nvSpPr>
        <p:spPr>
          <a:xfrm>
            <a:off x="5585791" y="1943479"/>
            <a:ext cx="1144987" cy="2890914"/>
          </a:xfrm>
          <a:prstGeom prst="rightBrace">
            <a:avLst>
              <a:gd name="adj1" fmla="val 29514"/>
              <a:gd name="adj2" fmla="val 503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9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3C22-7F1B-4695-8AA3-5750D917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3BFE-636B-4B1F-87CD-252B6E6F6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number of Rows : 5043</a:t>
            </a:r>
          </a:p>
          <a:p>
            <a:r>
              <a:rPr lang="en-US" dirty="0"/>
              <a:t>Dropped rows where gross/budget is null</a:t>
            </a:r>
          </a:p>
          <a:p>
            <a:pPr lvl="1"/>
            <a:r>
              <a:rPr lang="en-US" dirty="0"/>
              <a:t>Incorrect skew to the model</a:t>
            </a:r>
          </a:p>
          <a:p>
            <a:r>
              <a:rPr lang="en-US" dirty="0"/>
              <a:t>Aspect ratio</a:t>
            </a:r>
          </a:p>
          <a:p>
            <a:pPr lvl="1"/>
            <a:r>
              <a:rPr lang="en-US" dirty="0"/>
              <a:t>Weak correlation</a:t>
            </a:r>
          </a:p>
          <a:p>
            <a:r>
              <a:rPr lang="en-US" dirty="0"/>
              <a:t>Content rating</a:t>
            </a:r>
          </a:p>
          <a:p>
            <a:pPr lvl="1"/>
            <a:r>
              <a:rPr lang="en-US" dirty="0"/>
              <a:t>Legacy values are replaced with newer content rating</a:t>
            </a:r>
          </a:p>
          <a:p>
            <a:r>
              <a:rPr lang="en-US" dirty="0"/>
              <a:t>Replaced all other null / 0 values with column mean</a:t>
            </a:r>
          </a:p>
          <a:p>
            <a:r>
              <a:rPr lang="en-US" dirty="0"/>
              <a:t>Final number of Rows : 3806</a:t>
            </a:r>
          </a:p>
        </p:txBody>
      </p:sp>
    </p:spTree>
    <p:extLst>
      <p:ext uri="{BB962C8B-B14F-4D97-AF65-F5344CB8AC3E}">
        <p14:creationId xmlns:p14="http://schemas.microsoft.com/office/powerpoint/2010/main" val="194736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AE4F-A22A-48FB-8658-FA1AF48D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C864BB-76FA-4C41-9FED-49074609D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312756"/>
              </p:ext>
            </p:extLst>
          </p:nvPr>
        </p:nvGraphicFramePr>
        <p:xfrm>
          <a:off x="924998" y="2127430"/>
          <a:ext cx="10428800" cy="23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200">
                  <a:extLst>
                    <a:ext uri="{9D8B030D-6E8A-4147-A177-3AD203B41FA5}">
                      <a16:colId xmlns:a16="http://schemas.microsoft.com/office/drawing/2014/main" val="187268159"/>
                    </a:ext>
                  </a:extLst>
                </a:gridCol>
                <a:gridCol w="2607200">
                  <a:extLst>
                    <a:ext uri="{9D8B030D-6E8A-4147-A177-3AD203B41FA5}">
                      <a16:colId xmlns:a16="http://schemas.microsoft.com/office/drawing/2014/main" val="1571906354"/>
                    </a:ext>
                  </a:extLst>
                </a:gridCol>
                <a:gridCol w="2607200">
                  <a:extLst>
                    <a:ext uri="{9D8B030D-6E8A-4147-A177-3AD203B41FA5}">
                      <a16:colId xmlns:a16="http://schemas.microsoft.com/office/drawing/2014/main" val="4075381202"/>
                    </a:ext>
                  </a:extLst>
                </a:gridCol>
                <a:gridCol w="2607200">
                  <a:extLst>
                    <a:ext uri="{9D8B030D-6E8A-4147-A177-3AD203B41FA5}">
                      <a16:colId xmlns:a16="http://schemas.microsoft.com/office/drawing/2014/main" val="3301634693"/>
                    </a:ext>
                  </a:extLst>
                </a:gridCol>
              </a:tblGrid>
              <a:tr h="78570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 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15399"/>
                  </a:ext>
                </a:extLst>
              </a:tr>
              <a:tr h="785702">
                <a:tc>
                  <a:txBody>
                    <a:bodyPr/>
                    <a:lstStyle/>
                    <a:p>
                      <a:r>
                        <a:rPr lang="en-US" b="1" dirty="0"/>
                        <a:t>Complex (769 columns)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890720"/>
                  </a:ext>
                </a:extLst>
              </a:tr>
              <a:tr h="785702">
                <a:tc>
                  <a:txBody>
                    <a:bodyPr/>
                    <a:lstStyle/>
                    <a:p>
                      <a:r>
                        <a:rPr lang="en-US" b="1" dirty="0"/>
                        <a:t>Simple (</a:t>
                      </a:r>
                      <a:r>
                        <a:rPr lang="en-US" b="1"/>
                        <a:t>13 columns)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1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44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129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Century Schoolbook</vt:lpstr>
      <vt:lpstr>Segoe UI Black</vt:lpstr>
      <vt:lpstr>Office Theme</vt:lpstr>
      <vt:lpstr>Movie.net</vt:lpstr>
      <vt:lpstr>Want to make successful movie?</vt:lpstr>
      <vt:lpstr>Mechanics</vt:lpstr>
      <vt:lpstr>Data Cleanup</vt:lpstr>
      <vt:lpstr>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</dc:creator>
  <cp:lastModifiedBy>madhu</cp:lastModifiedBy>
  <cp:revision>15</cp:revision>
  <dcterms:created xsi:type="dcterms:W3CDTF">2018-12-08T21:00:44Z</dcterms:created>
  <dcterms:modified xsi:type="dcterms:W3CDTF">2018-12-11T05:24:27Z</dcterms:modified>
</cp:coreProperties>
</file>