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8" r:id="rId6"/>
    <p:sldId id="26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5078313"/>
          </a:xfrm>
          <a:prstGeom prst="rect">
            <a:avLst/>
          </a:prstGeom>
          <a:noFill/>
        </p:spPr>
        <p:txBody>
          <a:bodyPr wrap="square" rtlCol="0">
            <a:spAutoFit/>
          </a:bodyPr>
          <a:lstStyle/>
          <a:p>
            <a:pPr algn="ctr"/>
            <a:r>
              <a:rPr lang="en-US" dirty="0" smtClean="0"/>
              <a:t>A</a:t>
            </a:r>
          </a:p>
          <a:p>
            <a:pPr algn="ctr"/>
            <a:r>
              <a:rPr lang="en-US" dirty="0" smtClean="0"/>
              <a:t>Mini Project Report</a:t>
            </a:r>
          </a:p>
          <a:p>
            <a:pPr algn="ctr"/>
            <a:r>
              <a:rPr lang="en-US" dirty="0" smtClean="0"/>
              <a:t>On</a:t>
            </a:r>
          </a:p>
          <a:p>
            <a:pPr algn="ctr"/>
            <a:r>
              <a:rPr lang="en-US" b="1" dirty="0" smtClean="0"/>
              <a:t>“TOURISM WEBSITE PORTFOLIO”</a:t>
            </a:r>
          </a:p>
          <a:p>
            <a:pPr algn="ctr"/>
            <a:r>
              <a:rPr lang="en-US" dirty="0" smtClean="0"/>
              <a:t>Submitted to</a:t>
            </a:r>
          </a:p>
          <a:p>
            <a:pPr algn="ctr"/>
            <a:endParaRPr lang="en-US" dirty="0" smtClean="0"/>
          </a:p>
          <a:p>
            <a:pPr algn="ctr"/>
            <a:r>
              <a:rPr lang="en-US" b="1" i="1" dirty="0" smtClean="0">
                <a:latin typeface="Arial Rounded MT Bold" pitchFamily="34" charset="0"/>
              </a:rPr>
              <a:t>CHHATTISGARH SWAMI VIVEKANAND TECHNICAL UNIVERSITY BHILAI</a:t>
            </a:r>
          </a:p>
          <a:p>
            <a:pPr algn="ctr"/>
            <a:endParaRPr lang="en-US" b="1" i="1" dirty="0" smtClean="0">
              <a:latin typeface="Arial Rounded MT Bold" pitchFamily="34" charset="0"/>
            </a:endParaRPr>
          </a:p>
          <a:p>
            <a:pPr algn="ctr"/>
            <a:r>
              <a:rPr lang="en-US" dirty="0"/>
              <a:t>i</a:t>
            </a:r>
            <a:r>
              <a:rPr lang="en-US" dirty="0" smtClean="0"/>
              <a:t>n partial fulfillment of the requirement for the award of degree</a:t>
            </a:r>
          </a:p>
          <a:p>
            <a:pPr algn="ctr"/>
            <a:r>
              <a:rPr lang="en-US" dirty="0" smtClean="0"/>
              <a:t>Of</a:t>
            </a:r>
          </a:p>
          <a:p>
            <a:pPr algn="ctr"/>
            <a:r>
              <a:rPr lang="en-US" b="1" dirty="0" smtClean="0"/>
              <a:t>Bachelors of Technology</a:t>
            </a:r>
          </a:p>
          <a:p>
            <a:pPr algn="ctr"/>
            <a:r>
              <a:rPr lang="en-US" dirty="0" smtClean="0"/>
              <a:t>In</a:t>
            </a:r>
          </a:p>
          <a:p>
            <a:pPr algn="ctr"/>
            <a:r>
              <a:rPr lang="en-US" b="1" dirty="0" smtClean="0"/>
              <a:t>COMPUTER SCIENCE AND TECHNOLOGY</a:t>
            </a:r>
          </a:p>
          <a:p>
            <a:pPr algn="ctr"/>
            <a:r>
              <a:rPr lang="en-US" dirty="0" smtClean="0"/>
              <a:t>By:</a:t>
            </a:r>
          </a:p>
          <a:p>
            <a:pPr algn="ctr"/>
            <a:r>
              <a:rPr lang="en-US" b="1" dirty="0" err="1" smtClean="0"/>
              <a:t>Megha</a:t>
            </a:r>
            <a:r>
              <a:rPr lang="en-US" b="1" dirty="0" smtClean="0"/>
              <a:t> </a:t>
            </a:r>
            <a:r>
              <a:rPr lang="en-US" b="1" dirty="0" err="1" smtClean="0"/>
              <a:t>shingwekar</a:t>
            </a:r>
            <a:endParaRPr lang="en-US" b="1" dirty="0" smtClean="0"/>
          </a:p>
          <a:p>
            <a:pPr algn="ctr"/>
            <a:r>
              <a:rPr lang="en-US" b="1" dirty="0" err="1" smtClean="0"/>
              <a:t>Najnin</a:t>
            </a:r>
            <a:endParaRPr lang="en-US" b="1" dirty="0" smtClean="0"/>
          </a:p>
          <a:p>
            <a:pPr algn="ctr"/>
            <a:r>
              <a:rPr lang="en-US" b="1" dirty="0" err="1" smtClean="0"/>
              <a:t>Preeti</a:t>
            </a:r>
            <a:r>
              <a:rPr lang="en-US" b="1" dirty="0" smtClean="0"/>
              <a:t> Raj Gupta</a:t>
            </a:r>
          </a:p>
          <a:p>
            <a:pPr algn="ctr"/>
            <a:endParaRPr lang="en-US" dirty="0" smtClean="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0397"/>
          <a:stretch/>
        </p:blipFill>
        <p:spPr bwMode="auto">
          <a:xfrm>
            <a:off x="381000" y="4876800"/>
            <a:ext cx="154304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76200" y="4724400"/>
            <a:ext cx="899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57400" y="4900136"/>
            <a:ext cx="6934200" cy="1477328"/>
          </a:xfrm>
          <a:prstGeom prst="rect">
            <a:avLst/>
          </a:prstGeom>
          <a:noFill/>
        </p:spPr>
        <p:txBody>
          <a:bodyPr wrap="square" rtlCol="0">
            <a:spAutoFit/>
          </a:bodyPr>
          <a:lstStyle/>
          <a:p>
            <a:pPr algn="ctr"/>
            <a:r>
              <a:rPr lang="en-US" dirty="0" smtClean="0">
                <a:latin typeface="Copperplate Gothic Bold" pitchFamily="34" charset="0"/>
              </a:rPr>
              <a:t>DEPARTMENT OF COMPUTER AND ENGINEERING</a:t>
            </a:r>
          </a:p>
          <a:p>
            <a:pPr algn="ctr"/>
            <a:r>
              <a:rPr lang="en-US" dirty="0" smtClean="0">
                <a:latin typeface="Copperplate Gothic Bold" pitchFamily="34" charset="0"/>
              </a:rPr>
              <a:t>SHRI SHANKARACHARYA TECHNICAL CAMPUS</a:t>
            </a:r>
          </a:p>
          <a:p>
            <a:pPr algn="ctr"/>
            <a:r>
              <a:rPr lang="en-US" dirty="0" smtClean="0">
                <a:latin typeface="Copperplate Gothic Bold" pitchFamily="34" charset="0"/>
              </a:rPr>
              <a:t>JUNWANI,BHILAI (C.G.)</a:t>
            </a:r>
          </a:p>
          <a:p>
            <a:pPr algn="ctr"/>
            <a:endParaRPr lang="en-US" dirty="0">
              <a:latin typeface="Copperplate Gothic Bold" pitchFamily="34" charset="0"/>
            </a:endParaRPr>
          </a:p>
          <a:p>
            <a:pPr algn="ctr"/>
            <a:r>
              <a:rPr lang="en-US" dirty="0" smtClean="0">
                <a:latin typeface="Copperplate Gothic Bold" pitchFamily="34" charset="0"/>
              </a:rPr>
              <a:t>SESSION 2022-2023</a:t>
            </a:r>
            <a:endParaRPr lang="en-IN" dirty="0">
              <a:latin typeface="Copperplate Gothic Bold" pitchFamily="34" charset="0"/>
            </a:endParaRPr>
          </a:p>
        </p:txBody>
      </p:sp>
      <p:cxnSp>
        <p:nvCxnSpPr>
          <p:cNvPr id="8" name="Straight Connector 7"/>
          <p:cNvCxnSpPr/>
          <p:nvPr/>
        </p:nvCxnSpPr>
        <p:spPr>
          <a:xfrm>
            <a:off x="82309" y="6705600"/>
            <a:ext cx="899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432530"/>
          </a:xfrm>
          <a:prstGeom prst="rect">
            <a:avLst/>
          </a:prstGeom>
          <a:noFill/>
        </p:spPr>
        <p:txBody>
          <a:bodyPr wrap="square" rtlCol="0">
            <a:spAutoFit/>
          </a:bodyPr>
          <a:lstStyle/>
          <a:p>
            <a:pPr algn="ctr"/>
            <a:r>
              <a:rPr lang="en-US" sz="4800" dirty="0" smtClean="0">
                <a:latin typeface="Algerian" pitchFamily="82" charset="0"/>
              </a:rPr>
              <a:t>CERTIFICATE</a:t>
            </a:r>
            <a:endParaRPr lang="en-IN" sz="4800" dirty="0" smtClean="0">
              <a:latin typeface="Algerian" pitchFamily="82" charset="0"/>
            </a:endParaRPr>
          </a:p>
          <a:p>
            <a:r>
              <a:rPr lang="en-US" sz="1400" dirty="0" smtClean="0"/>
              <a:t>This is to certify that the thesis report of the project submitted is an outcome of the project entitled </a:t>
            </a:r>
            <a:r>
              <a:rPr lang="en-US" sz="1400" b="1" dirty="0" smtClean="0"/>
              <a:t>“Tourism Website Portfolio” </a:t>
            </a:r>
            <a:r>
              <a:rPr lang="en-US" sz="1400" dirty="0" smtClean="0"/>
              <a:t>carried out by </a:t>
            </a:r>
            <a:r>
              <a:rPr lang="en-US" sz="1400" b="1" dirty="0" err="1" smtClean="0"/>
              <a:t>Megha</a:t>
            </a:r>
            <a:r>
              <a:rPr lang="en-US" sz="1400" b="1" dirty="0" smtClean="0"/>
              <a:t> </a:t>
            </a:r>
            <a:r>
              <a:rPr lang="en-US" sz="1400" b="1" dirty="0" err="1" smtClean="0"/>
              <a:t>Shingwekar</a:t>
            </a:r>
            <a:r>
              <a:rPr lang="en-US" sz="1400" b="1" dirty="0" smtClean="0"/>
              <a:t>, </a:t>
            </a:r>
            <a:r>
              <a:rPr lang="en-US" sz="1400" b="1" dirty="0" err="1" smtClean="0"/>
              <a:t>Najnin</a:t>
            </a:r>
            <a:r>
              <a:rPr lang="en-US" sz="1400" b="1" dirty="0" smtClean="0"/>
              <a:t>  and </a:t>
            </a:r>
            <a:r>
              <a:rPr lang="en-US" sz="1400" b="1" dirty="0" err="1" smtClean="0"/>
              <a:t>Preeti</a:t>
            </a:r>
            <a:r>
              <a:rPr lang="en-US" sz="1400" b="1" dirty="0" smtClean="0"/>
              <a:t>  Raj Gupta </a:t>
            </a:r>
            <a:r>
              <a:rPr lang="en-US" sz="1400" dirty="0" smtClean="0"/>
              <a:t>bearing </a:t>
            </a:r>
            <a:r>
              <a:rPr lang="en-US" sz="1400" b="1" dirty="0" smtClean="0"/>
              <a:t>Roll No. 21,24,28 </a:t>
            </a:r>
            <a:r>
              <a:rPr lang="en-US" sz="1400" dirty="0" smtClean="0"/>
              <a:t>respectively, carried out under my guidance and supervision for the award of Degree </a:t>
            </a:r>
            <a:r>
              <a:rPr lang="en-US" sz="1400" dirty="0" err="1" smtClean="0"/>
              <a:t>B.Tech</a:t>
            </a:r>
            <a:r>
              <a:rPr lang="en-US" sz="1400" dirty="0" smtClean="0"/>
              <a:t> in </a:t>
            </a:r>
            <a:r>
              <a:rPr lang="en-US" sz="1400" b="1" dirty="0" smtClean="0"/>
              <a:t>Computer Science and Engineering</a:t>
            </a:r>
            <a:r>
              <a:rPr lang="en-US" sz="1400" dirty="0" smtClean="0"/>
              <a:t> of Chhattisgarh Swami </a:t>
            </a:r>
            <a:r>
              <a:rPr lang="en-US" sz="1400" dirty="0" err="1" smtClean="0"/>
              <a:t>Vivekanand</a:t>
            </a:r>
            <a:r>
              <a:rPr lang="en-US" sz="1400" dirty="0" smtClean="0"/>
              <a:t> </a:t>
            </a:r>
            <a:r>
              <a:rPr lang="en-US" sz="1400" dirty="0"/>
              <a:t>T</a:t>
            </a:r>
            <a:r>
              <a:rPr lang="en-US" sz="1400" dirty="0" smtClean="0"/>
              <a:t>echnical University, </a:t>
            </a:r>
            <a:r>
              <a:rPr lang="en-US" sz="1400" dirty="0" err="1" smtClean="0"/>
              <a:t>Bhilai</a:t>
            </a:r>
            <a:r>
              <a:rPr lang="en-US" sz="1400" dirty="0" smtClean="0"/>
              <a:t> (C.G.), India.</a:t>
            </a:r>
          </a:p>
          <a:p>
            <a:r>
              <a:rPr lang="en-US" sz="1400" dirty="0" smtClean="0"/>
              <a:t>To the best of my knowledge, the report:</a:t>
            </a:r>
          </a:p>
          <a:p>
            <a:endParaRPr lang="en-US" sz="1400" dirty="0"/>
          </a:p>
          <a:p>
            <a:r>
              <a:rPr lang="en-US" sz="1400" dirty="0" smtClean="0"/>
              <a:t>(1) Embodies the work of the candidates.</a:t>
            </a:r>
          </a:p>
          <a:p>
            <a:r>
              <a:rPr lang="en-US" sz="1400" dirty="0" smtClean="0"/>
              <a:t>(2) Fulfills the requirement of the ordinance relating to the </a:t>
            </a:r>
            <a:r>
              <a:rPr lang="en-US" sz="1400" dirty="0" err="1" smtClean="0"/>
              <a:t>B.Tech</a:t>
            </a:r>
            <a:r>
              <a:rPr lang="en-US" sz="1400" dirty="0" smtClean="0"/>
              <a:t> Degree of the University, and</a:t>
            </a:r>
          </a:p>
          <a:p>
            <a:r>
              <a:rPr lang="en-US" sz="1400" dirty="0" smtClean="0"/>
              <a:t>(3) Is up to the desired standard for the purpose of which is submitted.</a:t>
            </a:r>
          </a:p>
          <a:p>
            <a:endParaRPr lang="en-US" sz="1400" dirty="0"/>
          </a:p>
          <a:p>
            <a:endParaRPr lang="en-US" sz="1400" dirty="0" smtClean="0"/>
          </a:p>
          <a:p>
            <a:endParaRPr lang="en-US" sz="1400" dirty="0"/>
          </a:p>
          <a:p>
            <a:endParaRPr lang="en-US" sz="1400" dirty="0" smtClean="0"/>
          </a:p>
          <a:p>
            <a:pPr algn="ctr"/>
            <a:r>
              <a:rPr lang="en-US" sz="1400" dirty="0" smtClean="0"/>
              <a:t>(Signature of the Class Teacher)</a:t>
            </a:r>
          </a:p>
          <a:p>
            <a:pPr algn="ctr"/>
            <a:endParaRPr lang="en-US" sz="1400" dirty="0"/>
          </a:p>
          <a:p>
            <a:pPr algn="ctr"/>
            <a:r>
              <a:rPr lang="en-US" sz="1400" dirty="0" smtClean="0"/>
              <a:t>Professor</a:t>
            </a:r>
          </a:p>
          <a:p>
            <a:pPr algn="ctr"/>
            <a:r>
              <a:rPr lang="en-US" sz="1400" dirty="0" smtClean="0"/>
              <a:t>Computer Science and Engineering Department</a:t>
            </a:r>
          </a:p>
          <a:p>
            <a:pPr algn="ctr"/>
            <a:r>
              <a:rPr lang="en-US" sz="1400" b="1" dirty="0" err="1" smtClean="0"/>
              <a:t>Shri</a:t>
            </a:r>
            <a:r>
              <a:rPr lang="en-US" sz="1400" b="1" dirty="0" smtClean="0"/>
              <a:t> </a:t>
            </a:r>
            <a:r>
              <a:rPr lang="en-US" sz="1400" b="1" dirty="0" err="1" smtClean="0"/>
              <a:t>Shankaracharya</a:t>
            </a:r>
            <a:r>
              <a:rPr lang="en-US" sz="1400" b="1" dirty="0" smtClean="0"/>
              <a:t> Technical Campus</a:t>
            </a:r>
          </a:p>
          <a:p>
            <a:pPr algn="ctr"/>
            <a:r>
              <a:rPr lang="en-US" sz="1400" b="1" dirty="0" err="1" smtClean="0"/>
              <a:t>Junwani</a:t>
            </a:r>
            <a:r>
              <a:rPr lang="en-US" sz="1400" b="1" dirty="0" smtClean="0"/>
              <a:t>, </a:t>
            </a:r>
            <a:r>
              <a:rPr lang="en-US" sz="1400" b="1" dirty="0" err="1" smtClean="0"/>
              <a:t>Bhilai</a:t>
            </a:r>
            <a:r>
              <a:rPr lang="en-US" sz="1400" b="1" dirty="0" smtClean="0"/>
              <a:t> (C.G.)</a:t>
            </a:r>
          </a:p>
          <a:p>
            <a:pPr algn="ctr"/>
            <a:endParaRPr lang="en-US" sz="1400" dirty="0"/>
          </a:p>
          <a:p>
            <a:pPr algn="ctr"/>
            <a:r>
              <a:rPr lang="en-US" sz="1400" dirty="0" smtClean="0"/>
              <a:t>The project work as mentioned above is hereby being recommended and forwarded for examination and evaluation.</a:t>
            </a:r>
          </a:p>
          <a:p>
            <a:pPr algn="ctr"/>
            <a:endParaRPr lang="en-US" sz="1400" dirty="0"/>
          </a:p>
          <a:p>
            <a:pPr algn="ctr"/>
            <a:endParaRPr lang="en-US" sz="1400" dirty="0" smtClean="0"/>
          </a:p>
          <a:p>
            <a:pPr algn="ctr"/>
            <a:endParaRPr lang="en-US" sz="1400" dirty="0"/>
          </a:p>
          <a:p>
            <a:pPr algn="ctr"/>
            <a:r>
              <a:rPr lang="en-US" sz="1400" b="1" dirty="0" smtClean="0"/>
              <a:t>_________________________________</a:t>
            </a:r>
          </a:p>
          <a:p>
            <a:pPr algn="ctr"/>
            <a:r>
              <a:rPr lang="en-US" sz="1400" b="1" dirty="0" smtClean="0"/>
              <a:t>(Signature of Head of Department with seal)</a:t>
            </a:r>
          </a:p>
        </p:txBody>
      </p:sp>
    </p:spTree>
    <p:extLst>
      <p:ext uri="{BB962C8B-B14F-4D97-AF65-F5344CB8AC3E}">
        <p14:creationId xmlns:p14="http://schemas.microsoft.com/office/powerpoint/2010/main" val="307795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663089"/>
          </a:xfrm>
          <a:prstGeom prst="rect">
            <a:avLst/>
          </a:prstGeom>
          <a:noFill/>
        </p:spPr>
        <p:txBody>
          <a:bodyPr wrap="square" rtlCol="0">
            <a:spAutoFit/>
          </a:bodyPr>
          <a:lstStyle/>
          <a:p>
            <a:pPr algn="ctr"/>
            <a:r>
              <a:rPr lang="en-US" sz="3600" dirty="0" smtClean="0">
                <a:latin typeface="Algerian" pitchFamily="82" charset="0"/>
              </a:rPr>
              <a:t>ACKNOWLEDGEMENT</a:t>
            </a:r>
          </a:p>
          <a:p>
            <a:r>
              <a:rPr lang="en-US" sz="1600" dirty="0" smtClean="0"/>
              <a:t>We have taken efforts in this project. However, it would have been not possible without the kind support and help of many individuals and organizations. We would like to extend our sincere thanks to all of them.</a:t>
            </a:r>
          </a:p>
          <a:p>
            <a:endParaRPr lang="en-US" sz="1600" dirty="0"/>
          </a:p>
          <a:p>
            <a:r>
              <a:rPr lang="en-US" sz="1600" dirty="0" smtClean="0"/>
              <a:t>We are highly indebted to </a:t>
            </a:r>
            <a:r>
              <a:rPr lang="en-US" sz="1600" dirty="0" err="1" smtClean="0"/>
              <a:t>Shri</a:t>
            </a:r>
            <a:r>
              <a:rPr lang="en-US" sz="1600" dirty="0" smtClean="0"/>
              <a:t> </a:t>
            </a:r>
            <a:r>
              <a:rPr lang="en-US" sz="1600" dirty="0" err="1" smtClean="0"/>
              <a:t>Shankaracharya</a:t>
            </a:r>
            <a:r>
              <a:rPr lang="en-US" sz="1600" dirty="0" smtClean="0"/>
              <a:t> </a:t>
            </a:r>
            <a:r>
              <a:rPr lang="en-US" sz="1600" dirty="0"/>
              <a:t>T</a:t>
            </a:r>
            <a:r>
              <a:rPr lang="en-US" sz="1600" dirty="0" smtClean="0"/>
              <a:t>echnical Campus, Department of “Computer Science and Engineering” for their guidance and constant supervision as well as providing necessary information regarding the project and also their support in completing the project.</a:t>
            </a:r>
          </a:p>
          <a:p>
            <a:r>
              <a:rPr lang="en-US" sz="1600" dirty="0" smtClean="0"/>
              <a:t>We would like to express our gratitude towards the guidance of Prof. </a:t>
            </a:r>
            <a:r>
              <a:rPr lang="en-US" sz="1600" dirty="0" err="1" smtClean="0"/>
              <a:t>Sampada</a:t>
            </a:r>
            <a:r>
              <a:rPr lang="en-US" sz="1600" dirty="0" smtClean="0"/>
              <a:t> Massey and faculty member for their kind co-operation and encouragement which helped us in completion of this project.</a:t>
            </a:r>
          </a:p>
          <a:p>
            <a:r>
              <a:rPr lang="en-US" sz="1600" dirty="0"/>
              <a:t>I</a:t>
            </a:r>
            <a:r>
              <a:rPr lang="en-US" sz="1600" dirty="0" smtClean="0"/>
              <a:t> would like to express my special gratitude and thanks to my team mates, without teamwork the project was out of bounds.</a:t>
            </a:r>
          </a:p>
          <a:p>
            <a:endParaRPr lang="en-US" sz="1600" dirty="0"/>
          </a:p>
          <a:p>
            <a:r>
              <a:rPr lang="en-US" sz="1600" dirty="0" smtClean="0"/>
              <a:t>Our thanks and appreciations also go to my colleagues in developing this project and people who have willingly helped me out with their abilities.</a:t>
            </a:r>
          </a:p>
          <a:p>
            <a:endParaRPr lang="en-US" sz="1600" dirty="0"/>
          </a:p>
          <a:p>
            <a:endParaRPr lang="en-US" sz="1600" dirty="0" smtClean="0"/>
          </a:p>
          <a:p>
            <a:endParaRPr lang="en-US" sz="1600" dirty="0"/>
          </a:p>
          <a:p>
            <a:endParaRPr lang="en-US" sz="1600" dirty="0" smtClean="0"/>
          </a:p>
          <a:p>
            <a:endParaRPr lang="en-US" dirty="0"/>
          </a:p>
          <a:p>
            <a:endParaRPr lang="en-US" dirty="0" smtClean="0"/>
          </a:p>
          <a:p>
            <a:pPr algn="r"/>
            <a:r>
              <a:rPr lang="en-US" dirty="0" smtClean="0"/>
              <a:t>(Signature of student)	(</a:t>
            </a:r>
            <a:r>
              <a:rPr lang="en-US" dirty="0"/>
              <a:t>Signature of student</a:t>
            </a:r>
            <a:r>
              <a:rPr lang="en-US" dirty="0" smtClean="0"/>
              <a:t>)	(</a:t>
            </a:r>
            <a:r>
              <a:rPr lang="en-US" dirty="0"/>
              <a:t>Signature of student</a:t>
            </a:r>
            <a:r>
              <a:rPr lang="en-US" dirty="0" smtClean="0"/>
              <a:t>)  </a:t>
            </a:r>
          </a:p>
        </p:txBody>
      </p:sp>
      <p:sp>
        <p:nvSpPr>
          <p:cNvPr id="3" name="TextBox 2"/>
          <p:cNvSpPr txBox="1"/>
          <p:nvPr/>
        </p:nvSpPr>
        <p:spPr>
          <a:xfrm>
            <a:off x="1500166" y="5643578"/>
            <a:ext cx="2357462" cy="369332"/>
          </a:xfrm>
          <a:prstGeom prst="rect">
            <a:avLst/>
          </a:prstGeom>
          <a:noFill/>
        </p:spPr>
        <p:txBody>
          <a:bodyPr wrap="square" rtlCol="0">
            <a:spAutoFit/>
          </a:bodyPr>
          <a:lstStyle/>
          <a:p>
            <a:r>
              <a:rPr lang="en-US" dirty="0" smtClean="0"/>
              <a:t>MEGHA SHINGWEKAR</a:t>
            </a:r>
            <a:endParaRPr lang="en-IN" dirty="0"/>
          </a:p>
        </p:txBody>
      </p:sp>
      <p:sp>
        <p:nvSpPr>
          <p:cNvPr id="4" name="TextBox 3"/>
          <p:cNvSpPr txBox="1"/>
          <p:nvPr/>
        </p:nvSpPr>
        <p:spPr>
          <a:xfrm>
            <a:off x="4320396" y="5643578"/>
            <a:ext cx="2057400" cy="353943"/>
          </a:xfrm>
          <a:prstGeom prst="rect">
            <a:avLst/>
          </a:prstGeom>
          <a:noFill/>
        </p:spPr>
        <p:txBody>
          <a:bodyPr wrap="square" rtlCol="0">
            <a:spAutoFit/>
          </a:bodyPr>
          <a:lstStyle/>
          <a:p>
            <a:r>
              <a:rPr lang="en-US" sz="1700" dirty="0" smtClean="0"/>
              <a:t>NAJNIN</a:t>
            </a:r>
            <a:endParaRPr lang="en-IN" sz="1700" dirty="0"/>
          </a:p>
        </p:txBody>
      </p:sp>
      <p:sp>
        <p:nvSpPr>
          <p:cNvPr id="5" name="TextBox 4"/>
          <p:cNvSpPr txBox="1"/>
          <p:nvPr/>
        </p:nvSpPr>
        <p:spPr>
          <a:xfrm>
            <a:off x="7029480" y="5643578"/>
            <a:ext cx="1828800" cy="369332"/>
          </a:xfrm>
          <a:prstGeom prst="rect">
            <a:avLst/>
          </a:prstGeom>
          <a:noFill/>
        </p:spPr>
        <p:txBody>
          <a:bodyPr wrap="square" rtlCol="0">
            <a:spAutoFit/>
          </a:bodyPr>
          <a:lstStyle/>
          <a:p>
            <a:r>
              <a:rPr lang="en-US" dirty="0" smtClean="0"/>
              <a:t>PREETI GUPTA</a:t>
            </a:r>
            <a:endParaRPr lang="en-IN" dirty="0"/>
          </a:p>
        </p:txBody>
      </p:sp>
    </p:spTree>
    <p:extLst>
      <p:ext uri="{BB962C8B-B14F-4D97-AF65-F5344CB8AC3E}">
        <p14:creationId xmlns:p14="http://schemas.microsoft.com/office/powerpoint/2010/main" val="100373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585871"/>
          </a:xfrm>
          <a:prstGeom prst="rect">
            <a:avLst/>
          </a:prstGeom>
          <a:noFill/>
        </p:spPr>
        <p:txBody>
          <a:bodyPr wrap="square" rtlCol="0">
            <a:spAutoFit/>
          </a:bodyPr>
          <a:lstStyle/>
          <a:p>
            <a:pPr algn="ctr"/>
            <a:r>
              <a:rPr lang="en-US" sz="4000" dirty="0" smtClean="0">
                <a:latin typeface="Algerian" pitchFamily="82" charset="0"/>
              </a:rPr>
              <a:t>INTRODUCTION</a:t>
            </a:r>
          </a:p>
          <a:p>
            <a:r>
              <a:rPr lang="en-US" b="1" i="1" u="sng" dirty="0" smtClean="0"/>
              <a:t>ABOUT YOUR PROJECT</a:t>
            </a:r>
          </a:p>
          <a:p>
            <a:pPr>
              <a:buFont typeface="Arial" pitchFamily="34" charset="0"/>
              <a:buChar char="•"/>
            </a:pPr>
            <a:r>
              <a:rPr lang="en-US" dirty="0" smtClean="0"/>
              <a:t>This is a travel management system which will provide the best customer services. </a:t>
            </a:r>
          </a:p>
          <a:p>
            <a:pPr>
              <a:buFont typeface="Arial" pitchFamily="34" charset="0"/>
              <a:buChar char="•"/>
            </a:pPr>
            <a:r>
              <a:rPr lang="en-US" dirty="0" smtClean="0"/>
              <a:t>This website is specially designed for the convenience of the tourists to find the best places to visit.</a:t>
            </a:r>
          </a:p>
          <a:p>
            <a:endParaRPr lang="en-US" dirty="0"/>
          </a:p>
          <a:p>
            <a:endParaRPr lang="en-US" dirty="0" smtClean="0"/>
          </a:p>
          <a:p>
            <a:endParaRPr lang="en-US" dirty="0"/>
          </a:p>
          <a:p>
            <a:r>
              <a:rPr lang="en-US" b="1" i="1" u="sng" dirty="0" smtClean="0"/>
              <a:t>PROBLEM STATEMENT:</a:t>
            </a:r>
          </a:p>
          <a:p>
            <a:pPr>
              <a:buFont typeface="Arial" pitchFamily="34" charset="0"/>
              <a:buChar char="•"/>
            </a:pPr>
            <a:r>
              <a:rPr lang="en-US" dirty="0" smtClean="0"/>
              <a:t>The purpose of this website is to provide the best service to customers and is user friendly.</a:t>
            </a:r>
          </a:p>
          <a:p>
            <a:pPr>
              <a:buFont typeface="Arial" pitchFamily="34" charset="0"/>
              <a:buChar char="•"/>
            </a:pPr>
            <a:r>
              <a:rPr lang="en-US" dirty="0" smtClean="0"/>
              <a:t>Our priority will be our customers and their travel requirements.</a:t>
            </a:r>
          </a:p>
          <a:p>
            <a:pPr>
              <a:buFont typeface="Arial" pitchFamily="34" charset="0"/>
              <a:buChar char="•"/>
            </a:pPr>
            <a:r>
              <a:rPr lang="en-US" dirty="0" smtClean="0"/>
              <a:t>We will be putting an effort to provide the right choice to the people when they plan a holiday and be aware  from the false advertising.</a:t>
            </a:r>
          </a:p>
          <a:p>
            <a:endParaRPr lang="en-US" dirty="0" smtClean="0"/>
          </a:p>
          <a:p>
            <a:endParaRPr lang="en-US" dirty="0"/>
          </a:p>
        </p:txBody>
      </p:sp>
    </p:spTree>
    <p:extLst>
      <p:ext uri="{BB962C8B-B14F-4D97-AF65-F5344CB8AC3E}">
        <p14:creationId xmlns:p14="http://schemas.microsoft.com/office/powerpoint/2010/main" val="231565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662" r="26221" b="9998"/>
          <a:stretch/>
        </p:blipFill>
        <p:spPr bwMode="auto">
          <a:xfrm>
            <a:off x="1643042" y="1785926"/>
            <a:ext cx="1440613" cy="183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84" y="2000240"/>
            <a:ext cx="1065361" cy="149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35814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4441" y="4714875"/>
            <a:ext cx="3496463"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43240" y="4000504"/>
            <a:ext cx="3000396" cy="830997"/>
          </a:xfrm>
          <a:prstGeom prst="rect">
            <a:avLst/>
          </a:prstGeom>
          <a:noFill/>
        </p:spPr>
        <p:txBody>
          <a:bodyPr wrap="square" rtlCol="0">
            <a:spAutoFit/>
          </a:bodyPr>
          <a:lstStyle/>
          <a:p>
            <a:r>
              <a:rPr lang="en-US" sz="2400" b="1" dirty="0" smtClean="0"/>
              <a:t>Tools:</a:t>
            </a:r>
            <a:endParaRPr lang="en-IN" sz="2400" b="1" dirty="0" smtClean="0"/>
          </a:p>
          <a:p>
            <a:endParaRPr lang="en-US" sz="2400" dirty="0"/>
          </a:p>
        </p:txBody>
      </p:sp>
      <p:sp>
        <p:nvSpPr>
          <p:cNvPr id="8" name="TextBox 7"/>
          <p:cNvSpPr txBox="1"/>
          <p:nvPr/>
        </p:nvSpPr>
        <p:spPr>
          <a:xfrm>
            <a:off x="3143240" y="1285860"/>
            <a:ext cx="2500330" cy="830997"/>
          </a:xfrm>
          <a:prstGeom prst="rect">
            <a:avLst/>
          </a:prstGeom>
          <a:noFill/>
        </p:spPr>
        <p:txBody>
          <a:bodyPr wrap="square" rtlCol="0">
            <a:spAutoFit/>
          </a:bodyPr>
          <a:lstStyle/>
          <a:p>
            <a:r>
              <a:rPr lang="en-US" sz="2400" b="1" dirty="0" smtClean="0"/>
              <a:t>Languages:</a:t>
            </a:r>
          </a:p>
          <a:p>
            <a:endParaRPr lang="en-US" sz="2400" dirty="0"/>
          </a:p>
        </p:txBody>
      </p:sp>
      <p:sp>
        <p:nvSpPr>
          <p:cNvPr id="9" name="TextBox 8"/>
          <p:cNvSpPr txBox="1"/>
          <p:nvPr/>
        </p:nvSpPr>
        <p:spPr>
          <a:xfrm>
            <a:off x="714348" y="214290"/>
            <a:ext cx="7929618" cy="707886"/>
          </a:xfrm>
          <a:prstGeom prst="rect">
            <a:avLst/>
          </a:prstGeom>
          <a:noFill/>
        </p:spPr>
        <p:txBody>
          <a:bodyPr wrap="square" rtlCol="0">
            <a:spAutoFit/>
          </a:bodyPr>
          <a:lstStyle/>
          <a:p>
            <a:r>
              <a:rPr lang="en-US" sz="4000" u="sng" dirty="0" smtClean="0">
                <a:latin typeface="Algerian" pitchFamily="82" charset="0"/>
              </a:rPr>
              <a:t>TOOLS AND TECHNOLOGY USED</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800767"/>
          </a:xfrm>
          <a:prstGeom prst="rect">
            <a:avLst/>
          </a:prstGeom>
          <a:noFill/>
        </p:spPr>
        <p:txBody>
          <a:bodyPr wrap="square" rtlCol="0">
            <a:spAutoFit/>
          </a:bodyPr>
          <a:lstStyle/>
          <a:p>
            <a:pPr algn="ctr"/>
            <a:r>
              <a:rPr lang="en-US" sz="3200" b="1" u="sng" dirty="0" smtClean="0"/>
              <a:t>CONCLUSION AND SCOPE FOR FUTURE WORK</a:t>
            </a:r>
          </a:p>
          <a:p>
            <a:pPr algn="ctr"/>
            <a:endParaRPr lang="en-US" dirty="0" smtClean="0"/>
          </a:p>
          <a:p>
            <a:pPr algn="ctr"/>
            <a:endParaRPr lang="en-US" dirty="0"/>
          </a:p>
          <a:p>
            <a:pPr algn="ctr"/>
            <a:endParaRPr lang="en-US" dirty="0" smtClean="0"/>
          </a:p>
          <a:p>
            <a:pPr algn="ctr"/>
            <a:endParaRPr lang="en-US" dirty="0"/>
          </a:p>
          <a:p>
            <a:pPr>
              <a:buFont typeface="Arial" pitchFamily="34" charset="0"/>
              <a:buChar char="•"/>
            </a:pPr>
            <a:r>
              <a:rPr lang="en-IN" dirty="0" smtClean="0"/>
              <a:t> The main purpose of “Holiday Escape” is to provide an alternate and convenient way for a customer to book hotels, flight, train and bus for tour purposes.</a:t>
            </a:r>
          </a:p>
          <a:p>
            <a:pPr>
              <a:buFont typeface="Arial" pitchFamily="34" charset="0"/>
              <a:buChar char="•"/>
            </a:pPr>
            <a:r>
              <a:rPr lang="en-IN" dirty="0" smtClean="0"/>
              <a:t> We will make an easier task of searching places and for booking train, flight and bus.</a:t>
            </a:r>
          </a:p>
          <a:p>
            <a:pPr>
              <a:buFont typeface="Arial" pitchFamily="34" charset="0"/>
              <a:buChar char="•"/>
            </a:pPr>
            <a:r>
              <a:rPr lang="en-IN" dirty="0" smtClean="0"/>
              <a:t> User can also record there booking Detail for future use.</a:t>
            </a:r>
            <a:endParaRPr lang="en-IN" dirty="0"/>
          </a:p>
        </p:txBody>
      </p:sp>
    </p:spTree>
    <p:extLst>
      <p:ext uri="{BB962C8B-B14F-4D97-AF65-F5344CB8AC3E}">
        <p14:creationId xmlns:p14="http://schemas.microsoft.com/office/powerpoint/2010/main" val="1687530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478</TotalTime>
  <Words>603</Words>
  <Application>Microsoft Office PowerPoint</Application>
  <PresentationFormat>On-screen Show (4:3)</PresentationFormat>
  <Paragraphs>86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Arial Rounded MT Bold</vt:lpstr>
      <vt:lpstr>Calibri</vt:lpstr>
      <vt:lpstr>Copperplate Gothic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User</cp:lastModifiedBy>
  <cp:revision>20</cp:revision>
  <dcterms:created xsi:type="dcterms:W3CDTF">2006-08-16T00:00:00Z</dcterms:created>
  <dcterms:modified xsi:type="dcterms:W3CDTF">2023-01-23T14:01:00Z</dcterms:modified>
</cp:coreProperties>
</file>