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50" d="100"/>
          <a:sy n="50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AC0B246-E960-409C-BBB5-DD36D891D33C}" type="slidenum">
              <a:rPr lang="ar-IQ" smtClean="0"/>
              <a:t>‹#›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312BD5-FB9E-4D63-92E0-CBEBE2F1D68C}" type="datetimeFigureOut">
              <a:rPr lang="ar-IQ" smtClean="0"/>
              <a:t>02/04/40</a:t>
            </a:fld>
            <a:endParaRPr lang="ar-IQ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IQ" dirty="0" smtClean="0"/>
              <a:t>المخدرات</a:t>
            </a:r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08788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الصفحه الرئيسيه</a:t>
            </a:r>
            <a:endParaRPr lang="ar-IQ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20509"/>
            <a:ext cx="2983364" cy="6139401"/>
          </a:xfrm>
        </p:spPr>
      </p:pic>
    </p:spTree>
    <p:extLst>
      <p:ext uri="{BB962C8B-B14F-4D97-AF65-F5344CB8AC3E}">
        <p14:creationId xmlns:p14="http://schemas.microsoft.com/office/powerpoint/2010/main" val="32478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ماهي المخدرات؟</a:t>
            </a:r>
            <a:endParaRPr lang="ar-IQ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5652"/>
            <a:ext cx="3181548" cy="6547240"/>
          </a:xfrm>
        </p:spPr>
      </p:pic>
    </p:spTree>
    <p:extLst>
      <p:ext uri="{BB962C8B-B14F-4D97-AF65-F5344CB8AC3E}">
        <p14:creationId xmlns:p14="http://schemas.microsoft.com/office/powerpoint/2010/main" val="39127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محتويات التطبيق</a:t>
            </a:r>
            <a:endParaRPr lang="ar-IQ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-15974"/>
            <a:ext cx="3268894" cy="6726988"/>
          </a:xfrm>
        </p:spPr>
      </p:pic>
    </p:spTree>
    <p:extLst>
      <p:ext uri="{BB962C8B-B14F-4D97-AF65-F5344CB8AC3E}">
        <p14:creationId xmlns:p14="http://schemas.microsoft.com/office/powerpoint/2010/main" val="71933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IQ" dirty="0" smtClean="0"/>
              <a:t>التعليقات</a:t>
            </a:r>
            <a:endParaRPr lang="ar-IQ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31840" y="1535113"/>
            <a:ext cx="982960" cy="237703"/>
          </a:xfrm>
        </p:spPr>
        <p:txBody>
          <a:bodyPr/>
          <a:lstStyle/>
          <a:p>
            <a:r>
              <a:rPr lang="ar-IQ" dirty="0" smtClean="0"/>
              <a:t> </a:t>
            </a:r>
          </a:p>
          <a:p>
            <a:endParaRPr lang="ar-IQ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" y="980728"/>
            <a:ext cx="3360570" cy="5475486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ar-IQ" dirty="0" smtClean="0"/>
              <a:t> </a:t>
            </a:r>
          </a:p>
          <a:p>
            <a:endParaRPr lang="ar-IQ" dirty="0"/>
          </a:p>
          <a:p>
            <a:endParaRPr lang="ar-IQ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908720"/>
            <a:ext cx="3220604" cy="5547494"/>
          </a:xfrm>
        </p:spPr>
      </p:pic>
    </p:spTree>
    <p:extLst>
      <p:ext uri="{BB962C8B-B14F-4D97-AF65-F5344CB8AC3E}">
        <p14:creationId xmlns:p14="http://schemas.microsoft.com/office/powerpoint/2010/main" val="81973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الاشعارات</a:t>
            </a:r>
            <a:endParaRPr lang="ar-IQ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4664"/>
            <a:ext cx="3024336" cy="6223715"/>
          </a:xfrm>
        </p:spPr>
      </p:pic>
    </p:spTree>
    <p:extLst>
      <p:ext uri="{BB962C8B-B14F-4D97-AF65-F5344CB8AC3E}">
        <p14:creationId xmlns:p14="http://schemas.microsoft.com/office/powerpoint/2010/main" val="35434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IQ" dirty="0" smtClean="0"/>
              <a:t> </a:t>
            </a:r>
            <a:br>
              <a:rPr lang="ar-IQ" dirty="0" smtClean="0"/>
            </a:br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ar-IQ" sz="8000" dirty="0" smtClean="0"/>
              <a:t>شكرا للاستماع</a:t>
            </a:r>
            <a:endParaRPr lang="ar-IQ" sz="8000" dirty="0"/>
          </a:p>
        </p:txBody>
      </p:sp>
    </p:spTree>
    <p:extLst>
      <p:ext uri="{BB962C8B-B14F-4D97-AF65-F5344CB8AC3E}">
        <p14:creationId xmlns:p14="http://schemas.microsoft.com/office/powerpoint/2010/main" val="1558611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204</TotalTime>
  <Words>15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المخدرات</vt:lpstr>
      <vt:lpstr>الصفحه الرئيسيه</vt:lpstr>
      <vt:lpstr>ماهي المخدرات؟</vt:lpstr>
      <vt:lpstr>محتويات التطبيق</vt:lpstr>
      <vt:lpstr>التعليقات</vt:lpstr>
      <vt:lpstr>الاشعارات</vt:lpstr>
      <vt:lpstr>  </vt:lpstr>
    </vt:vector>
  </TitlesOfParts>
  <Company>Microsoft (C)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nabaa96</dc:creator>
  <cp:lastModifiedBy>nabaa96</cp:lastModifiedBy>
  <cp:revision>4</cp:revision>
  <dcterms:created xsi:type="dcterms:W3CDTF">2018-12-10T12:03:42Z</dcterms:created>
  <dcterms:modified xsi:type="dcterms:W3CDTF">2018-12-10T15:28:36Z</dcterms:modified>
</cp:coreProperties>
</file>