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>
        <p:scale>
          <a:sx n="100" d="100"/>
          <a:sy n="100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5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3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64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6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97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27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8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9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FD93-C471-4277-B65F-7985887C6871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DB3C-40CC-470F-A79F-439F709650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8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3251" y="1232946"/>
            <a:ext cx="141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Menu Headers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0552" y="1654293"/>
            <a:ext cx="4413342" cy="309905"/>
            <a:chOff x="970552" y="1654293"/>
            <a:chExt cx="4413342" cy="309905"/>
          </a:xfrm>
        </p:grpSpPr>
        <p:sp>
          <p:nvSpPr>
            <p:cNvPr id="6" name="Rectangle 5"/>
            <p:cNvSpPr/>
            <p:nvPr/>
          </p:nvSpPr>
          <p:spPr>
            <a:xfrm>
              <a:off x="970552" y="1656189"/>
              <a:ext cx="434742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06547" y="1654583"/>
              <a:ext cx="994604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0808" y="1655896"/>
              <a:ext cx="994604" cy="30800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Start Item Id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2819" y="1654293"/>
              <a:ext cx="994604" cy="3080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End Item Id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89290" y="1654293"/>
              <a:ext cx="994604" cy="308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 Current Id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84681" y="1939779"/>
            <a:ext cx="1187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Menu Items</a:t>
            </a:r>
          </a:p>
        </p:txBody>
      </p:sp>
      <p:cxnSp>
        <p:nvCxnSpPr>
          <p:cNvPr id="21" name="Connector: Elbow 20"/>
          <p:cNvCxnSpPr>
            <a:stCxn id="8" idx="2"/>
            <a:endCxn id="13" idx="1"/>
          </p:cNvCxnSpPr>
          <p:nvPr/>
        </p:nvCxnSpPr>
        <p:spPr>
          <a:xfrm rot="16200000" flipH="1">
            <a:off x="3740623" y="1121392"/>
            <a:ext cx="472090" cy="2157116"/>
          </a:xfrm>
          <a:prstGeom prst="bentConnector2">
            <a:avLst/>
          </a:prstGeom>
          <a:ln>
            <a:solidFill>
              <a:schemeClr val="accent4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9" idx="2"/>
            <a:endCxn id="35" idx="1"/>
          </p:cNvCxnSpPr>
          <p:nvPr/>
        </p:nvCxnSpPr>
        <p:spPr>
          <a:xfrm rot="16200000" flipH="1">
            <a:off x="3653242" y="2199180"/>
            <a:ext cx="1637263" cy="1163505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10" idx="2"/>
            <a:endCxn id="30" idx="1"/>
          </p:cNvCxnSpPr>
          <p:nvPr/>
        </p:nvCxnSpPr>
        <p:spPr>
          <a:xfrm rot="16200000" flipH="1">
            <a:off x="4306594" y="2542946"/>
            <a:ext cx="1327031" cy="167034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16" idx="3"/>
            <a:endCxn id="5" idx="3"/>
          </p:cNvCxnSpPr>
          <p:nvPr/>
        </p:nvCxnSpPr>
        <p:spPr>
          <a:xfrm flipH="1" flipV="1">
            <a:off x="5383894" y="1402223"/>
            <a:ext cx="3087403" cy="1033772"/>
          </a:xfrm>
          <a:prstGeom prst="bentConnector3">
            <a:avLst>
              <a:gd name="adj1" fmla="val -7404"/>
            </a:avLst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90121" y="4795507"/>
            <a:ext cx="1137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Input Items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5053626" y="2281990"/>
            <a:ext cx="3417671" cy="1776284"/>
            <a:chOff x="5053626" y="2281990"/>
            <a:chExt cx="3417671" cy="1776284"/>
          </a:xfrm>
        </p:grpSpPr>
        <p:sp>
          <p:nvSpPr>
            <p:cNvPr id="13" name="Rectangle 12"/>
            <p:cNvSpPr/>
            <p:nvPr/>
          </p:nvSpPr>
          <p:spPr>
            <a:xfrm>
              <a:off x="5055226" y="2281990"/>
              <a:ext cx="431173" cy="30800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761" y="2281990"/>
              <a:ext cx="994604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81727" y="2281990"/>
              <a:ext cx="994604" cy="30800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76693" y="2281990"/>
              <a:ext cx="994604" cy="30800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Id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5226" y="2589937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86761" y="2590385"/>
              <a:ext cx="994604" cy="30390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1727" y="2589938"/>
              <a:ext cx="994604" cy="3043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76693" y="2589937"/>
              <a:ext cx="994604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Id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3626" y="3135974"/>
              <a:ext cx="434945" cy="308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4475" y="3135173"/>
              <a:ext cx="996890" cy="3096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80795" y="3135974"/>
              <a:ext cx="995069" cy="308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76228" y="3135974"/>
              <a:ext cx="995069" cy="308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Id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53626" y="3445560"/>
              <a:ext cx="434945" cy="3080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84475" y="3444758"/>
              <a:ext cx="996890" cy="3096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80795" y="3445560"/>
              <a:ext cx="995069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76228" y="3445560"/>
              <a:ext cx="995069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3626" y="3753144"/>
              <a:ext cx="434945" cy="30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84475" y="3752694"/>
              <a:ext cx="996890" cy="30557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80795" y="3753144"/>
              <a:ext cx="995069" cy="30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76228" y="3753144"/>
              <a:ext cx="995069" cy="30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Id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5251050" y="2934387"/>
              <a:ext cx="36000" cy="150300"/>
              <a:chOff x="1122952" y="2827839"/>
              <a:chExt cx="36000" cy="150300"/>
            </a:xfrm>
          </p:grpSpPr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1122952" y="282783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1122952" y="288975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1122952" y="294213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094546" y="4373186"/>
            <a:ext cx="4182804" cy="1439428"/>
            <a:chOff x="5094546" y="4373186"/>
            <a:chExt cx="4182804" cy="1439428"/>
          </a:xfrm>
        </p:grpSpPr>
        <p:sp>
          <p:nvSpPr>
            <p:cNvPr id="89" name="Rectangle 88"/>
            <p:cNvSpPr/>
            <p:nvPr/>
          </p:nvSpPr>
          <p:spPr>
            <a:xfrm>
              <a:off x="5094546" y="4677592"/>
              <a:ext cx="431173" cy="308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54706" y="4678040"/>
              <a:ext cx="994604" cy="30390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49672" y="4677593"/>
              <a:ext cx="994604" cy="3043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944638" y="4677592"/>
              <a:ext cx="1332712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attributes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25719" y="4677592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err="1">
                  <a:solidFill>
                    <a:schemeClr val="tx1"/>
                  </a:solidFill>
                </a:rPr>
                <a:t>Idx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94546" y="4981884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54706" y="4982332"/>
              <a:ext cx="994604" cy="30390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49672" y="4981885"/>
              <a:ext cx="994604" cy="3043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944638" y="4981884"/>
              <a:ext cx="1332712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attributes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5719" y="4981884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err="1">
                  <a:solidFill>
                    <a:schemeClr val="tx1"/>
                  </a:solidFill>
                </a:rPr>
                <a:t>Idx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94546" y="5504605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54706" y="5505053"/>
              <a:ext cx="994604" cy="30390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949672" y="5504606"/>
              <a:ext cx="994604" cy="3043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44638" y="5504605"/>
              <a:ext cx="1332712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attributes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25719" y="5504605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err="1">
                  <a:solidFill>
                    <a:schemeClr val="tx1"/>
                  </a:solidFill>
                </a:rPr>
                <a:t>Idx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94546" y="4373186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54706" y="4373634"/>
              <a:ext cx="994604" cy="30390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49672" y="4373187"/>
              <a:ext cx="994604" cy="3043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Type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44638" y="4373186"/>
              <a:ext cx="1332712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tx1"/>
                  </a:solidFill>
                </a:rPr>
                <a:t>Action attributes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525719" y="4373186"/>
              <a:ext cx="431173" cy="3080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err="1">
                  <a:solidFill>
                    <a:schemeClr val="tx1"/>
                  </a:solidFill>
                </a:rPr>
                <a:t>Idx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295576" y="5322099"/>
              <a:ext cx="36000" cy="150300"/>
              <a:chOff x="1122952" y="2827839"/>
              <a:chExt cx="36000" cy="150300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1122952" y="282783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1122952" y="288975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1122952" y="294213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135" name="Connector: Elbow 134"/>
          <p:cNvCxnSpPr>
            <a:stCxn id="33" idx="3"/>
            <a:endCxn id="89" idx="1"/>
          </p:cNvCxnSpPr>
          <p:nvPr/>
        </p:nvCxnSpPr>
        <p:spPr>
          <a:xfrm flipH="1">
            <a:off x="5094546" y="3289979"/>
            <a:ext cx="3376751" cy="1541618"/>
          </a:xfrm>
          <a:prstGeom prst="bentConnector5">
            <a:avLst>
              <a:gd name="adj1" fmla="val -6770"/>
              <a:gd name="adj2" fmla="val 61121"/>
              <a:gd name="adj3" fmla="val 10677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696483" y="1626920"/>
            <a:ext cx="52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Menu</a:t>
            </a:r>
            <a:br>
              <a:rPr lang="en-AU" sz="1000" b="1" dirty="0"/>
            </a:br>
            <a:r>
              <a:rPr lang="en-AU" sz="1000" b="1" dirty="0"/>
              <a:t>Action</a:t>
            </a:r>
            <a:br>
              <a:rPr lang="en-AU" sz="1000" b="1" dirty="0"/>
            </a:br>
            <a:r>
              <a:rPr lang="en-AU" sz="1000" b="1" dirty="0"/>
              <a:t>Type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8699" y="3434790"/>
            <a:ext cx="52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Input</a:t>
            </a:r>
            <a:br>
              <a:rPr lang="en-AU" sz="1000" b="1" dirty="0"/>
            </a:br>
            <a:r>
              <a:rPr lang="en-AU" sz="1000" b="1" dirty="0"/>
              <a:t>Action</a:t>
            </a:r>
            <a:br>
              <a:rPr lang="en-AU" sz="1000" b="1" dirty="0"/>
            </a:br>
            <a:r>
              <a:rPr lang="en-AU" sz="10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56653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6</cp:revision>
  <dcterms:created xsi:type="dcterms:W3CDTF">2017-05-28T04:08:58Z</dcterms:created>
  <dcterms:modified xsi:type="dcterms:W3CDTF">2017-05-28T04:51:54Z</dcterms:modified>
</cp:coreProperties>
</file>