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5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6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37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8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8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2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6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2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ABD1-FC16-437C-947E-4EAE712B30D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78B8-B7F5-44D5-9349-8A86CE3255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Distribution of Department Capacity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5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Department Capacity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hours of teachers</a:t>
            </a:r>
          </a:p>
          <a:p>
            <a:r>
              <a:rPr lang="en-US" dirty="0" smtClean="0"/>
              <a:t>Define salary (based on capacity)</a:t>
            </a:r>
          </a:p>
          <a:p>
            <a:r>
              <a:rPr lang="en-US" dirty="0" smtClean="0"/>
              <a:t>Department statistic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8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time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" y="2517732"/>
            <a:ext cx="12162202" cy="2569187"/>
          </a:xfrm>
        </p:spPr>
      </p:pic>
    </p:spTree>
    <p:extLst>
      <p:ext uri="{BB962C8B-B14F-4D97-AF65-F5344CB8AC3E}">
        <p14:creationId xmlns:p14="http://schemas.microsoft.com/office/powerpoint/2010/main" val="38555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Costumers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62 universities in </a:t>
            </a:r>
            <a:r>
              <a:rPr lang="en-US" dirty="0" smtClean="0"/>
              <a:t>Kyrgyzstan.</a:t>
            </a:r>
          </a:p>
          <a:p>
            <a:r>
              <a:rPr lang="en-US" dirty="0" smtClean="0"/>
              <a:t>Every </a:t>
            </a:r>
            <a:r>
              <a:rPr lang="en-US" dirty="0"/>
              <a:t>university has at least 15 different </a:t>
            </a:r>
            <a:r>
              <a:rPr lang="en-US" dirty="0" smtClean="0"/>
              <a:t>departments.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means more than </a:t>
            </a:r>
            <a:r>
              <a:rPr lang="en-US" sz="3600" dirty="0" smtClean="0">
                <a:solidFill>
                  <a:srgbClr val="FF0000"/>
                </a:solidFill>
              </a:rPr>
              <a:t>930</a:t>
            </a:r>
            <a:r>
              <a:rPr lang="en-US" dirty="0" smtClean="0"/>
              <a:t> unique </a:t>
            </a:r>
            <a:r>
              <a:rPr lang="en-US" dirty="0"/>
              <a:t>potential </a:t>
            </a:r>
            <a:r>
              <a:rPr lang="en-US" dirty="0" smtClean="0"/>
              <a:t>costumer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0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make an agreement </a:t>
            </a:r>
            <a:r>
              <a:rPr lang="en-US" dirty="0" smtClean="0"/>
              <a:t>to the main hub of universities – Ministry of Education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7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0" y="977030"/>
            <a:ext cx="9458855" cy="5312667"/>
          </a:xfrm>
        </p:spPr>
      </p:pic>
    </p:spTree>
    <p:extLst>
      <p:ext uri="{BB962C8B-B14F-4D97-AF65-F5344CB8AC3E}">
        <p14:creationId xmlns:p14="http://schemas.microsoft.com/office/powerpoint/2010/main" val="75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university must contact with Ministry to get academic plan. It means that Ministry of Education can make offer to universities to buy this software.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1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Distribution of Department Capacity</vt:lpstr>
      <vt:lpstr>Distribution of Department Capacity</vt:lpstr>
      <vt:lpstr>Distributed time</vt:lpstr>
      <vt:lpstr>Costumers</vt:lpstr>
      <vt:lpstr>Promotion</vt:lpstr>
      <vt:lpstr>Презентация PowerPoint</vt:lpstr>
      <vt:lpstr>Description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Department Capacity</dc:title>
  <dc:creator>Пользователь Windows</dc:creator>
  <cp:lastModifiedBy>Пользователь Windows</cp:lastModifiedBy>
  <cp:revision>5</cp:revision>
  <dcterms:created xsi:type="dcterms:W3CDTF">2017-10-13T01:26:32Z</dcterms:created>
  <dcterms:modified xsi:type="dcterms:W3CDTF">2017-10-13T02:18:27Z</dcterms:modified>
</cp:coreProperties>
</file>