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6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5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5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4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8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4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9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5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6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B9FF6-5FBA-4AC6-884B-5FD5832E2E0C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1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Сравнитель</a:t>
            </a:r>
            <a:r>
              <a:rPr lang="ru-RU" dirty="0" smtClean="0"/>
              <a:t> рук в покере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Программа генерирует два набора по 5 карт, определяет их комбинации и сравнивает их по правилам </a:t>
            </a:r>
            <a:r>
              <a:rPr lang="ru-RU" dirty="0" smtClean="0"/>
              <a:t>Покера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7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02" y="637885"/>
            <a:ext cx="6113995" cy="5555097"/>
          </a:xfrm>
        </p:spPr>
      </p:pic>
    </p:spTree>
    <p:extLst>
      <p:ext uri="{BB962C8B-B14F-4D97-AF65-F5344CB8AC3E}">
        <p14:creationId xmlns:p14="http://schemas.microsoft.com/office/powerpoint/2010/main" val="81663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999" y="1399905"/>
            <a:ext cx="5714001" cy="4737659"/>
          </a:xfrm>
        </p:spPr>
      </p:pic>
    </p:spTree>
    <p:extLst>
      <p:ext uri="{BB962C8B-B14F-4D97-AF65-F5344CB8AC3E}">
        <p14:creationId xmlns:p14="http://schemas.microsoft.com/office/powerpoint/2010/main" val="140558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4" y="1455366"/>
            <a:ext cx="7086592" cy="4183433"/>
          </a:xfrm>
        </p:spPr>
      </p:pic>
    </p:spTree>
    <p:extLst>
      <p:ext uri="{BB962C8B-B14F-4D97-AF65-F5344CB8AC3E}">
        <p14:creationId xmlns:p14="http://schemas.microsoft.com/office/powerpoint/2010/main" val="309398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9682648" cy="6182302"/>
          </a:xfrm>
        </p:spPr>
      </p:pic>
    </p:spTree>
    <p:extLst>
      <p:ext uri="{BB962C8B-B14F-4D97-AF65-F5344CB8AC3E}">
        <p14:creationId xmlns:p14="http://schemas.microsoft.com/office/powerpoint/2010/main" val="345362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Игры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 2 до 10 человек</a:t>
            </a:r>
          </a:p>
          <a:p>
            <a:r>
              <a:rPr lang="ru-RU" dirty="0" smtClean="0"/>
              <a:t>Каждому игроку раздается по 2 карты</a:t>
            </a:r>
          </a:p>
          <a:p>
            <a:r>
              <a:rPr lang="ru-RU" dirty="0"/>
              <a:t>Т</a:t>
            </a:r>
            <a:r>
              <a:rPr lang="ru-RU" dirty="0" smtClean="0"/>
              <a:t>орговля</a:t>
            </a:r>
          </a:p>
          <a:p>
            <a:r>
              <a:rPr lang="ru-RU" dirty="0" smtClean="0"/>
              <a:t>Флоп – три общие карты</a:t>
            </a:r>
          </a:p>
          <a:p>
            <a:r>
              <a:rPr lang="ru-RU" dirty="0" smtClean="0"/>
              <a:t>Терн – четвертая общая карта</a:t>
            </a:r>
          </a:p>
          <a:p>
            <a:r>
              <a:rPr lang="ru-RU" dirty="0" smtClean="0"/>
              <a:t>Ривер – пятая общая карта</a:t>
            </a:r>
          </a:p>
          <a:p>
            <a:r>
              <a:rPr lang="ru-RU" dirty="0" smtClean="0"/>
              <a:t>Вскрытие карт и выявление победителя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можно забрать банк?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 вскрытии показать комбинацию карт, которая бьет комбинации оппонентов.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Сделать ставку, которую никто не уровняет и все сбросят свои карты.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8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Комбинации карт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44" y="1191924"/>
            <a:ext cx="8827511" cy="5534489"/>
          </a:xfrm>
        </p:spPr>
      </p:pic>
    </p:spTree>
    <p:extLst>
      <p:ext uri="{BB962C8B-B14F-4D97-AF65-F5344CB8AC3E}">
        <p14:creationId xmlns:p14="http://schemas.microsoft.com/office/powerpoint/2010/main" val="95272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Условие Задачи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Программа генерирует два набора по 5 карт, определяет их комбинации и сравнивает их по правилам покера.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9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Проблема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Весь код, все решение, все функции в </a:t>
            </a:r>
            <a:r>
              <a:rPr lang="ru-RU" dirty="0" smtClean="0">
                <a:solidFill>
                  <a:srgbClr val="FF0000"/>
                </a:solidFill>
              </a:rPr>
              <a:t>ОДНОМ</a:t>
            </a:r>
            <a:r>
              <a:rPr lang="ru-RU" dirty="0" smtClean="0"/>
              <a:t> файле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719700"/>
            <a:ext cx="10009909" cy="31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5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</a:p>
          <a:p>
            <a:r>
              <a:rPr lang="en-US" dirty="0" smtClean="0"/>
              <a:t>Card</a:t>
            </a:r>
          </a:p>
          <a:p>
            <a:r>
              <a:rPr lang="en-US" dirty="0" smtClean="0"/>
              <a:t>Hand</a:t>
            </a:r>
          </a:p>
          <a:p>
            <a:r>
              <a:rPr lang="en-US" dirty="0" smtClean="0"/>
              <a:t>Comparator</a:t>
            </a:r>
          </a:p>
          <a:p>
            <a:r>
              <a:rPr lang="en-US" dirty="0" smtClean="0"/>
              <a:t>Library</a:t>
            </a:r>
          </a:p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5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33" y="604534"/>
            <a:ext cx="7090059" cy="2892743"/>
          </a:xfrm>
        </p:spPr>
      </p:pic>
      <p:sp>
        <p:nvSpPr>
          <p:cNvPr id="5" name="TextBox 4"/>
          <p:cNvSpPr txBox="1"/>
          <p:nvPr/>
        </p:nvSpPr>
        <p:spPr>
          <a:xfrm>
            <a:off x="497033" y="3631941"/>
            <a:ext cx="3359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0 - </a:t>
            </a:r>
            <a:r>
              <a:rPr lang="en-US" sz="2400" dirty="0"/>
              <a:t>"</a:t>
            </a:r>
            <a:r>
              <a:rPr lang="en-US" sz="2400" dirty="0" smtClean="0"/>
              <a:t>2“		1 - </a:t>
            </a:r>
            <a:r>
              <a:rPr lang="en-US" sz="2400" dirty="0"/>
              <a:t>"3</a:t>
            </a:r>
            <a:r>
              <a:rPr lang="en-US" sz="2400" dirty="0" smtClean="0"/>
              <a:t>"</a:t>
            </a:r>
            <a:endParaRPr lang="en-US" sz="2400" dirty="0"/>
          </a:p>
          <a:p>
            <a:r>
              <a:rPr lang="en-US" sz="2400" dirty="0" smtClean="0"/>
              <a:t>2 - </a:t>
            </a:r>
            <a:r>
              <a:rPr lang="en-US" sz="2400" dirty="0"/>
              <a:t>"</a:t>
            </a:r>
            <a:r>
              <a:rPr lang="en-US" sz="2400" dirty="0" smtClean="0"/>
              <a:t>4“		3 - </a:t>
            </a:r>
            <a:r>
              <a:rPr lang="en-US" sz="2400" dirty="0"/>
              <a:t>"5</a:t>
            </a:r>
            <a:r>
              <a:rPr lang="en-US" sz="2400" dirty="0" smtClean="0"/>
              <a:t>"</a:t>
            </a:r>
            <a:endParaRPr lang="en-US" sz="2400" dirty="0"/>
          </a:p>
          <a:p>
            <a:r>
              <a:rPr lang="en-US" sz="2400" dirty="0" smtClean="0"/>
              <a:t>4 - </a:t>
            </a:r>
            <a:r>
              <a:rPr lang="en-US" sz="2400" dirty="0"/>
              <a:t>"</a:t>
            </a:r>
            <a:r>
              <a:rPr lang="en-US" sz="2400" dirty="0" smtClean="0"/>
              <a:t>6“		5 - </a:t>
            </a:r>
            <a:r>
              <a:rPr lang="en-US" sz="2400" dirty="0"/>
              <a:t>"7</a:t>
            </a:r>
            <a:r>
              <a:rPr lang="en-US" sz="2400" dirty="0" smtClean="0"/>
              <a:t>"</a:t>
            </a:r>
            <a:endParaRPr lang="en-US" sz="2400" dirty="0"/>
          </a:p>
          <a:p>
            <a:r>
              <a:rPr lang="en-US" sz="2400" dirty="0" smtClean="0"/>
              <a:t>6 - </a:t>
            </a:r>
            <a:r>
              <a:rPr lang="en-US" sz="2400" dirty="0"/>
              <a:t>"</a:t>
            </a:r>
            <a:r>
              <a:rPr lang="en-US" sz="2400" dirty="0" smtClean="0"/>
              <a:t>8“		7 - "9" </a:t>
            </a:r>
          </a:p>
          <a:p>
            <a:r>
              <a:rPr lang="en-US" sz="2400" dirty="0" smtClean="0"/>
              <a:t>8 - </a:t>
            </a:r>
            <a:r>
              <a:rPr lang="en-US" sz="2400" dirty="0"/>
              <a:t>"</a:t>
            </a:r>
            <a:r>
              <a:rPr lang="en-US" sz="2400" dirty="0" smtClean="0"/>
              <a:t>10“	9 - </a:t>
            </a:r>
            <a:r>
              <a:rPr lang="en-US" sz="2400" dirty="0"/>
              <a:t>"J</a:t>
            </a:r>
            <a:r>
              <a:rPr lang="en-US" sz="2400" dirty="0" smtClean="0"/>
              <a:t>"</a:t>
            </a:r>
            <a:endParaRPr lang="en-US" sz="2400" dirty="0"/>
          </a:p>
          <a:p>
            <a:r>
              <a:rPr lang="en-US" sz="2400" dirty="0" smtClean="0"/>
              <a:t>10 - "Q“	11 - </a:t>
            </a:r>
            <a:r>
              <a:rPr lang="en-US" sz="2400" dirty="0"/>
              <a:t>"K</a:t>
            </a:r>
            <a:r>
              <a:rPr lang="en-US" sz="2400" dirty="0" smtClean="0"/>
              <a:t>"</a:t>
            </a:r>
            <a:endParaRPr lang="en-US" sz="2400" dirty="0"/>
          </a:p>
          <a:p>
            <a:r>
              <a:rPr lang="en-US" sz="2400" dirty="0" smtClean="0"/>
              <a:t>12 - "</a:t>
            </a:r>
            <a:r>
              <a:rPr lang="en-US" sz="2400" dirty="0"/>
              <a:t>A"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5527" y="2687782"/>
            <a:ext cx="33389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0 - </a:t>
            </a:r>
            <a:r>
              <a:rPr lang="en-US" sz="2400" dirty="0"/>
              <a:t>"HIGT CARD</a:t>
            </a:r>
            <a:r>
              <a:rPr lang="en-US" sz="2400" dirty="0" smtClean="0"/>
              <a:t>"</a:t>
            </a:r>
            <a:endParaRPr lang="en-US" sz="2400" dirty="0"/>
          </a:p>
          <a:p>
            <a:r>
              <a:rPr lang="en-US" sz="2400" dirty="0" smtClean="0"/>
              <a:t>1 - </a:t>
            </a:r>
            <a:r>
              <a:rPr lang="en-US" sz="2400" dirty="0"/>
              <a:t>"PAIR</a:t>
            </a:r>
            <a:r>
              <a:rPr lang="en-US" sz="2400" dirty="0" smtClean="0"/>
              <a:t>"</a:t>
            </a:r>
            <a:endParaRPr lang="en-US" sz="2400" dirty="0"/>
          </a:p>
          <a:p>
            <a:r>
              <a:rPr lang="en-US" sz="2400" dirty="0" smtClean="0"/>
              <a:t>2 - </a:t>
            </a:r>
            <a:r>
              <a:rPr lang="en-US" sz="2400" dirty="0"/>
              <a:t>"TWO PAIR</a:t>
            </a:r>
            <a:r>
              <a:rPr lang="en-US" sz="2400" dirty="0" smtClean="0"/>
              <a:t>"</a:t>
            </a:r>
            <a:endParaRPr lang="en-US" sz="2400" dirty="0"/>
          </a:p>
          <a:p>
            <a:r>
              <a:rPr lang="en-US" sz="2400" dirty="0" smtClean="0"/>
              <a:t>3 - </a:t>
            </a:r>
            <a:r>
              <a:rPr lang="en-US" sz="2400" dirty="0"/>
              <a:t>"THREE OF A KIND</a:t>
            </a:r>
            <a:r>
              <a:rPr lang="en-US" sz="2400" dirty="0" smtClean="0"/>
              <a:t>"</a:t>
            </a:r>
            <a:endParaRPr lang="en-US" sz="2400" dirty="0"/>
          </a:p>
          <a:p>
            <a:r>
              <a:rPr lang="en-US" sz="2400" dirty="0" smtClean="0"/>
              <a:t>4 - </a:t>
            </a:r>
            <a:r>
              <a:rPr lang="en-US" sz="2400" dirty="0"/>
              <a:t>"STRAIGHT</a:t>
            </a:r>
            <a:r>
              <a:rPr lang="en-US" sz="2400" dirty="0" smtClean="0"/>
              <a:t>"</a:t>
            </a:r>
            <a:endParaRPr lang="en-US" sz="2400" dirty="0"/>
          </a:p>
          <a:p>
            <a:r>
              <a:rPr lang="en-US" sz="2400" dirty="0" smtClean="0"/>
              <a:t>5 - </a:t>
            </a:r>
            <a:r>
              <a:rPr lang="en-US" sz="2400" dirty="0"/>
              <a:t>"FLUSH</a:t>
            </a:r>
            <a:r>
              <a:rPr lang="en-US" sz="2400" dirty="0" smtClean="0"/>
              <a:t>"</a:t>
            </a:r>
            <a:endParaRPr lang="en-US" sz="2400" dirty="0"/>
          </a:p>
          <a:p>
            <a:r>
              <a:rPr lang="en-US" sz="2400" dirty="0" smtClean="0"/>
              <a:t>6 - </a:t>
            </a:r>
            <a:r>
              <a:rPr lang="en-US" sz="2400" dirty="0"/>
              <a:t>"FULL HOUSE</a:t>
            </a:r>
            <a:r>
              <a:rPr lang="en-US" sz="2400" dirty="0" smtClean="0"/>
              <a:t>"</a:t>
            </a:r>
            <a:endParaRPr lang="en-US" sz="2400" dirty="0"/>
          </a:p>
          <a:p>
            <a:r>
              <a:rPr lang="en-US" sz="2400" dirty="0" smtClean="0"/>
              <a:t>7 - </a:t>
            </a:r>
            <a:r>
              <a:rPr lang="en-US" sz="2400" dirty="0"/>
              <a:t>"FOUR OF A KIND</a:t>
            </a:r>
            <a:r>
              <a:rPr lang="en-US" sz="2400" dirty="0" smtClean="0"/>
              <a:t>"</a:t>
            </a:r>
            <a:endParaRPr lang="en-US" sz="2400" dirty="0"/>
          </a:p>
          <a:p>
            <a:r>
              <a:rPr lang="en-US" sz="2400" dirty="0" smtClean="0"/>
              <a:t>8 - </a:t>
            </a:r>
            <a:r>
              <a:rPr lang="en-US" sz="2400" dirty="0"/>
              <a:t>"STRAIGHT FLUSH</a:t>
            </a:r>
            <a:r>
              <a:rPr lang="en-US" sz="2400" dirty="0" smtClean="0"/>
              <a:t>"</a:t>
            </a:r>
            <a:endParaRPr lang="en-US" sz="2400" dirty="0"/>
          </a:p>
          <a:p>
            <a:r>
              <a:rPr lang="en-US" sz="2400" dirty="0" smtClean="0"/>
              <a:t>9 - </a:t>
            </a:r>
            <a:r>
              <a:rPr lang="en-US" sz="2400" dirty="0"/>
              <a:t>"ROYAL FLUSH</a:t>
            </a:r>
            <a:r>
              <a:rPr lang="en-US" sz="2400" dirty="0" smtClean="0"/>
              <a:t>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881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82" y="669964"/>
            <a:ext cx="5902036" cy="5606935"/>
          </a:xfrm>
        </p:spPr>
      </p:pic>
    </p:spTree>
    <p:extLst>
      <p:ext uri="{BB962C8B-B14F-4D97-AF65-F5344CB8AC3E}">
        <p14:creationId xmlns:p14="http://schemas.microsoft.com/office/powerpoint/2010/main" val="3436258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192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Сравнитель рук в покере</vt:lpstr>
      <vt:lpstr>Правила Игры</vt:lpstr>
      <vt:lpstr>Как можно забрать банк?</vt:lpstr>
      <vt:lpstr>Комбинации карт</vt:lpstr>
      <vt:lpstr>Условие Задачи </vt:lpstr>
      <vt:lpstr>Первая Проблема</vt:lpstr>
      <vt:lpstr>Структура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Сравнитель рук в покере</dc:title>
  <dc:creator>Nursultan Abakirov</dc:creator>
  <cp:lastModifiedBy>Nursultan Abakirov</cp:lastModifiedBy>
  <cp:revision>8</cp:revision>
  <dcterms:created xsi:type="dcterms:W3CDTF">2017-05-20T04:42:15Z</dcterms:created>
  <dcterms:modified xsi:type="dcterms:W3CDTF">2017-05-21T23:19:42Z</dcterms:modified>
</cp:coreProperties>
</file>