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70" r:id="rId7"/>
    <p:sldId id="272" r:id="rId8"/>
    <p:sldId id="271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61" r:id="rId18"/>
    <p:sldId id="262" r:id="rId19"/>
    <p:sldId id="268" r:id="rId20"/>
    <p:sldId id="264" r:id="rId21"/>
    <p:sldId id="263" r:id="rId22"/>
    <p:sldId id="266" r:id="rId23"/>
    <p:sldId id="265" r:id="rId24"/>
    <p:sldId id="269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10B2B-691D-4F13-A89F-4A29A7F67846}" type="datetimeFigureOut">
              <a:rPr lang="ru-RU"/>
              <a:t>24.05.2017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A6E23-A812-46D1-9D74-B7C97E3CBDD7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454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A6E23-A812-46D1-9D74-B7C97E3CBDD7}" type="slidenum">
              <a:rPr lang="ru-RU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892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A6E23-A812-46D1-9D74-B7C97E3CBDD7}" type="slidenum">
              <a:rPr lang="ru-RU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91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A6E23-A812-46D1-9D74-B7C97E3CBDD7}" type="slidenum">
              <a:rPr lang="ru-RU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167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A6E23-A812-46D1-9D74-B7C97E3CBDD7}" type="slidenum">
              <a:rPr lang="ru-RU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704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A6E23-A812-46D1-9D74-B7C97E3CBDD7}" type="slidenum">
              <a:rPr lang="ru-RU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1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A6E23-A812-46D1-9D74-B7C97E3CBDD7}" type="slidenum">
              <a:rPr lang="ru-RU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589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A6E23-A812-46D1-9D74-B7C97E3CBDD7}" type="slidenum">
              <a:rPr lang="ru-RU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100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A6E23-A812-46D1-9D74-B7C97E3CBDD7}" type="slidenum">
              <a:rPr lang="ru-RU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444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A6E23-A812-46D1-9D74-B7C97E3CBDD7}" type="slidenum">
              <a:rPr lang="ru-RU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697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A6E23-A812-46D1-9D74-B7C97E3CBDD7}" type="slidenum">
              <a:rPr lang="ru-RU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751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A6E23-A812-46D1-9D74-B7C97E3CBDD7}" type="slidenum">
              <a:rPr lang="ru-RU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724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FF6-5FBA-4AC6-884B-5FD5832E2E0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6A7-D652-45D3-97C6-8D131F59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5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FF6-5FBA-4AC6-884B-5FD5832E2E0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6A7-D652-45D3-97C6-8D131F59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1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FF6-5FBA-4AC6-884B-5FD5832E2E0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6A7-D652-45D3-97C6-8D131F59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5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FF6-5FBA-4AC6-884B-5FD5832E2E0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6A7-D652-45D3-97C6-8D131F59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4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FF6-5FBA-4AC6-884B-5FD5832E2E0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6A7-D652-45D3-97C6-8D131F59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9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FF6-5FBA-4AC6-884B-5FD5832E2E0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6A7-D652-45D3-97C6-8D131F59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8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FF6-5FBA-4AC6-884B-5FD5832E2E0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6A7-D652-45D3-97C6-8D131F59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4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FF6-5FBA-4AC6-884B-5FD5832E2E0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6A7-D652-45D3-97C6-8D131F59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9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FF6-5FBA-4AC6-884B-5FD5832E2E0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6A7-D652-45D3-97C6-8D131F59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FF6-5FBA-4AC6-884B-5FD5832E2E0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6A7-D652-45D3-97C6-8D131F59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5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FF6-5FBA-4AC6-884B-5FD5832E2E0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6A7-D652-45D3-97C6-8D131F59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6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B9FF6-5FBA-4AC6-884B-5FD5832E2E0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7B6A7-D652-45D3-97C6-8D131F59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1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Сравнитель</a:t>
            </a:r>
            <a:r>
              <a:rPr lang="ru-RU" dirty="0"/>
              <a:t> рук в покере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Программа генерирует два набора по 5 карт, определяет их комбинации и сравнивает их по правилам Покера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97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968372409"/>
              </p:ext>
            </p:extLst>
          </p:nvPr>
        </p:nvSpPr>
        <p:spPr>
          <a:xfrm>
            <a:off x="581233" y="-122937"/>
            <a:ext cx="10515600" cy="1325563"/>
          </a:xfrm>
        </p:spPr>
        <p:txBody>
          <a:bodyPr/>
          <a:lstStyle/>
          <a:p>
            <a:r>
              <a:rPr lang="ru-RU" dirty="0"/>
              <a:t>Поиск</a:t>
            </a:r>
          </a:p>
        </p:txBody>
      </p:sp>
      <p:pic>
        <p:nvPicPr>
          <p:cNvPr id="6" name="Рисунок 6" descr="Screenshot_5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1475" y="800100"/>
            <a:ext cx="10425230" cy="570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5" descr="pair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655" y="177683"/>
            <a:ext cx="11951885" cy="650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7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notpair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366" y="-857250"/>
            <a:ext cx="10656493" cy="751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8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8" descr="FlowChart (2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34710" y="213501"/>
            <a:ext cx="5053788" cy="607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1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10" descr="pair=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85372" y="273702"/>
            <a:ext cx="5485528" cy="632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 descr="pair-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29905" y="161925"/>
            <a:ext cx="5334052" cy="637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1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FlowChart (3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21088" y="63941"/>
            <a:ext cx="4497658" cy="652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9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Проблема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Весь код, все решение, все функции в </a:t>
            </a:r>
            <a:r>
              <a:rPr lang="ru-RU" dirty="0">
                <a:solidFill>
                  <a:srgbClr val="FF0000"/>
                </a:solidFill>
              </a:rPr>
              <a:t>ОДНОМ</a:t>
            </a:r>
            <a:r>
              <a:rPr lang="ru-RU" dirty="0"/>
              <a:t> файле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719700"/>
            <a:ext cx="10009909" cy="317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5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  <a:p>
            <a:r>
              <a:rPr lang="en-US" dirty="0"/>
              <a:t>Card</a:t>
            </a:r>
          </a:p>
          <a:p>
            <a:r>
              <a:rPr lang="en-US" dirty="0"/>
              <a:t>Hand</a:t>
            </a:r>
          </a:p>
          <a:p>
            <a:r>
              <a:rPr lang="en-US" dirty="0"/>
              <a:t>Comparator</a:t>
            </a:r>
          </a:p>
          <a:p>
            <a:r>
              <a:rPr lang="en-US" dirty="0"/>
              <a:t>Library</a:t>
            </a:r>
          </a:p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3795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33" y="604534"/>
            <a:ext cx="7090059" cy="2892743"/>
          </a:xfrm>
        </p:spPr>
      </p:pic>
      <p:sp>
        <p:nvSpPr>
          <p:cNvPr id="5" name="TextBox 4"/>
          <p:cNvSpPr txBox="1"/>
          <p:nvPr/>
        </p:nvSpPr>
        <p:spPr>
          <a:xfrm>
            <a:off x="497033" y="3631941"/>
            <a:ext cx="33597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0 - "2“		1 - "3"</a:t>
            </a:r>
          </a:p>
          <a:p>
            <a:r>
              <a:rPr lang="en-US" sz="2400" dirty="0"/>
              <a:t>2 - "4“		3 - "5"</a:t>
            </a:r>
          </a:p>
          <a:p>
            <a:r>
              <a:rPr lang="en-US" sz="2400" dirty="0"/>
              <a:t>4 - "6“		5 - "7"</a:t>
            </a:r>
          </a:p>
          <a:p>
            <a:r>
              <a:rPr lang="en-US" sz="2400" dirty="0"/>
              <a:t>6 - "8“		7 - "9" </a:t>
            </a:r>
          </a:p>
          <a:p>
            <a:r>
              <a:rPr lang="en-US" sz="2400" dirty="0"/>
              <a:t>8 - "10“	9 - "J"</a:t>
            </a:r>
          </a:p>
          <a:p>
            <a:r>
              <a:rPr lang="en-US" sz="2400" dirty="0"/>
              <a:t>10 - "Q“	11 - "K"</a:t>
            </a:r>
          </a:p>
          <a:p>
            <a:r>
              <a:rPr lang="en-US" sz="2400" dirty="0"/>
              <a:t>12 - "A"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5527" y="2687782"/>
            <a:ext cx="33389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0 - "HIGT CARD"</a:t>
            </a:r>
          </a:p>
          <a:p>
            <a:r>
              <a:rPr lang="en-US" sz="2400" dirty="0"/>
              <a:t>1 - "PAIR"</a:t>
            </a:r>
          </a:p>
          <a:p>
            <a:r>
              <a:rPr lang="en-US" sz="2400" dirty="0"/>
              <a:t>2 - "TWO PAIR"</a:t>
            </a:r>
          </a:p>
          <a:p>
            <a:r>
              <a:rPr lang="en-US" sz="2400" dirty="0"/>
              <a:t>3 - "THREE OF A KIND"</a:t>
            </a:r>
          </a:p>
          <a:p>
            <a:r>
              <a:rPr lang="en-US" sz="2400" dirty="0"/>
              <a:t>4 - "STRAIGHT"</a:t>
            </a:r>
          </a:p>
          <a:p>
            <a:r>
              <a:rPr lang="en-US" sz="2400" dirty="0"/>
              <a:t>5 - "FLUSH"</a:t>
            </a:r>
          </a:p>
          <a:p>
            <a:r>
              <a:rPr lang="en-US" sz="2400" dirty="0"/>
              <a:t>6 - "FULL HOUSE"</a:t>
            </a:r>
          </a:p>
          <a:p>
            <a:r>
              <a:rPr lang="en-US" sz="2400" dirty="0"/>
              <a:t>7 - "FOUR OF A KIND"</a:t>
            </a:r>
          </a:p>
          <a:p>
            <a:r>
              <a:rPr lang="en-US" sz="2400" dirty="0"/>
              <a:t>8 - "STRAIGHT FLUSH"</a:t>
            </a:r>
          </a:p>
          <a:p>
            <a:r>
              <a:rPr lang="en-US" sz="2400" dirty="0"/>
              <a:t>9 - "ROYAL FLUSH"</a:t>
            </a:r>
          </a:p>
        </p:txBody>
      </p:sp>
    </p:spTree>
    <p:extLst>
      <p:ext uri="{BB962C8B-B14F-4D97-AF65-F5344CB8AC3E}">
        <p14:creationId xmlns:p14="http://schemas.microsoft.com/office/powerpoint/2010/main" val="190881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Игры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 2 до 10 человек</a:t>
            </a:r>
          </a:p>
          <a:p>
            <a:r>
              <a:rPr lang="ru-RU" dirty="0"/>
              <a:t>Каждому игроку раздается по 2 карты</a:t>
            </a:r>
          </a:p>
          <a:p>
            <a:r>
              <a:rPr lang="ru-RU" dirty="0"/>
              <a:t>Торговля</a:t>
            </a:r>
          </a:p>
          <a:p>
            <a:r>
              <a:rPr lang="ru-RU" dirty="0"/>
              <a:t>Флоп – три общие карты</a:t>
            </a:r>
          </a:p>
          <a:p>
            <a:r>
              <a:rPr lang="ru-RU" dirty="0"/>
              <a:t>Терн – четвертая общая карта</a:t>
            </a:r>
          </a:p>
          <a:p>
            <a:r>
              <a:rPr lang="ru-RU" dirty="0"/>
              <a:t>Ривер – пятая общая карта</a:t>
            </a:r>
          </a:p>
          <a:p>
            <a:r>
              <a:rPr lang="ru-RU" dirty="0"/>
              <a:t>Вскрытие карт и выявление победителя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002" y="637885"/>
            <a:ext cx="6113995" cy="5555097"/>
          </a:xfrm>
        </p:spPr>
      </p:pic>
    </p:spTree>
    <p:extLst>
      <p:ext uri="{BB962C8B-B14F-4D97-AF65-F5344CB8AC3E}">
        <p14:creationId xmlns:p14="http://schemas.microsoft.com/office/powerpoint/2010/main" val="81663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982" y="669964"/>
            <a:ext cx="5902036" cy="5606935"/>
          </a:xfrm>
        </p:spPr>
      </p:pic>
    </p:spTree>
    <p:extLst>
      <p:ext uri="{BB962C8B-B14F-4D97-AF65-F5344CB8AC3E}">
        <p14:creationId xmlns:p14="http://schemas.microsoft.com/office/powerpoint/2010/main" val="343625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999" y="1399905"/>
            <a:ext cx="5714001" cy="4737659"/>
          </a:xfrm>
        </p:spPr>
      </p:pic>
    </p:spTree>
    <p:extLst>
      <p:ext uri="{BB962C8B-B14F-4D97-AF65-F5344CB8AC3E}">
        <p14:creationId xmlns:p14="http://schemas.microsoft.com/office/powerpoint/2010/main" val="140558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4" y="1455366"/>
            <a:ext cx="7086592" cy="4183433"/>
          </a:xfrm>
        </p:spPr>
      </p:pic>
    </p:spTree>
    <p:extLst>
      <p:ext uri="{BB962C8B-B14F-4D97-AF65-F5344CB8AC3E}">
        <p14:creationId xmlns:p14="http://schemas.microsoft.com/office/powerpoint/2010/main" val="309398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9682648" cy="6182302"/>
          </a:xfrm>
        </p:spPr>
      </p:pic>
    </p:spTree>
    <p:extLst>
      <p:ext uri="{BB962C8B-B14F-4D97-AF65-F5344CB8AC3E}">
        <p14:creationId xmlns:p14="http://schemas.microsoft.com/office/powerpoint/2010/main" val="34536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Определение комбинаций</a:t>
            </a:r>
          </a:p>
          <a:p>
            <a:r>
              <a:rPr lang="ru-RU" dirty="0" smtClean="0"/>
              <a:t>Сравнение комбинаций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642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13" y="333520"/>
            <a:ext cx="4533195" cy="60879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578" y="333520"/>
            <a:ext cx="3481511" cy="638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5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можно забрать банк?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На вскрытии показать комбинацию карт, которая бьет комбинации оппонентов.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Сделать ставку, которую никто не уровняет и все сбросят свои карты.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8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Комбинации карт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44" y="1191924"/>
            <a:ext cx="8827511" cy="5534489"/>
          </a:xfrm>
        </p:spPr>
      </p:pic>
    </p:spTree>
    <p:extLst>
      <p:ext uri="{BB962C8B-B14F-4D97-AF65-F5344CB8AC3E}">
        <p14:creationId xmlns:p14="http://schemas.microsoft.com/office/powerpoint/2010/main" val="95272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Условие Задачи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Программа генерирует два набора по 5 карт, определяет их комбинации и сравнивает их по правилам покера.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89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621850543"/>
              </p:ext>
            </p:extLst>
          </p:nvPr>
        </p:nvSpPr>
        <p:spPr/>
        <p:txBody>
          <a:bodyPr/>
          <a:lstStyle/>
          <a:p>
            <a:r>
              <a:rPr lang="ru-RU" dirty="0"/>
              <a:t>Как Определить Победителя?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206474900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Алгоритм сравнения</a:t>
            </a:r>
          </a:p>
          <a:p>
            <a:r>
              <a:rPr lang="ru-RU" dirty="0"/>
              <a:t>Комбинации игроков</a:t>
            </a:r>
            <a:endParaRPr dirty="0"/>
          </a:p>
          <a:p>
            <a:r>
              <a:rPr lang="ru-RU" dirty="0"/>
              <a:t>"Состав" карты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96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975503466"/>
              </p:ext>
            </p:extLst>
          </p:nvPr>
        </p:nvSpPr>
        <p:spPr/>
        <p:txBody>
          <a:bodyPr/>
          <a:lstStyle/>
          <a:p>
            <a:r>
              <a:rPr lang="ru-RU" dirty="0"/>
              <a:t>"Состав" Карты</a:t>
            </a:r>
          </a:p>
        </p:txBody>
      </p:sp>
      <p:pic>
        <p:nvPicPr>
          <p:cNvPr id="4" name="Рисунок 4" descr="File:&lt;strong&gt;Playing card&lt;/strong&gt; diamond 10.svg - Wikipedia, the free encyclopedia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07031" y="2697796"/>
            <a:ext cx="2825931" cy="3528462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4621444" y="2771775"/>
            <a:ext cx="663919" cy="594947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975045" y="5219700"/>
            <a:ext cx="509692" cy="526242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 flipH="1" flipV="1">
            <a:off x="3803890" y="2590741"/>
            <a:ext cx="856242" cy="34614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cxnSpLocks/>
          </p:cNvCxnSpPr>
          <p:nvPr/>
        </p:nvCxnSpPr>
        <p:spPr>
          <a:xfrm flipV="1">
            <a:off x="7480270" y="4557733"/>
            <a:ext cx="931674" cy="82964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>
            <p:extLst>
              <p:ext uri="{D42A27DB-BD31-4B8C-83A1-F6EECF244321}">
                <p14:modId xmlns:p14="http://schemas.microsoft.com/office/powerpoint/2010/main" val="734824471"/>
              </p:ext>
            </p:extLst>
          </p:nvPr>
        </p:nvSpPr>
        <p:spPr>
          <a:xfrm>
            <a:off x="1667531" y="216217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400" b="1" dirty="0"/>
              <a:t>Значение</a:t>
            </a:r>
          </a:p>
        </p:txBody>
      </p:sp>
      <p:sp>
        <p:nvSpPr>
          <p:cNvPr id="11" name="TextBox 10"/>
          <p:cNvSpPr txBox="1"/>
          <p:nvPr>
            <p:extLst>
              <p:ext uri="{D42A27DB-BD31-4B8C-83A1-F6EECF244321}">
                <p14:modId xmlns:p14="http://schemas.microsoft.com/office/powerpoint/2010/main" val="385871854"/>
              </p:ext>
            </p:extLst>
          </p:nvPr>
        </p:nvSpPr>
        <p:spPr>
          <a:xfrm>
            <a:off x="7485047" y="418147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400" b="1" dirty="0"/>
              <a:t>Масть</a:t>
            </a:r>
          </a:p>
        </p:txBody>
      </p:sp>
    </p:spTree>
    <p:extLst>
      <p:ext uri="{BB962C8B-B14F-4D97-AF65-F5344CB8AC3E}">
        <p14:creationId xmlns:p14="http://schemas.microsoft.com/office/powerpoint/2010/main" val="169585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269272"/>
              </p:ext>
            </p:extLst>
          </p:nvPr>
        </p:nvGraphicFramePr>
        <p:xfrm>
          <a:off x="581192" y="762000"/>
          <a:ext cx="2476500" cy="5430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23853166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4254137235"/>
                    </a:ext>
                  </a:extLst>
                </a:gridCol>
              </a:tblGrid>
              <a:tr h="405559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476832"/>
                  </a:ext>
                </a:extLst>
              </a:tr>
              <a:tr h="395668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965910"/>
                  </a:ext>
                </a:extLst>
              </a:tr>
              <a:tr h="385775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292249"/>
                  </a:ext>
                </a:extLst>
              </a:tr>
              <a:tr h="385775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667430"/>
                  </a:ext>
                </a:extLst>
              </a:tr>
              <a:tr h="385775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971491"/>
                  </a:ext>
                </a:extLst>
              </a:tr>
              <a:tr h="385775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38634"/>
                  </a:ext>
                </a:extLst>
              </a:tr>
              <a:tr h="385775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73479"/>
                  </a:ext>
                </a:extLst>
              </a:tr>
              <a:tr h="385775"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37650"/>
                  </a:ext>
                </a:extLst>
              </a:tr>
              <a:tr h="385775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644489"/>
                  </a:ext>
                </a:extLst>
              </a:tr>
              <a:tr h="385775"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81922"/>
                  </a:ext>
                </a:extLst>
              </a:tr>
              <a:tr h="385775"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303009"/>
                  </a:ext>
                </a:extLst>
              </a:tr>
              <a:tr h="385775"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234608"/>
                  </a:ext>
                </a:extLst>
              </a:tr>
              <a:tr h="385775">
                <a:tc>
                  <a:txBody>
                    <a:bodyPr/>
                    <a:lstStyle/>
                    <a:p>
                      <a:r>
                        <a:rPr lang="ru-R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719603"/>
                  </a:ext>
                </a:extLst>
              </a:tr>
              <a:tr h="385775">
                <a:tc>
                  <a:txBody>
                    <a:bodyPr/>
                    <a:lstStyle/>
                    <a:p>
                      <a:r>
                        <a:rPr lang="ru-R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968386"/>
                  </a:ext>
                </a:extLst>
              </a:tr>
            </a:tbl>
          </a:graphicData>
        </a:graphic>
      </p:graphicFrame>
      <p:graphicFrame>
        <p:nvGraphicFramePr>
          <p:cNvPr id="12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997200"/>
              </p:ext>
            </p:extLst>
          </p:nvPr>
        </p:nvGraphicFramePr>
        <p:xfrm>
          <a:off x="7613194" y="762000"/>
          <a:ext cx="3771900" cy="4079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325">
                  <a:extLst>
                    <a:ext uri="{9D8B030D-6E8A-4147-A177-3AD203B41FA5}">
                      <a16:colId xmlns:a16="http://schemas.microsoft.com/office/drawing/2014/main" val="4216908748"/>
                    </a:ext>
                  </a:extLst>
                </a:gridCol>
                <a:gridCol w="2695575">
                  <a:extLst>
                    <a:ext uri="{9D8B030D-6E8A-4147-A177-3AD203B41FA5}">
                      <a16:colId xmlns:a16="http://schemas.microsoft.com/office/drawing/2014/main" val="561633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891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HIGT CARD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3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PAIR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46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TWO PAIR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12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THREE OF A KIND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93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STRAIGHT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20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FLUSH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596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FULL 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601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FOUR OF A KIND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3604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STRAIGHT FLUSH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053832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ROYAL FLUSH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51289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>
            <p:extLst>
              <p:ext uri="{D42A27DB-BD31-4B8C-83A1-F6EECF244321}">
                <p14:modId xmlns:p14="http://schemas.microsoft.com/office/powerpoint/2010/main" val="2568261480"/>
              </p:ext>
            </p:extLst>
          </p:nvPr>
        </p:nvSpPr>
        <p:spPr>
          <a:xfrm>
            <a:off x="400165" y="3333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Значение</a:t>
            </a:r>
          </a:p>
        </p:txBody>
      </p:sp>
      <p:graphicFrame>
        <p:nvGraphicFramePr>
          <p:cNvPr id="17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76800"/>
              </p:ext>
            </p:extLst>
          </p:nvPr>
        </p:nvGraphicFramePr>
        <p:xfrm>
          <a:off x="3439754" y="771525"/>
          <a:ext cx="3771900" cy="185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45177302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1377775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Индекс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16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rgbClr val="222222"/>
                          </a:solidFill>
                        </a:rPr>
                        <a:t>Clubs</a:t>
                      </a:r>
                      <a:r>
                        <a:rPr lang="ru-RU" dirty="0">
                          <a:solidFill>
                            <a:srgbClr val="222222"/>
                          </a:solidFill>
                        </a:rPr>
                        <a:t>(♣)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437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rgbClr val="222222"/>
                          </a:solidFill>
                        </a:rPr>
                        <a:t>Hearts</a:t>
                      </a:r>
                      <a:r>
                        <a:rPr lang="ru-RU" dirty="0">
                          <a:solidFill>
                            <a:srgbClr val="222222"/>
                          </a:solidFill>
                        </a:rPr>
                        <a:t>(</a:t>
                      </a:r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♥</a:t>
                      </a:r>
                      <a:r>
                        <a:rPr lang="ru-RU" dirty="0">
                          <a:solidFill>
                            <a:srgbClr val="222222"/>
                          </a:solidFill>
                        </a:rPr>
                        <a:t>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62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rgbClr val="222222"/>
                          </a:solidFill>
                        </a:rPr>
                        <a:t>Spades</a:t>
                      </a:r>
                      <a:r>
                        <a:rPr lang="ru-RU" dirty="0">
                          <a:solidFill>
                            <a:srgbClr val="222222"/>
                          </a:solidFill>
                        </a:rPr>
                        <a:t>(♠)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5416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rgbClr val="222222"/>
                          </a:solidFill>
                        </a:rPr>
                        <a:t>Diamonds</a:t>
                      </a:r>
                      <a:r>
                        <a:rPr lang="ru-RU" dirty="0">
                          <a:solidFill>
                            <a:srgbClr val="222222"/>
                          </a:solidFill>
                        </a:rPr>
                        <a:t>(</a:t>
                      </a:r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♦</a:t>
                      </a:r>
                      <a:r>
                        <a:rPr lang="ru-RU" dirty="0">
                          <a:solidFill>
                            <a:srgbClr val="222222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781379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>
            <p:extLst>
              <p:ext uri="{D42A27DB-BD31-4B8C-83A1-F6EECF244321}">
                <p14:modId xmlns:p14="http://schemas.microsoft.com/office/powerpoint/2010/main" val="1195852451"/>
              </p:ext>
            </p:extLst>
          </p:nvPr>
        </p:nvSpPr>
        <p:spPr>
          <a:xfrm>
            <a:off x="3487395" y="36195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Масть</a:t>
            </a:r>
          </a:p>
        </p:txBody>
      </p:sp>
      <p:sp>
        <p:nvSpPr>
          <p:cNvPr id="20" name="TextBox 19"/>
          <p:cNvSpPr txBox="1"/>
          <p:nvPr>
            <p:extLst>
              <p:ext uri="{D42A27DB-BD31-4B8C-83A1-F6EECF244321}">
                <p14:modId xmlns:p14="http://schemas.microsoft.com/office/powerpoint/2010/main" val="3638844766"/>
              </p:ext>
            </p:extLst>
          </p:nvPr>
        </p:nvSpPr>
        <p:spPr>
          <a:xfrm>
            <a:off x="8118199" y="3333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Комбинации</a:t>
            </a:r>
          </a:p>
        </p:txBody>
      </p:sp>
    </p:spTree>
    <p:extLst>
      <p:ext uri="{BB962C8B-B14F-4D97-AF65-F5344CB8AC3E}">
        <p14:creationId xmlns:p14="http://schemas.microsoft.com/office/powerpoint/2010/main" val="395507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749771976"/>
              </p:ext>
            </p:extLst>
          </p:nvPr>
        </p:nvSpPr>
        <p:spPr/>
        <p:txBody>
          <a:bodyPr/>
          <a:lstStyle/>
          <a:p>
            <a:r>
              <a:rPr lang="ru-RU" dirty="0"/>
              <a:t>Нахождение Комбинаций</a:t>
            </a:r>
          </a:p>
        </p:txBody>
      </p:sp>
      <p:pic>
        <p:nvPicPr>
          <p:cNvPr id="3" name="Рисунок 3" descr="1pai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84" y="2276475"/>
            <a:ext cx="2744121" cy="942975"/>
          </a:xfrm>
          <a:prstGeom prst="rect">
            <a:avLst/>
          </a:prstGeom>
        </p:spPr>
      </p:pic>
      <p:pic>
        <p:nvPicPr>
          <p:cNvPr id="5" name="Рисунок 5" descr="2Pai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84" y="3381375"/>
            <a:ext cx="2744121" cy="1057275"/>
          </a:xfrm>
          <a:prstGeom prst="rect">
            <a:avLst/>
          </a:prstGeom>
        </p:spPr>
      </p:pic>
      <p:pic>
        <p:nvPicPr>
          <p:cNvPr id="7" name="Рисунок 7" descr="3ofAKi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8316" y="3429000"/>
            <a:ext cx="2744121" cy="962025"/>
          </a:xfrm>
          <a:prstGeom prst="rect">
            <a:avLst/>
          </a:prstGeom>
        </p:spPr>
      </p:pic>
      <p:pic>
        <p:nvPicPr>
          <p:cNvPr id="9" name="Рисунок 9" descr="4ofAKin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2525" y="4648200"/>
            <a:ext cx="2744121" cy="981075"/>
          </a:xfrm>
          <a:prstGeom prst="rect">
            <a:avLst/>
          </a:prstGeom>
        </p:spPr>
      </p:pic>
      <p:pic>
        <p:nvPicPr>
          <p:cNvPr id="11" name="Рисунок 11" descr="Flush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3221" y="2200275"/>
            <a:ext cx="2744121" cy="981075"/>
          </a:xfrm>
          <a:prstGeom prst="rect">
            <a:avLst/>
          </a:prstGeom>
        </p:spPr>
      </p:pic>
      <p:pic>
        <p:nvPicPr>
          <p:cNvPr id="13" name="Рисунок 13" descr="FullHous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581" y="2228850"/>
            <a:ext cx="2744121" cy="904875"/>
          </a:xfrm>
          <a:prstGeom prst="rect">
            <a:avLst/>
          </a:prstGeom>
        </p:spPr>
      </p:pic>
      <p:pic>
        <p:nvPicPr>
          <p:cNvPr id="15" name="Рисунок 15" descr="HighCar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4314" y="2200275"/>
            <a:ext cx="2744121" cy="1066800"/>
          </a:xfrm>
          <a:prstGeom prst="rect">
            <a:avLst/>
          </a:prstGeom>
        </p:spPr>
      </p:pic>
      <p:pic>
        <p:nvPicPr>
          <p:cNvPr id="17" name="Рисунок 17" descr="RoyalFlush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35802" y="3581400"/>
            <a:ext cx="2744121" cy="904875"/>
          </a:xfrm>
          <a:prstGeom prst="rect">
            <a:avLst/>
          </a:prstGeom>
        </p:spPr>
      </p:pic>
      <p:pic>
        <p:nvPicPr>
          <p:cNvPr id="19" name="Рисунок 19" descr="Straight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41211" y="3581400"/>
            <a:ext cx="2744121" cy="885825"/>
          </a:xfrm>
          <a:prstGeom prst="rect">
            <a:avLst/>
          </a:prstGeom>
        </p:spPr>
      </p:pic>
      <p:pic>
        <p:nvPicPr>
          <p:cNvPr id="21" name="Рисунок 21" descr="StraightFlush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31855" y="4632381"/>
            <a:ext cx="2742145" cy="1019175"/>
          </a:xfrm>
          <a:prstGeom prst="rect">
            <a:avLst/>
          </a:prstGeom>
        </p:spPr>
      </p:pic>
      <p:cxnSp>
        <p:nvCxnSpPr>
          <p:cNvPr id="23" name="Прямая со стрелкой 22"/>
          <p:cNvCxnSpPr/>
          <p:nvPr/>
        </p:nvCxnSpPr>
        <p:spPr>
          <a:xfrm flipH="1">
            <a:off x="6086337" y="1457325"/>
            <a:ext cx="2106" cy="5319540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52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</TotalTime>
  <Words>315</Words>
  <Application>Microsoft Office PowerPoint</Application>
  <PresentationFormat>Widescreen</PresentationFormat>
  <Paragraphs>128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Сравнитель рук в покере</vt:lpstr>
      <vt:lpstr>Правила Игры</vt:lpstr>
      <vt:lpstr>Как можно забрать банк?</vt:lpstr>
      <vt:lpstr>Комбинации карт</vt:lpstr>
      <vt:lpstr>Условие Задачи </vt:lpstr>
      <vt:lpstr>Как Определить Победителя?</vt:lpstr>
      <vt:lpstr>"Состав" Карты</vt:lpstr>
      <vt:lpstr>PowerPoint Presentation</vt:lpstr>
      <vt:lpstr>Нахождение Комбинаций</vt:lpstr>
      <vt:lpstr>Поиск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Первая Проблема</vt:lpstr>
      <vt:lpstr>Структура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Тесты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Сравнитель рук в покере</dc:title>
  <dc:creator>Nursultan Abakirov</dc:creator>
  <cp:lastModifiedBy>Nursultan Abakirov</cp:lastModifiedBy>
  <cp:revision>14</cp:revision>
  <dcterms:created xsi:type="dcterms:W3CDTF">2017-05-20T04:42:15Z</dcterms:created>
  <dcterms:modified xsi:type="dcterms:W3CDTF">2017-05-24T17:00:11Z</dcterms:modified>
</cp:coreProperties>
</file>