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57"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914eb0dff89689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90" d="100"/>
          <a:sy n="90" d="100"/>
        </p:scale>
        <p:origin x="39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E655C-51B4-48D3-9FF2-11234316DAD1}"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IN"/>
        </a:p>
      </dgm:t>
    </dgm:pt>
    <dgm:pt modelId="{9247D6D6-1087-4B5C-9C3C-04A786611A56}">
      <dgm:prSet phldrT="[Text]"/>
      <dgm:spPr>
        <a:solidFill>
          <a:schemeClr val="tx1">
            <a:lumMod val="65000"/>
          </a:schemeClr>
        </a:solidFill>
      </dgm:spPr>
      <dgm:t>
        <a:bodyPr/>
        <a:lstStyle/>
        <a:p>
          <a:r>
            <a:rPr lang="en-US" b="1" i="1" dirty="0">
              <a:solidFill>
                <a:schemeClr val="bg1"/>
              </a:solidFill>
            </a:rPr>
            <a:t>Introduction</a:t>
          </a:r>
          <a:endParaRPr lang="en-IN" b="1" i="1" dirty="0">
            <a:solidFill>
              <a:schemeClr val="bg1"/>
            </a:solidFill>
          </a:endParaRPr>
        </a:p>
      </dgm:t>
    </dgm:pt>
    <dgm:pt modelId="{E7850E21-674B-4C57-9094-5044B37280D1}" type="parTrans" cxnId="{54D1B022-9D0D-4C03-A197-F16F8084DCF5}">
      <dgm:prSet/>
      <dgm:spPr/>
      <dgm:t>
        <a:bodyPr/>
        <a:lstStyle/>
        <a:p>
          <a:endParaRPr lang="en-IN"/>
        </a:p>
      </dgm:t>
    </dgm:pt>
    <dgm:pt modelId="{E833AC78-4D94-4DF5-8B6E-D0618E351714}" type="sibTrans" cxnId="{54D1B022-9D0D-4C03-A197-F16F8084DCF5}">
      <dgm:prSet/>
      <dgm:spPr/>
      <dgm:t>
        <a:bodyPr/>
        <a:lstStyle/>
        <a:p>
          <a:endParaRPr lang="en-IN"/>
        </a:p>
      </dgm:t>
    </dgm:pt>
    <dgm:pt modelId="{4ED3775A-56F7-4AE3-AB92-845FCF36DC17}">
      <dgm:prSet phldrT="[Text]"/>
      <dgm:spPr>
        <a:solidFill>
          <a:schemeClr val="tx1">
            <a:lumMod val="65000"/>
          </a:schemeClr>
        </a:solidFill>
      </dgm:spPr>
      <dgm:t>
        <a:bodyPr/>
        <a:lstStyle/>
        <a:p>
          <a:r>
            <a:rPr lang="en-US" b="1" i="1" dirty="0">
              <a:solidFill>
                <a:schemeClr val="bg1"/>
              </a:solidFill>
            </a:rPr>
            <a:t>Conclusion</a:t>
          </a:r>
          <a:endParaRPr lang="en-IN" b="1" i="1" dirty="0">
            <a:solidFill>
              <a:schemeClr val="bg1"/>
            </a:solidFill>
          </a:endParaRPr>
        </a:p>
      </dgm:t>
    </dgm:pt>
    <dgm:pt modelId="{AA57A5C7-A8BB-4C5B-AF8C-2681A550B1F4}" type="parTrans" cxnId="{16B8C31C-EA61-4D0B-BAD6-FBE156E40DCF}">
      <dgm:prSet/>
      <dgm:spPr/>
      <dgm:t>
        <a:bodyPr/>
        <a:lstStyle/>
        <a:p>
          <a:endParaRPr lang="en-IN"/>
        </a:p>
      </dgm:t>
    </dgm:pt>
    <dgm:pt modelId="{08C77530-51C1-4F93-9B5A-F85987F826C6}" type="sibTrans" cxnId="{16B8C31C-EA61-4D0B-BAD6-FBE156E40DCF}">
      <dgm:prSet/>
      <dgm:spPr/>
      <dgm:t>
        <a:bodyPr/>
        <a:lstStyle/>
        <a:p>
          <a:endParaRPr lang="en-IN"/>
        </a:p>
      </dgm:t>
    </dgm:pt>
    <dgm:pt modelId="{7C56BF72-8BE8-4232-9042-DABE2CFCC980}">
      <dgm:prSet phldrT="[Text]"/>
      <dgm:spPr>
        <a:solidFill>
          <a:schemeClr val="tx1">
            <a:lumMod val="65000"/>
          </a:schemeClr>
        </a:solidFill>
      </dgm:spPr>
      <dgm:t>
        <a:bodyPr/>
        <a:lstStyle/>
        <a:p>
          <a:r>
            <a:rPr lang="en-US" b="1" i="1" dirty="0">
              <a:solidFill>
                <a:schemeClr val="bg1"/>
              </a:solidFill>
            </a:rPr>
            <a:t>Reference</a:t>
          </a:r>
          <a:endParaRPr lang="en-IN" b="1" i="1" dirty="0">
            <a:solidFill>
              <a:schemeClr val="bg1"/>
            </a:solidFill>
          </a:endParaRPr>
        </a:p>
      </dgm:t>
    </dgm:pt>
    <dgm:pt modelId="{4E97CEE7-03B9-4E41-A78A-F441BCB7ADB4}" type="parTrans" cxnId="{BF9E0C45-419B-4A71-9BF6-1B11717796B3}">
      <dgm:prSet/>
      <dgm:spPr/>
      <dgm:t>
        <a:bodyPr/>
        <a:lstStyle/>
        <a:p>
          <a:endParaRPr lang="en-IN"/>
        </a:p>
      </dgm:t>
    </dgm:pt>
    <dgm:pt modelId="{8C79FB67-EAFA-45D2-8277-585FE11B4A47}" type="sibTrans" cxnId="{BF9E0C45-419B-4A71-9BF6-1B11717796B3}">
      <dgm:prSet/>
      <dgm:spPr/>
      <dgm:t>
        <a:bodyPr/>
        <a:lstStyle/>
        <a:p>
          <a:endParaRPr lang="en-IN"/>
        </a:p>
      </dgm:t>
    </dgm:pt>
    <dgm:pt modelId="{3AFFB346-75D2-4AE5-BF92-A6114F464530}">
      <dgm:prSet/>
      <dgm:spPr>
        <a:solidFill>
          <a:schemeClr val="tx1">
            <a:lumMod val="65000"/>
          </a:schemeClr>
        </a:solidFill>
      </dgm:spPr>
      <dgm:t>
        <a:bodyPr/>
        <a:lstStyle/>
        <a:p>
          <a:r>
            <a:rPr lang="en-US" b="1" i="1" dirty="0">
              <a:solidFill>
                <a:schemeClr val="bg1"/>
              </a:solidFill>
            </a:rPr>
            <a:t>Limitations</a:t>
          </a:r>
          <a:endParaRPr lang="en-IN" b="1" i="1" dirty="0">
            <a:solidFill>
              <a:schemeClr val="bg1"/>
            </a:solidFill>
          </a:endParaRPr>
        </a:p>
      </dgm:t>
    </dgm:pt>
    <dgm:pt modelId="{A45B829E-D159-4D92-A7D3-0F0A02D50C8C}" type="parTrans" cxnId="{7A32B1F8-90EB-4309-80E9-92F7254B43A6}">
      <dgm:prSet/>
      <dgm:spPr/>
      <dgm:t>
        <a:bodyPr/>
        <a:lstStyle/>
        <a:p>
          <a:endParaRPr lang="en-IN"/>
        </a:p>
      </dgm:t>
    </dgm:pt>
    <dgm:pt modelId="{2418D864-E175-4945-8F87-A55D2B519DB6}" type="sibTrans" cxnId="{7A32B1F8-90EB-4309-80E9-92F7254B43A6}">
      <dgm:prSet/>
      <dgm:spPr/>
      <dgm:t>
        <a:bodyPr/>
        <a:lstStyle/>
        <a:p>
          <a:endParaRPr lang="en-IN"/>
        </a:p>
      </dgm:t>
    </dgm:pt>
    <dgm:pt modelId="{2B72E04A-1D2B-45AA-ACDA-4471AF089F0A}">
      <dgm:prSet/>
      <dgm:spPr>
        <a:solidFill>
          <a:schemeClr val="tx1">
            <a:lumMod val="65000"/>
          </a:schemeClr>
        </a:solidFill>
      </dgm:spPr>
      <dgm:t>
        <a:bodyPr/>
        <a:lstStyle/>
        <a:p>
          <a:r>
            <a:rPr lang="en-US" b="1" i="1" dirty="0">
              <a:solidFill>
                <a:schemeClr val="bg1"/>
              </a:solidFill>
            </a:rPr>
            <a:t>Software Simulation</a:t>
          </a:r>
          <a:endParaRPr lang="en-IN" b="1" i="1" dirty="0">
            <a:solidFill>
              <a:schemeClr val="bg1"/>
            </a:solidFill>
          </a:endParaRPr>
        </a:p>
      </dgm:t>
    </dgm:pt>
    <dgm:pt modelId="{BA6AE7AE-FB92-4036-8C09-7D5C8AB0A215}" type="parTrans" cxnId="{5FFD1AE9-4F1D-466B-83DC-4D319278197B}">
      <dgm:prSet/>
      <dgm:spPr/>
      <dgm:t>
        <a:bodyPr/>
        <a:lstStyle/>
        <a:p>
          <a:endParaRPr lang="en-IN"/>
        </a:p>
      </dgm:t>
    </dgm:pt>
    <dgm:pt modelId="{C94A8D88-46FF-4590-BF87-22B8F8DB4441}" type="sibTrans" cxnId="{5FFD1AE9-4F1D-466B-83DC-4D319278197B}">
      <dgm:prSet/>
      <dgm:spPr/>
      <dgm:t>
        <a:bodyPr/>
        <a:lstStyle/>
        <a:p>
          <a:endParaRPr lang="en-IN"/>
        </a:p>
      </dgm:t>
    </dgm:pt>
    <dgm:pt modelId="{677F327E-83D7-4FCA-82B9-B8F55766F76B}">
      <dgm:prSet/>
      <dgm:spPr>
        <a:solidFill>
          <a:schemeClr val="tx1">
            <a:lumMod val="65000"/>
          </a:schemeClr>
        </a:solidFill>
      </dgm:spPr>
      <dgm:t>
        <a:bodyPr/>
        <a:lstStyle/>
        <a:p>
          <a:r>
            <a:rPr lang="en-US" b="1" i="1" dirty="0">
              <a:solidFill>
                <a:schemeClr val="bg1"/>
              </a:solidFill>
            </a:rPr>
            <a:t>Project Methodology</a:t>
          </a:r>
          <a:endParaRPr lang="en-IN" b="1" i="1" dirty="0">
            <a:solidFill>
              <a:schemeClr val="bg1"/>
            </a:solidFill>
          </a:endParaRPr>
        </a:p>
      </dgm:t>
    </dgm:pt>
    <dgm:pt modelId="{FB47C4FD-6484-440D-95CE-0F4000070624}" type="parTrans" cxnId="{F78F36C8-A5C2-430B-A571-425BE7409FFD}">
      <dgm:prSet/>
      <dgm:spPr/>
      <dgm:t>
        <a:bodyPr/>
        <a:lstStyle/>
        <a:p>
          <a:endParaRPr lang="en-IN"/>
        </a:p>
      </dgm:t>
    </dgm:pt>
    <dgm:pt modelId="{142D8555-130C-464F-B62D-7B225337483E}" type="sibTrans" cxnId="{F78F36C8-A5C2-430B-A571-425BE7409FFD}">
      <dgm:prSet/>
      <dgm:spPr/>
      <dgm:t>
        <a:bodyPr/>
        <a:lstStyle/>
        <a:p>
          <a:endParaRPr lang="en-IN"/>
        </a:p>
      </dgm:t>
    </dgm:pt>
    <dgm:pt modelId="{4639EFA2-40BB-4FB6-B6FF-1669CC37CE6D}" type="pres">
      <dgm:prSet presAssocID="{A5BE655C-51B4-48D3-9FF2-11234316DAD1}" presName="Name0" presStyleCnt="0">
        <dgm:presLayoutVars>
          <dgm:chMax val="7"/>
          <dgm:chPref val="7"/>
          <dgm:dir/>
        </dgm:presLayoutVars>
      </dgm:prSet>
      <dgm:spPr/>
    </dgm:pt>
    <dgm:pt modelId="{DC6C0BE5-3FB3-415A-84D4-4B8B76DD87FB}" type="pres">
      <dgm:prSet presAssocID="{A5BE655C-51B4-48D3-9FF2-11234316DAD1}" presName="Name1" presStyleCnt="0"/>
      <dgm:spPr/>
    </dgm:pt>
    <dgm:pt modelId="{9AA3BE03-B67C-4D54-8866-8233C3F8A55D}" type="pres">
      <dgm:prSet presAssocID="{A5BE655C-51B4-48D3-9FF2-11234316DAD1}" presName="cycle" presStyleCnt="0"/>
      <dgm:spPr/>
    </dgm:pt>
    <dgm:pt modelId="{8D090277-51FE-4E5C-B9EA-86081851366B}" type="pres">
      <dgm:prSet presAssocID="{A5BE655C-51B4-48D3-9FF2-11234316DAD1}" presName="srcNode" presStyleLbl="node1" presStyleIdx="0" presStyleCnt="6"/>
      <dgm:spPr/>
    </dgm:pt>
    <dgm:pt modelId="{BF6CB5D5-C997-48C8-8635-E76A221C8650}" type="pres">
      <dgm:prSet presAssocID="{A5BE655C-51B4-48D3-9FF2-11234316DAD1}" presName="conn" presStyleLbl="parChTrans1D2" presStyleIdx="0" presStyleCnt="1"/>
      <dgm:spPr/>
    </dgm:pt>
    <dgm:pt modelId="{2D699B63-FF80-4DA8-A6C0-018A5CB769D2}" type="pres">
      <dgm:prSet presAssocID="{A5BE655C-51B4-48D3-9FF2-11234316DAD1}" presName="extraNode" presStyleLbl="node1" presStyleIdx="0" presStyleCnt="6"/>
      <dgm:spPr/>
    </dgm:pt>
    <dgm:pt modelId="{193C9E02-B0A5-4E0C-A487-F8C7469BCF0B}" type="pres">
      <dgm:prSet presAssocID="{A5BE655C-51B4-48D3-9FF2-11234316DAD1}" presName="dstNode" presStyleLbl="node1" presStyleIdx="0" presStyleCnt="6"/>
      <dgm:spPr/>
    </dgm:pt>
    <dgm:pt modelId="{C2B8ED48-DCB5-459D-B783-31FDFD4E26B5}" type="pres">
      <dgm:prSet presAssocID="{9247D6D6-1087-4B5C-9C3C-04A786611A56}" presName="text_1" presStyleLbl="node1" presStyleIdx="0" presStyleCnt="6">
        <dgm:presLayoutVars>
          <dgm:bulletEnabled val="1"/>
        </dgm:presLayoutVars>
      </dgm:prSet>
      <dgm:spPr/>
    </dgm:pt>
    <dgm:pt modelId="{B5C4E950-A54D-4B48-B857-FDB1B96BF524}" type="pres">
      <dgm:prSet presAssocID="{9247D6D6-1087-4B5C-9C3C-04A786611A56}" presName="accent_1" presStyleCnt="0"/>
      <dgm:spPr/>
    </dgm:pt>
    <dgm:pt modelId="{D8DF73C5-626B-42E0-83BF-39B361C4B63C}" type="pres">
      <dgm:prSet presAssocID="{9247D6D6-1087-4B5C-9C3C-04A786611A56}" presName="accentRepeatNode" presStyleLbl="solidFgAcc1" presStyleIdx="0" presStyleCnt="6"/>
      <dgm:spPr>
        <a:solidFill>
          <a:schemeClr val="tx2">
            <a:lumMod val="50000"/>
          </a:schemeClr>
        </a:solidFill>
      </dgm:spPr>
    </dgm:pt>
    <dgm:pt modelId="{D454763B-BEFE-455B-B7FA-91E66E64CF8A}" type="pres">
      <dgm:prSet presAssocID="{677F327E-83D7-4FCA-82B9-B8F55766F76B}" presName="text_2" presStyleLbl="node1" presStyleIdx="1" presStyleCnt="6">
        <dgm:presLayoutVars>
          <dgm:bulletEnabled val="1"/>
        </dgm:presLayoutVars>
      </dgm:prSet>
      <dgm:spPr/>
    </dgm:pt>
    <dgm:pt modelId="{EBBEC233-2E91-4C8D-A501-E18C88B95A1B}" type="pres">
      <dgm:prSet presAssocID="{677F327E-83D7-4FCA-82B9-B8F55766F76B}" presName="accent_2" presStyleCnt="0"/>
      <dgm:spPr/>
    </dgm:pt>
    <dgm:pt modelId="{0BD32D05-DF59-48B0-83C2-157054CCE8E1}" type="pres">
      <dgm:prSet presAssocID="{677F327E-83D7-4FCA-82B9-B8F55766F76B}" presName="accentRepeatNode" presStyleLbl="solidFgAcc1" presStyleIdx="1" presStyleCnt="6"/>
      <dgm:spPr>
        <a:solidFill>
          <a:schemeClr val="tx2">
            <a:lumMod val="50000"/>
          </a:schemeClr>
        </a:solidFill>
      </dgm:spPr>
    </dgm:pt>
    <dgm:pt modelId="{FAA15FEC-C587-4B61-AEF2-EC22736C7BE0}" type="pres">
      <dgm:prSet presAssocID="{2B72E04A-1D2B-45AA-ACDA-4471AF089F0A}" presName="text_3" presStyleLbl="node1" presStyleIdx="2" presStyleCnt="6">
        <dgm:presLayoutVars>
          <dgm:bulletEnabled val="1"/>
        </dgm:presLayoutVars>
      </dgm:prSet>
      <dgm:spPr/>
    </dgm:pt>
    <dgm:pt modelId="{9683D6E7-5ADE-4993-B51A-3A3D5497FF46}" type="pres">
      <dgm:prSet presAssocID="{2B72E04A-1D2B-45AA-ACDA-4471AF089F0A}" presName="accent_3" presStyleCnt="0"/>
      <dgm:spPr/>
    </dgm:pt>
    <dgm:pt modelId="{819B6EE5-0EBE-4FD3-9EAA-9134801DA1E2}" type="pres">
      <dgm:prSet presAssocID="{2B72E04A-1D2B-45AA-ACDA-4471AF089F0A}" presName="accentRepeatNode" presStyleLbl="solidFgAcc1" presStyleIdx="2" presStyleCnt="6"/>
      <dgm:spPr>
        <a:solidFill>
          <a:schemeClr val="tx2">
            <a:lumMod val="50000"/>
          </a:schemeClr>
        </a:solidFill>
      </dgm:spPr>
    </dgm:pt>
    <dgm:pt modelId="{E0E705A4-2B27-47E6-916A-41A50F6E379D}" type="pres">
      <dgm:prSet presAssocID="{3AFFB346-75D2-4AE5-BF92-A6114F464530}" presName="text_4" presStyleLbl="node1" presStyleIdx="3" presStyleCnt="6">
        <dgm:presLayoutVars>
          <dgm:bulletEnabled val="1"/>
        </dgm:presLayoutVars>
      </dgm:prSet>
      <dgm:spPr/>
    </dgm:pt>
    <dgm:pt modelId="{A6905FAB-92D9-4AA6-A7D2-105C47C27B4A}" type="pres">
      <dgm:prSet presAssocID="{3AFFB346-75D2-4AE5-BF92-A6114F464530}" presName="accent_4" presStyleCnt="0"/>
      <dgm:spPr/>
    </dgm:pt>
    <dgm:pt modelId="{2F765BC4-BB61-4C0D-A6C5-836E5A7C8165}" type="pres">
      <dgm:prSet presAssocID="{3AFFB346-75D2-4AE5-BF92-A6114F464530}" presName="accentRepeatNode" presStyleLbl="solidFgAcc1" presStyleIdx="3" presStyleCnt="6"/>
      <dgm:spPr>
        <a:solidFill>
          <a:schemeClr val="tx2">
            <a:lumMod val="50000"/>
          </a:schemeClr>
        </a:solidFill>
      </dgm:spPr>
    </dgm:pt>
    <dgm:pt modelId="{6AB23A84-02FF-434B-93F9-1D87308A18BD}" type="pres">
      <dgm:prSet presAssocID="{4ED3775A-56F7-4AE3-AB92-845FCF36DC17}" presName="text_5" presStyleLbl="node1" presStyleIdx="4" presStyleCnt="6">
        <dgm:presLayoutVars>
          <dgm:bulletEnabled val="1"/>
        </dgm:presLayoutVars>
      </dgm:prSet>
      <dgm:spPr/>
    </dgm:pt>
    <dgm:pt modelId="{0EF80F97-06E4-4DA1-9748-9CF208926D49}" type="pres">
      <dgm:prSet presAssocID="{4ED3775A-56F7-4AE3-AB92-845FCF36DC17}" presName="accent_5" presStyleCnt="0"/>
      <dgm:spPr/>
    </dgm:pt>
    <dgm:pt modelId="{DC7C11BE-80C4-4AD9-8088-E6F711F582DC}" type="pres">
      <dgm:prSet presAssocID="{4ED3775A-56F7-4AE3-AB92-845FCF36DC17}" presName="accentRepeatNode" presStyleLbl="solidFgAcc1" presStyleIdx="4" presStyleCnt="6"/>
      <dgm:spPr>
        <a:solidFill>
          <a:schemeClr val="tx2">
            <a:lumMod val="50000"/>
          </a:schemeClr>
        </a:solidFill>
      </dgm:spPr>
    </dgm:pt>
    <dgm:pt modelId="{1A3C21C5-99E1-452D-B774-AD4A5E76A87C}" type="pres">
      <dgm:prSet presAssocID="{7C56BF72-8BE8-4232-9042-DABE2CFCC980}" presName="text_6" presStyleLbl="node1" presStyleIdx="5" presStyleCnt="6" custLinFactNeighborX="596" custLinFactNeighborY="9602">
        <dgm:presLayoutVars>
          <dgm:bulletEnabled val="1"/>
        </dgm:presLayoutVars>
      </dgm:prSet>
      <dgm:spPr/>
    </dgm:pt>
    <dgm:pt modelId="{A986A084-42C7-40CD-905D-8F885EDBEEF3}" type="pres">
      <dgm:prSet presAssocID="{7C56BF72-8BE8-4232-9042-DABE2CFCC980}" presName="accent_6" presStyleCnt="0"/>
      <dgm:spPr/>
    </dgm:pt>
    <dgm:pt modelId="{31D2FFDC-0368-4E6F-9684-808498FDE642}" type="pres">
      <dgm:prSet presAssocID="{7C56BF72-8BE8-4232-9042-DABE2CFCC980}" presName="accentRepeatNode" presStyleLbl="solidFgAcc1" presStyleIdx="5" presStyleCnt="6"/>
      <dgm:spPr>
        <a:solidFill>
          <a:schemeClr val="tx2">
            <a:lumMod val="50000"/>
          </a:schemeClr>
        </a:solidFill>
      </dgm:spPr>
    </dgm:pt>
  </dgm:ptLst>
  <dgm:cxnLst>
    <dgm:cxn modelId="{855BD117-B2DF-4404-B0A2-D08D7543B385}" type="presOf" srcId="{E833AC78-4D94-4DF5-8B6E-D0618E351714}" destId="{BF6CB5D5-C997-48C8-8635-E76A221C8650}" srcOrd="0" destOrd="0" presId="urn:microsoft.com/office/officeart/2008/layout/VerticalCurvedList"/>
    <dgm:cxn modelId="{16B8C31C-EA61-4D0B-BAD6-FBE156E40DCF}" srcId="{A5BE655C-51B4-48D3-9FF2-11234316DAD1}" destId="{4ED3775A-56F7-4AE3-AB92-845FCF36DC17}" srcOrd="4" destOrd="0" parTransId="{AA57A5C7-A8BB-4C5B-AF8C-2681A550B1F4}" sibTransId="{08C77530-51C1-4F93-9B5A-F85987F826C6}"/>
    <dgm:cxn modelId="{54D1B022-9D0D-4C03-A197-F16F8084DCF5}" srcId="{A5BE655C-51B4-48D3-9FF2-11234316DAD1}" destId="{9247D6D6-1087-4B5C-9C3C-04A786611A56}" srcOrd="0" destOrd="0" parTransId="{E7850E21-674B-4C57-9094-5044B37280D1}" sibTransId="{E833AC78-4D94-4DF5-8B6E-D0618E351714}"/>
    <dgm:cxn modelId="{72A9FB2D-F549-4DC7-BE84-49A1EE06ED9D}" type="presOf" srcId="{A5BE655C-51B4-48D3-9FF2-11234316DAD1}" destId="{4639EFA2-40BB-4FB6-B6FF-1669CC37CE6D}" srcOrd="0" destOrd="0" presId="urn:microsoft.com/office/officeart/2008/layout/VerticalCurvedList"/>
    <dgm:cxn modelId="{17B50639-B8A7-4F21-BE29-75731E9F7792}" type="presOf" srcId="{9247D6D6-1087-4B5C-9C3C-04A786611A56}" destId="{C2B8ED48-DCB5-459D-B783-31FDFD4E26B5}" srcOrd="0" destOrd="0" presId="urn:microsoft.com/office/officeart/2008/layout/VerticalCurvedList"/>
    <dgm:cxn modelId="{825CF660-44C4-40A4-879E-23489AF3C6BC}" type="presOf" srcId="{2B72E04A-1D2B-45AA-ACDA-4471AF089F0A}" destId="{FAA15FEC-C587-4B61-AEF2-EC22736C7BE0}" srcOrd="0" destOrd="0" presId="urn:microsoft.com/office/officeart/2008/layout/VerticalCurvedList"/>
    <dgm:cxn modelId="{BF9E0C45-419B-4A71-9BF6-1B11717796B3}" srcId="{A5BE655C-51B4-48D3-9FF2-11234316DAD1}" destId="{7C56BF72-8BE8-4232-9042-DABE2CFCC980}" srcOrd="5" destOrd="0" parTransId="{4E97CEE7-03B9-4E41-A78A-F441BCB7ADB4}" sibTransId="{8C79FB67-EAFA-45D2-8277-585FE11B4A47}"/>
    <dgm:cxn modelId="{753AB748-CA98-43EE-A371-0E48C402C78E}" type="presOf" srcId="{3AFFB346-75D2-4AE5-BF92-A6114F464530}" destId="{E0E705A4-2B27-47E6-916A-41A50F6E379D}" srcOrd="0" destOrd="0" presId="urn:microsoft.com/office/officeart/2008/layout/VerticalCurvedList"/>
    <dgm:cxn modelId="{66332C58-FD66-4A10-8020-6B067FB2D7C2}" type="presOf" srcId="{7C56BF72-8BE8-4232-9042-DABE2CFCC980}" destId="{1A3C21C5-99E1-452D-B774-AD4A5E76A87C}" srcOrd="0" destOrd="0" presId="urn:microsoft.com/office/officeart/2008/layout/VerticalCurvedList"/>
    <dgm:cxn modelId="{E852DA8C-1610-44BC-9244-6B31C8361F40}" type="presOf" srcId="{677F327E-83D7-4FCA-82B9-B8F55766F76B}" destId="{D454763B-BEFE-455B-B7FA-91E66E64CF8A}" srcOrd="0" destOrd="0" presId="urn:microsoft.com/office/officeart/2008/layout/VerticalCurvedList"/>
    <dgm:cxn modelId="{F78F36C8-A5C2-430B-A571-425BE7409FFD}" srcId="{A5BE655C-51B4-48D3-9FF2-11234316DAD1}" destId="{677F327E-83D7-4FCA-82B9-B8F55766F76B}" srcOrd="1" destOrd="0" parTransId="{FB47C4FD-6484-440D-95CE-0F4000070624}" sibTransId="{142D8555-130C-464F-B62D-7B225337483E}"/>
    <dgm:cxn modelId="{ADBFF7E5-5303-4DDD-8C13-EC1FE813E3F8}" type="presOf" srcId="{4ED3775A-56F7-4AE3-AB92-845FCF36DC17}" destId="{6AB23A84-02FF-434B-93F9-1D87308A18BD}" srcOrd="0" destOrd="0" presId="urn:microsoft.com/office/officeart/2008/layout/VerticalCurvedList"/>
    <dgm:cxn modelId="{5FFD1AE9-4F1D-466B-83DC-4D319278197B}" srcId="{A5BE655C-51B4-48D3-9FF2-11234316DAD1}" destId="{2B72E04A-1D2B-45AA-ACDA-4471AF089F0A}" srcOrd="2" destOrd="0" parTransId="{BA6AE7AE-FB92-4036-8C09-7D5C8AB0A215}" sibTransId="{C94A8D88-46FF-4590-BF87-22B8F8DB4441}"/>
    <dgm:cxn modelId="{7A32B1F8-90EB-4309-80E9-92F7254B43A6}" srcId="{A5BE655C-51B4-48D3-9FF2-11234316DAD1}" destId="{3AFFB346-75D2-4AE5-BF92-A6114F464530}" srcOrd="3" destOrd="0" parTransId="{A45B829E-D159-4D92-A7D3-0F0A02D50C8C}" sibTransId="{2418D864-E175-4945-8F87-A55D2B519DB6}"/>
    <dgm:cxn modelId="{380F2CA1-42E9-4F68-9F47-42E321F85E5F}" type="presParOf" srcId="{4639EFA2-40BB-4FB6-B6FF-1669CC37CE6D}" destId="{DC6C0BE5-3FB3-415A-84D4-4B8B76DD87FB}" srcOrd="0" destOrd="0" presId="urn:microsoft.com/office/officeart/2008/layout/VerticalCurvedList"/>
    <dgm:cxn modelId="{3462F641-7A41-43CE-91E9-65D8C0A6D00E}" type="presParOf" srcId="{DC6C0BE5-3FB3-415A-84D4-4B8B76DD87FB}" destId="{9AA3BE03-B67C-4D54-8866-8233C3F8A55D}" srcOrd="0" destOrd="0" presId="urn:microsoft.com/office/officeart/2008/layout/VerticalCurvedList"/>
    <dgm:cxn modelId="{C1DE4F1F-761C-4742-B3D4-024267D167B4}" type="presParOf" srcId="{9AA3BE03-B67C-4D54-8866-8233C3F8A55D}" destId="{8D090277-51FE-4E5C-B9EA-86081851366B}" srcOrd="0" destOrd="0" presId="urn:microsoft.com/office/officeart/2008/layout/VerticalCurvedList"/>
    <dgm:cxn modelId="{0402BF8D-956D-4D1F-9F02-21A66F5BB2D1}" type="presParOf" srcId="{9AA3BE03-B67C-4D54-8866-8233C3F8A55D}" destId="{BF6CB5D5-C997-48C8-8635-E76A221C8650}" srcOrd="1" destOrd="0" presId="urn:microsoft.com/office/officeart/2008/layout/VerticalCurvedList"/>
    <dgm:cxn modelId="{4CEDF17B-228C-478B-AA35-A1D88DD7688F}" type="presParOf" srcId="{9AA3BE03-B67C-4D54-8866-8233C3F8A55D}" destId="{2D699B63-FF80-4DA8-A6C0-018A5CB769D2}" srcOrd="2" destOrd="0" presId="urn:microsoft.com/office/officeart/2008/layout/VerticalCurvedList"/>
    <dgm:cxn modelId="{2D1978E5-3BD1-49A1-935E-72288AA2F8ED}" type="presParOf" srcId="{9AA3BE03-B67C-4D54-8866-8233C3F8A55D}" destId="{193C9E02-B0A5-4E0C-A487-F8C7469BCF0B}" srcOrd="3" destOrd="0" presId="urn:microsoft.com/office/officeart/2008/layout/VerticalCurvedList"/>
    <dgm:cxn modelId="{0814B806-DB88-4077-96CB-5027BCD82549}" type="presParOf" srcId="{DC6C0BE5-3FB3-415A-84D4-4B8B76DD87FB}" destId="{C2B8ED48-DCB5-459D-B783-31FDFD4E26B5}" srcOrd="1" destOrd="0" presId="urn:microsoft.com/office/officeart/2008/layout/VerticalCurvedList"/>
    <dgm:cxn modelId="{0F51EB8C-08EC-4BCA-BBDA-F5F1E6CF6566}" type="presParOf" srcId="{DC6C0BE5-3FB3-415A-84D4-4B8B76DD87FB}" destId="{B5C4E950-A54D-4B48-B857-FDB1B96BF524}" srcOrd="2" destOrd="0" presId="urn:microsoft.com/office/officeart/2008/layout/VerticalCurvedList"/>
    <dgm:cxn modelId="{CE09EE7E-C6C5-4F29-93B0-64387160EA34}" type="presParOf" srcId="{B5C4E950-A54D-4B48-B857-FDB1B96BF524}" destId="{D8DF73C5-626B-42E0-83BF-39B361C4B63C}" srcOrd="0" destOrd="0" presId="urn:microsoft.com/office/officeart/2008/layout/VerticalCurvedList"/>
    <dgm:cxn modelId="{7B7B2BC2-A865-4F5E-8F7D-BDB55442271E}" type="presParOf" srcId="{DC6C0BE5-3FB3-415A-84D4-4B8B76DD87FB}" destId="{D454763B-BEFE-455B-B7FA-91E66E64CF8A}" srcOrd="3" destOrd="0" presId="urn:microsoft.com/office/officeart/2008/layout/VerticalCurvedList"/>
    <dgm:cxn modelId="{CFBBFE74-BD8F-4033-A94F-1F5550F95642}" type="presParOf" srcId="{DC6C0BE5-3FB3-415A-84D4-4B8B76DD87FB}" destId="{EBBEC233-2E91-4C8D-A501-E18C88B95A1B}" srcOrd="4" destOrd="0" presId="urn:microsoft.com/office/officeart/2008/layout/VerticalCurvedList"/>
    <dgm:cxn modelId="{C97DECA1-3CF1-4228-93B3-4CD6ADCBC65C}" type="presParOf" srcId="{EBBEC233-2E91-4C8D-A501-E18C88B95A1B}" destId="{0BD32D05-DF59-48B0-83C2-157054CCE8E1}" srcOrd="0" destOrd="0" presId="urn:microsoft.com/office/officeart/2008/layout/VerticalCurvedList"/>
    <dgm:cxn modelId="{C6C977C2-5B0C-45CA-B35A-581390DC57FC}" type="presParOf" srcId="{DC6C0BE5-3FB3-415A-84D4-4B8B76DD87FB}" destId="{FAA15FEC-C587-4B61-AEF2-EC22736C7BE0}" srcOrd="5" destOrd="0" presId="urn:microsoft.com/office/officeart/2008/layout/VerticalCurvedList"/>
    <dgm:cxn modelId="{7A14A622-5D9D-48D0-9C2F-B0E6F466C4BB}" type="presParOf" srcId="{DC6C0BE5-3FB3-415A-84D4-4B8B76DD87FB}" destId="{9683D6E7-5ADE-4993-B51A-3A3D5497FF46}" srcOrd="6" destOrd="0" presId="urn:microsoft.com/office/officeart/2008/layout/VerticalCurvedList"/>
    <dgm:cxn modelId="{54DDF59E-683A-4435-8974-AD6D0A8FC3B2}" type="presParOf" srcId="{9683D6E7-5ADE-4993-B51A-3A3D5497FF46}" destId="{819B6EE5-0EBE-4FD3-9EAA-9134801DA1E2}" srcOrd="0" destOrd="0" presId="urn:microsoft.com/office/officeart/2008/layout/VerticalCurvedList"/>
    <dgm:cxn modelId="{513901B6-1976-4DB9-8DC2-3D639E3193BC}" type="presParOf" srcId="{DC6C0BE5-3FB3-415A-84D4-4B8B76DD87FB}" destId="{E0E705A4-2B27-47E6-916A-41A50F6E379D}" srcOrd="7" destOrd="0" presId="urn:microsoft.com/office/officeart/2008/layout/VerticalCurvedList"/>
    <dgm:cxn modelId="{BBAB1F5A-53EC-4884-BFC8-753C504671A2}" type="presParOf" srcId="{DC6C0BE5-3FB3-415A-84D4-4B8B76DD87FB}" destId="{A6905FAB-92D9-4AA6-A7D2-105C47C27B4A}" srcOrd="8" destOrd="0" presId="urn:microsoft.com/office/officeart/2008/layout/VerticalCurvedList"/>
    <dgm:cxn modelId="{B92E7C47-AC0F-40F8-970C-ACE28686FCDA}" type="presParOf" srcId="{A6905FAB-92D9-4AA6-A7D2-105C47C27B4A}" destId="{2F765BC4-BB61-4C0D-A6C5-836E5A7C8165}" srcOrd="0" destOrd="0" presId="urn:microsoft.com/office/officeart/2008/layout/VerticalCurvedList"/>
    <dgm:cxn modelId="{DF071EF3-D7A6-45B1-BEF2-FCC2B8E1D847}" type="presParOf" srcId="{DC6C0BE5-3FB3-415A-84D4-4B8B76DD87FB}" destId="{6AB23A84-02FF-434B-93F9-1D87308A18BD}" srcOrd="9" destOrd="0" presId="urn:microsoft.com/office/officeart/2008/layout/VerticalCurvedList"/>
    <dgm:cxn modelId="{AFF1EFD3-9C3D-4053-8EF8-30476982226A}" type="presParOf" srcId="{DC6C0BE5-3FB3-415A-84D4-4B8B76DD87FB}" destId="{0EF80F97-06E4-4DA1-9748-9CF208926D49}" srcOrd="10" destOrd="0" presId="urn:microsoft.com/office/officeart/2008/layout/VerticalCurvedList"/>
    <dgm:cxn modelId="{E0E79CE9-B5CA-42C8-8BF9-C7145BE11F3C}" type="presParOf" srcId="{0EF80F97-06E4-4DA1-9748-9CF208926D49}" destId="{DC7C11BE-80C4-4AD9-8088-E6F711F582DC}" srcOrd="0" destOrd="0" presId="urn:microsoft.com/office/officeart/2008/layout/VerticalCurvedList"/>
    <dgm:cxn modelId="{D2F25B4A-94B8-4335-947B-58B778B5FFDF}" type="presParOf" srcId="{DC6C0BE5-3FB3-415A-84D4-4B8B76DD87FB}" destId="{1A3C21C5-99E1-452D-B774-AD4A5E76A87C}" srcOrd="11" destOrd="0" presId="urn:microsoft.com/office/officeart/2008/layout/VerticalCurvedList"/>
    <dgm:cxn modelId="{0238BF76-ED2A-4B1E-B624-25AFBF376A8A}" type="presParOf" srcId="{DC6C0BE5-3FB3-415A-84D4-4B8B76DD87FB}" destId="{A986A084-42C7-40CD-905D-8F885EDBEEF3}" srcOrd="12" destOrd="0" presId="urn:microsoft.com/office/officeart/2008/layout/VerticalCurvedList"/>
    <dgm:cxn modelId="{A4061382-632E-4A82-9A2D-D0EA6B522216}" type="presParOf" srcId="{A986A084-42C7-40CD-905D-8F885EDBEEF3}" destId="{31D2FFDC-0368-4E6F-9684-808498FDE6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CB5D5-C997-48C8-8635-E76A221C8650}">
      <dsp:nvSpPr>
        <dsp:cNvPr id="0" name=""/>
        <dsp:cNvSpPr/>
      </dsp:nvSpPr>
      <dsp:spPr>
        <a:xfrm>
          <a:off x="-4940505" y="-757035"/>
          <a:ext cx="5884041" cy="5884041"/>
        </a:xfrm>
        <a:prstGeom prst="blockArc">
          <a:avLst>
            <a:gd name="adj1" fmla="val 18900000"/>
            <a:gd name="adj2" fmla="val 2700000"/>
            <a:gd name="adj3" fmla="val 36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B8ED48-DCB5-459D-B783-31FDFD4E26B5}">
      <dsp:nvSpPr>
        <dsp:cNvPr id="0" name=""/>
        <dsp:cNvSpPr/>
      </dsp:nvSpPr>
      <dsp:spPr>
        <a:xfrm>
          <a:off x="352069" y="230122"/>
          <a:ext cx="8872782"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Introduction</a:t>
          </a:r>
          <a:endParaRPr lang="en-IN" sz="2500" b="1" i="1" kern="1200" dirty="0">
            <a:solidFill>
              <a:schemeClr val="bg1"/>
            </a:solidFill>
          </a:endParaRPr>
        </a:p>
      </dsp:txBody>
      <dsp:txXfrm>
        <a:off x="352069" y="230122"/>
        <a:ext cx="8872782" cy="460070"/>
      </dsp:txXfrm>
    </dsp:sp>
    <dsp:sp modelId="{D8DF73C5-626B-42E0-83BF-39B361C4B63C}">
      <dsp:nvSpPr>
        <dsp:cNvPr id="0" name=""/>
        <dsp:cNvSpPr/>
      </dsp:nvSpPr>
      <dsp:spPr>
        <a:xfrm>
          <a:off x="64525" y="172613"/>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454763B-BEFE-455B-B7FA-91E66E64CF8A}">
      <dsp:nvSpPr>
        <dsp:cNvPr id="0" name=""/>
        <dsp:cNvSpPr/>
      </dsp:nvSpPr>
      <dsp:spPr>
        <a:xfrm>
          <a:off x="730508" y="920141"/>
          <a:ext cx="8494343"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Project Methodology</a:t>
          </a:r>
          <a:endParaRPr lang="en-IN" sz="2500" b="1" i="1" kern="1200" dirty="0">
            <a:solidFill>
              <a:schemeClr val="bg1"/>
            </a:solidFill>
          </a:endParaRPr>
        </a:p>
      </dsp:txBody>
      <dsp:txXfrm>
        <a:off x="730508" y="920141"/>
        <a:ext cx="8494343" cy="460070"/>
      </dsp:txXfrm>
    </dsp:sp>
    <dsp:sp modelId="{0BD32D05-DF59-48B0-83C2-157054CCE8E1}">
      <dsp:nvSpPr>
        <dsp:cNvPr id="0" name=""/>
        <dsp:cNvSpPr/>
      </dsp:nvSpPr>
      <dsp:spPr>
        <a:xfrm>
          <a:off x="442964" y="862632"/>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AA15FEC-C587-4B61-AEF2-EC22736C7BE0}">
      <dsp:nvSpPr>
        <dsp:cNvPr id="0" name=""/>
        <dsp:cNvSpPr/>
      </dsp:nvSpPr>
      <dsp:spPr>
        <a:xfrm>
          <a:off x="903559" y="1610159"/>
          <a:ext cx="8321292"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Software Simulation</a:t>
          </a:r>
          <a:endParaRPr lang="en-IN" sz="2500" b="1" i="1" kern="1200" dirty="0">
            <a:solidFill>
              <a:schemeClr val="bg1"/>
            </a:solidFill>
          </a:endParaRPr>
        </a:p>
      </dsp:txBody>
      <dsp:txXfrm>
        <a:off x="903559" y="1610159"/>
        <a:ext cx="8321292" cy="460070"/>
      </dsp:txXfrm>
    </dsp:sp>
    <dsp:sp modelId="{819B6EE5-0EBE-4FD3-9EAA-9134801DA1E2}">
      <dsp:nvSpPr>
        <dsp:cNvPr id="0" name=""/>
        <dsp:cNvSpPr/>
      </dsp:nvSpPr>
      <dsp:spPr>
        <a:xfrm>
          <a:off x="616015" y="1552650"/>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0E705A4-2B27-47E6-916A-41A50F6E379D}">
      <dsp:nvSpPr>
        <dsp:cNvPr id="0" name=""/>
        <dsp:cNvSpPr/>
      </dsp:nvSpPr>
      <dsp:spPr>
        <a:xfrm>
          <a:off x="903559" y="2299740"/>
          <a:ext cx="8321292"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Limitations</a:t>
          </a:r>
          <a:endParaRPr lang="en-IN" sz="2500" b="1" i="1" kern="1200" dirty="0">
            <a:solidFill>
              <a:schemeClr val="bg1"/>
            </a:solidFill>
          </a:endParaRPr>
        </a:p>
      </dsp:txBody>
      <dsp:txXfrm>
        <a:off x="903559" y="2299740"/>
        <a:ext cx="8321292" cy="460070"/>
      </dsp:txXfrm>
    </dsp:sp>
    <dsp:sp modelId="{2F765BC4-BB61-4C0D-A6C5-836E5A7C8165}">
      <dsp:nvSpPr>
        <dsp:cNvPr id="0" name=""/>
        <dsp:cNvSpPr/>
      </dsp:nvSpPr>
      <dsp:spPr>
        <a:xfrm>
          <a:off x="616015" y="2242232"/>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6AB23A84-02FF-434B-93F9-1D87308A18BD}">
      <dsp:nvSpPr>
        <dsp:cNvPr id="0" name=""/>
        <dsp:cNvSpPr/>
      </dsp:nvSpPr>
      <dsp:spPr>
        <a:xfrm>
          <a:off x="730508" y="2989759"/>
          <a:ext cx="8494343"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Conclusion</a:t>
          </a:r>
          <a:endParaRPr lang="en-IN" sz="2500" b="1" i="1" kern="1200" dirty="0">
            <a:solidFill>
              <a:schemeClr val="bg1"/>
            </a:solidFill>
          </a:endParaRPr>
        </a:p>
      </dsp:txBody>
      <dsp:txXfrm>
        <a:off x="730508" y="2989759"/>
        <a:ext cx="8494343" cy="460070"/>
      </dsp:txXfrm>
    </dsp:sp>
    <dsp:sp modelId="{DC7C11BE-80C4-4AD9-8088-E6F711F582DC}">
      <dsp:nvSpPr>
        <dsp:cNvPr id="0" name=""/>
        <dsp:cNvSpPr/>
      </dsp:nvSpPr>
      <dsp:spPr>
        <a:xfrm>
          <a:off x="442964" y="2932250"/>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1A3C21C5-99E1-452D-B774-AD4A5E76A87C}">
      <dsp:nvSpPr>
        <dsp:cNvPr id="0" name=""/>
        <dsp:cNvSpPr/>
      </dsp:nvSpPr>
      <dsp:spPr>
        <a:xfrm>
          <a:off x="404950" y="3723953"/>
          <a:ext cx="8872782" cy="460070"/>
        </a:xfrm>
        <a:prstGeom prst="rect">
          <a:avLst/>
        </a:prstGeom>
        <a:solidFill>
          <a:schemeClr val="tx1">
            <a:lumMod val="6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51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1" kern="1200" dirty="0">
              <a:solidFill>
                <a:schemeClr val="bg1"/>
              </a:solidFill>
            </a:rPr>
            <a:t>Reference</a:t>
          </a:r>
          <a:endParaRPr lang="en-IN" sz="2500" b="1" i="1" kern="1200" dirty="0">
            <a:solidFill>
              <a:schemeClr val="bg1"/>
            </a:solidFill>
          </a:endParaRPr>
        </a:p>
      </dsp:txBody>
      <dsp:txXfrm>
        <a:off x="404950" y="3723953"/>
        <a:ext cx="8872782" cy="460070"/>
      </dsp:txXfrm>
    </dsp:sp>
    <dsp:sp modelId="{31D2FFDC-0368-4E6F-9684-808498FDE642}">
      <dsp:nvSpPr>
        <dsp:cNvPr id="0" name=""/>
        <dsp:cNvSpPr/>
      </dsp:nvSpPr>
      <dsp:spPr>
        <a:xfrm>
          <a:off x="64525" y="3622268"/>
          <a:ext cx="575088" cy="575088"/>
        </a:xfrm>
        <a:prstGeom prst="ellipse">
          <a:avLst/>
        </a:prstGeom>
        <a:solidFill>
          <a:schemeClr val="tx2">
            <a:lumMod val="5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4"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3"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8" y="1122364"/>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8" y="3602038"/>
            <a:ext cx="8791575" cy="1655762"/>
          </a:xfrm>
        </p:spPr>
        <p:txBody>
          <a:bodyPr>
            <a:normAutofit/>
          </a:bodyPr>
          <a:lstStyle>
            <a:lvl1pPr marL="0" indent="0" algn="l">
              <a:buNone/>
              <a:defRPr sz="2000" cap="all" baseline="0">
                <a:solidFill>
                  <a:schemeClr val="tx2"/>
                </a:solidFill>
              </a:defRPr>
            </a:lvl1pPr>
            <a:lvl2pPr marL="457211" indent="0" algn="ctr">
              <a:buNone/>
              <a:defRPr sz="2000"/>
            </a:lvl2pPr>
            <a:lvl3pPr marL="914422" indent="0" algn="ctr">
              <a:buNone/>
              <a:defRPr sz="1801"/>
            </a:lvl3pPr>
            <a:lvl4pPr marL="1371635" indent="0" algn="ctr">
              <a:buNone/>
              <a:defRPr sz="1600"/>
            </a:lvl4pPr>
            <a:lvl5pPr marL="1828846" indent="0" algn="ctr">
              <a:buNone/>
              <a:defRPr sz="1600"/>
            </a:lvl5pPr>
            <a:lvl6pPr marL="2286057" indent="0" algn="ctr">
              <a:buNone/>
              <a:defRPr sz="1600"/>
            </a:lvl6pPr>
            <a:lvl7pPr marL="2743268" indent="0" algn="ctr">
              <a:buNone/>
              <a:defRPr sz="1600"/>
            </a:lvl7pPr>
            <a:lvl8pPr marL="3200481" indent="0" algn="ctr">
              <a:buNone/>
              <a:defRPr sz="1600"/>
            </a:lvl8pPr>
            <a:lvl9pPr marL="3657692"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C8B5315B-374E-489F-8F2B-57E628563CF6}" type="datetimeFigureOut">
              <a:rPr lang="en-IN" smtClean="0"/>
              <a:pPr/>
              <a:t>18-08-2021</a:t>
            </a:fld>
            <a:endParaRPr lang="en-IN"/>
          </a:p>
        </p:txBody>
      </p:sp>
      <p:sp>
        <p:nvSpPr>
          <p:cNvPr id="5" name="Footer Placeholder 4"/>
          <p:cNvSpPr>
            <a:spLocks noGrp="1"/>
          </p:cNvSpPr>
          <p:nvPr>
            <p:ph type="ftr" sz="quarter" idx="11"/>
          </p:nvPr>
        </p:nvSpPr>
        <p:spPr>
          <a:xfrm>
            <a:off x="1876425" y="5410203"/>
            <a:ext cx="5124885" cy="365125"/>
          </a:xfrm>
        </p:spPr>
        <p:txBody>
          <a:bodyPr/>
          <a:lstStyle/>
          <a:p>
            <a:endParaRPr lang="en-IN"/>
          </a:p>
        </p:txBody>
      </p:sp>
      <p:sp>
        <p:nvSpPr>
          <p:cNvPr id="6" name="Slide Number Placeholder 5"/>
          <p:cNvSpPr>
            <a:spLocks noGrp="1"/>
          </p:cNvSpPr>
          <p:nvPr>
            <p:ph type="sldNum" sz="quarter" idx="12"/>
          </p:nvPr>
        </p:nvSpPr>
        <p:spPr>
          <a:xfrm>
            <a:off x="9896912" y="5410201"/>
            <a:ext cx="771090" cy="365125"/>
          </a:xfrm>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184864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6"/>
            <a:ext cx="991235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2"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2"/>
            <a:ext cx="9910859" cy="682472"/>
          </a:xfrm>
        </p:spPr>
        <p:txBody>
          <a:bodyPr>
            <a:normAutofit/>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337364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3190696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9"/>
            <a:ext cx="8752299" cy="548968"/>
          </a:xfrm>
        </p:spPr>
        <p:txBody>
          <a:bodyPr anchor="t">
            <a:normAutofit/>
          </a:bodyPr>
          <a:lstStyle>
            <a:lvl1pPr marL="0" indent="0">
              <a:buNone/>
              <a:defRPr sz="14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4" name="Text Placeholder 3"/>
          <p:cNvSpPr>
            <a:spLocks noGrp="1"/>
          </p:cNvSpPr>
          <p:nvPr>
            <p:ph type="body" sz="half" idx="2"/>
          </p:nvPr>
        </p:nvSpPr>
        <p:spPr>
          <a:xfrm>
            <a:off x="1141411" y="4309921"/>
            <a:ext cx="9906002" cy="1489496"/>
          </a:xfrm>
        </p:spPr>
        <p:txBody>
          <a:bodyPr anchor="ctr">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
        <p:nvSpPr>
          <p:cNvPr id="60" name="TextBox 59"/>
          <p:cNvSpPr txBox="1"/>
          <p:nvPr/>
        </p:nvSpPr>
        <p:spPr>
          <a:xfrm>
            <a:off x="903513" y="732396"/>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4"/>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0747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3"/>
            <a:ext cx="9906002"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7"/>
            <a:ext cx="9904505" cy="1140644"/>
          </a:xfrm>
        </p:spPr>
        <p:txBody>
          <a:bodyPr anchor="t">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303729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900"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4"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9" y="2677635"/>
            <a:ext cx="3184386"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5" y="3363435"/>
            <a:ext cx="3195829"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1" y="2674463"/>
            <a:ext cx="3194969"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1" y="3360263"/>
            <a:ext cx="3194969"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115229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2" y="609600"/>
            <a:ext cx="9905998"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6" y="4404597"/>
            <a:ext cx="3195241"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6" y="2666998"/>
            <a:ext cx="3195241"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6" y="4980860"/>
            <a:ext cx="3195241" cy="817843"/>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7"/>
            <a:ext cx="3200400"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6" y="4980857"/>
            <a:ext cx="3200400" cy="810342"/>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7"/>
            <a:ext cx="3190741"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1" y="4980854"/>
            <a:ext cx="3194969" cy="810345"/>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1932425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84186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2" y="609601"/>
            <a:ext cx="200501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29115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242668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2"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2" y="4424362"/>
            <a:ext cx="9906000" cy="1374776"/>
          </a:xfrm>
        </p:spPr>
        <p:txBody>
          <a:bodyPr>
            <a:normAutofit/>
          </a:bodyPr>
          <a:lstStyle>
            <a:lvl1pPr marL="0" indent="0">
              <a:buNone/>
              <a:defRPr sz="1801" cap="all" baseline="0">
                <a:solidFill>
                  <a:schemeClr val="tx1">
                    <a:tint val="75000"/>
                  </a:schemeClr>
                </a:solidFill>
              </a:defRPr>
            </a:lvl1pPr>
            <a:lvl2pPr marL="457211" indent="0">
              <a:buNone/>
              <a:defRPr sz="1801">
                <a:solidFill>
                  <a:schemeClr val="tx1">
                    <a:tint val="75000"/>
                  </a:schemeClr>
                </a:solidFill>
              </a:defRPr>
            </a:lvl2pPr>
            <a:lvl3pPr marL="914422" indent="0">
              <a:buNone/>
              <a:defRPr sz="1801">
                <a:solidFill>
                  <a:schemeClr val="tx1">
                    <a:tint val="75000"/>
                  </a:schemeClr>
                </a:solidFill>
              </a:defRPr>
            </a:lvl3pPr>
            <a:lvl4pPr marL="1371635"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8" indent="0">
              <a:buNone/>
              <a:defRPr sz="1600">
                <a:solidFill>
                  <a:schemeClr val="tx1">
                    <a:tint val="75000"/>
                  </a:schemeClr>
                </a:solidFill>
              </a:defRPr>
            </a:lvl7pPr>
            <a:lvl8pPr marL="3200481" indent="0">
              <a:buNone/>
              <a:defRPr sz="1600">
                <a:solidFill>
                  <a:schemeClr val="tx1">
                    <a:tint val="75000"/>
                  </a:schemeClr>
                </a:solidFill>
              </a:defRPr>
            </a:lvl8pPr>
            <a:lvl9pPr marL="365769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341617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6834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2" y="2249487"/>
            <a:ext cx="4649783" cy="823912"/>
          </a:xfrm>
        </p:spPr>
        <p:txBody>
          <a:bodyPr anchor="b"/>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3"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7" y="2249487"/>
            <a:ext cx="4646603" cy="823912"/>
          </a:xfrm>
        </p:spPr>
        <p:txBody>
          <a:bodyPr anchor="b"/>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199"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246127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227475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173433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9"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4"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9" y="2249486"/>
            <a:ext cx="3856037" cy="3541714"/>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29536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1"/>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4" y="609603"/>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11" indent="0">
              <a:buNone/>
              <a:defRPr sz="2800"/>
            </a:lvl2pPr>
            <a:lvl3pPr marL="914422" indent="0">
              <a:buNone/>
              <a:defRPr sz="2400"/>
            </a:lvl3pPr>
            <a:lvl4pPr marL="1371635" indent="0">
              <a:buNone/>
              <a:defRPr sz="2000"/>
            </a:lvl4pPr>
            <a:lvl5pPr marL="1828846" indent="0">
              <a:buNone/>
              <a:defRPr sz="2000"/>
            </a:lvl5pPr>
            <a:lvl6pPr marL="2286057" indent="0">
              <a:buNone/>
              <a:defRPr sz="2000"/>
            </a:lvl6pPr>
            <a:lvl7pPr marL="2743268" indent="0">
              <a:buNone/>
              <a:defRPr sz="2000"/>
            </a:lvl7pPr>
            <a:lvl8pPr marL="3200481" indent="0">
              <a:buNone/>
              <a:defRPr sz="2000"/>
            </a:lvl8pPr>
            <a:lvl9pPr marL="3657692"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2" y="2249486"/>
            <a:ext cx="5934510" cy="3541714"/>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C8B5315B-374E-489F-8F2B-57E628563CF6}" type="datetimeFigureOut">
              <a:rPr lang="en-IN" smtClean="0"/>
              <a:pPr/>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5A14-FB52-44E0-9F27-A8E749CB8AA3}" type="slidenum">
              <a:rPr lang="en-IN" smtClean="0"/>
              <a:pPr/>
              <a:t>‹#›</a:t>
            </a:fld>
            <a:endParaRPr lang="en-IN"/>
          </a:p>
        </p:txBody>
      </p:sp>
    </p:spTree>
    <p:extLst>
      <p:ext uri="{BB962C8B-B14F-4D97-AF65-F5344CB8AC3E}">
        <p14:creationId xmlns:p14="http://schemas.microsoft.com/office/powerpoint/2010/main" val="318898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4"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20"/>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3" y="2249487"/>
            <a:ext cx="9905998"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C8B5315B-374E-489F-8F2B-57E628563CF6}" type="datetimeFigureOut">
              <a:rPr lang="en-IN" smtClean="0"/>
              <a:pPr/>
              <a:t>18-08-2021</a:t>
            </a:fld>
            <a:endParaRPr lang="en-IN"/>
          </a:p>
        </p:txBody>
      </p:sp>
      <p:sp>
        <p:nvSpPr>
          <p:cNvPr id="5" name="Footer Placeholder 4"/>
          <p:cNvSpPr>
            <a:spLocks noGrp="1"/>
          </p:cNvSpPr>
          <p:nvPr>
            <p:ph type="ftr" sz="quarter" idx="3"/>
          </p:nvPr>
        </p:nvSpPr>
        <p:spPr>
          <a:xfrm>
            <a:off x="1141414" y="5883277"/>
            <a:ext cx="6239308"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2" y="5883276"/>
            <a:ext cx="77109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0E4D5A14-FB52-44E0-9F27-A8E749CB8AA3}" type="slidenum">
              <a:rPr lang="en-IN" smtClean="0"/>
              <a:pPr/>
              <a:t>‹#›</a:t>
            </a:fld>
            <a:endParaRPr lang="en-IN"/>
          </a:p>
        </p:txBody>
      </p:sp>
    </p:spTree>
    <p:extLst>
      <p:ext uri="{BB962C8B-B14F-4D97-AF65-F5344CB8AC3E}">
        <p14:creationId xmlns:p14="http://schemas.microsoft.com/office/powerpoint/2010/main" val="38048103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22"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7" indent="-228607" algn="l" defTabSz="914422" rtl="0" eaLnBrk="1" latinLnBrk="0" hangingPunct="1">
        <a:lnSpc>
          <a:spcPct val="120000"/>
        </a:lnSpc>
        <a:spcBef>
          <a:spcPts val="1001"/>
        </a:spcBef>
        <a:buSzPct val="125000"/>
        <a:buFont typeface="Arial" panose="020B0604020202020204" pitchFamily="34" charset="0"/>
        <a:buChar char="•"/>
        <a:defRPr sz="2400" kern="1200">
          <a:solidFill>
            <a:schemeClr val="tx1"/>
          </a:solidFill>
          <a:latin typeface="+mn-lt"/>
          <a:ea typeface="+mn-ea"/>
          <a:cs typeface="+mn-cs"/>
        </a:defRPr>
      </a:lvl1pPr>
      <a:lvl2pPr marL="685818" indent="-228607" algn="l" defTabSz="914422"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29" indent="-228607" algn="l" defTabSz="914422" rtl="0" eaLnBrk="1" latinLnBrk="0" hangingPunct="1">
        <a:lnSpc>
          <a:spcPct val="120000"/>
        </a:lnSpc>
        <a:spcBef>
          <a:spcPts val="500"/>
        </a:spcBef>
        <a:buSzPct val="125000"/>
        <a:buFont typeface="Arial" panose="020B0604020202020204" pitchFamily="34" charset="0"/>
        <a:buChar char="•"/>
        <a:defRPr sz="1801" kern="1200">
          <a:solidFill>
            <a:schemeClr val="tx1"/>
          </a:solidFill>
          <a:latin typeface="+mn-lt"/>
          <a:ea typeface="+mn-ea"/>
          <a:cs typeface="+mn-cs"/>
        </a:defRPr>
      </a:lvl3pPr>
      <a:lvl4pPr marL="1600240"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53"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64"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6pPr>
      <a:lvl7pPr marL="2971875"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7pPr>
      <a:lvl8pPr marL="3429086"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8pPr>
      <a:lvl9pPr marL="3886297"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9pPr>
    </p:bodyStyle>
    <p:otherStyle>
      <a:defPPr>
        <a:defRPr lang="en-US"/>
      </a:defPPr>
      <a:lvl1pPr marL="0" algn="l" defTabSz="914422" rtl="0" eaLnBrk="1" latinLnBrk="0" hangingPunct="1">
        <a:defRPr sz="1801" kern="1200">
          <a:solidFill>
            <a:schemeClr val="tx1"/>
          </a:solidFill>
          <a:latin typeface="+mn-lt"/>
          <a:ea typeface="+mn-ea"/>
          <a:cs typeface="+mn-cs"/>
        </a:defRPr>
      </a:lvl1pPr>
      <a:lvl2pPr marL="457211" algn="l" defTabSz="914422" rtl="0" eaLnBrk="1" latinLnBrk="0" hangingPunct="1">
        <a:defRPr sz="1801" kern="1200">
          <a:solidFill>
            <a:schemeClr val="tx1"/>
          </a:solidFill>
          <a:latin typeface="+mn-lt"/>
          <a:ea typeface="+mn-ea"/>
          <a:cs typeface="+mn-cs"/>
        </a:defRPr>
      </a:lvl2pPr>
      <a:lvl3pPr marL="914422" algn="l" defTabSz="914422" rtl="0" eaLnBrk="1" latinLnBrk="0" hangingPunct="1">
        <a:defRPr sz="1801" kern="1200">
          <a:solidFill>
            <a:schemeClr val="tx1"/>
          </a:solidFill>
          <a:latin typeface="+mn-lt"/>
          <a:ea typeface="+mn-ea"/>
          <a:cs typeface="+mn-cs"/>
        </a:defRPr>
      </a:lvl3pPr>
      <a:lvl4pPr marL="1371635" algn="l" defTabSz="914422" rtl="0" eaLnBrk="1" latinLnBrk="0" hangingPunct="1">
        <a:defRPr sz="1801" kern="1200">
          <a:solidFill>
            <a:schemeClr val="tx1"/>
          </a:solidFill>
          <a:latin typeface="+mn-lt"/>
          <a:ea typeface="+mn-ea"/>
          <a:cs typeface="+mn-cs"/>
        </a:defRPr>
      </a:lvl4pPr>
      <a:lvl5pPr marL="1828846" algn="l" defTabSz="914422" rtl="0" eaLnBrk="1" latinLnBrk="0" hangingPunct="1">
        <a:defRPr sz="1801" kern="1200">
          <a:solidFill>
            <a:schemeClr val="tx1"/>
          </a:solidFill>
          <a:latin typeface="+mn-lt"/>
          <a:ea typeface="+mn-ea"/>
          <a:cs typeface="+mn-cs"/>
        </a:defRPr>
      </a:lvl5pPr>
      <a:lvl6pPr marL="2286057" algn="l" defTabSz="914422" rtl="0" eaLnBrk="1" latinLnBrk="0" hangingPunct="1">
        <a:defRPr sz="1801" kern="1200">
          <a:solidFill>
            <a:schemeClr val="tx1"/>
          </a:solidFill>
          <a:latin typeface="+mn-lt"/>
          <a:ea typeface="+mn-ea"/>
          <a:cs typeface="+mn-cs"/>
        </a:defRPr>
      </a:lvl6pPr>
      <a:lvl7pPr marL="2743268" algn="l" defTabSz="914422" rtl="0" eaLnBrk="1" latinLnBrk="0" hangingPunct="1">
        <a:defRPr sz="1801" kern="1200">
          <a:solidFill>
            <a:schemeClr val="tx1"/>
          </a:solidFill>
          <a:latin typeface="+mn-lt"/>
          <a:ea typeface="+mn-ea"/>
          <a:cs typeface="+mn-cs"/>
        </a:defRPr>
      </a:lvl7pPr>
      <a:lvl8pPr marL="3200481" algn="l" defTabSz="914422" rtl="0" eaLnBrk="1" latinLnBrk="0" hangingPunct="1">
        <a:defRPr sz="1801" kern="1200">
          <a:solidFill>
            <a:schemeClr val="tx1"/>
          </a:solidFill>
          <a:latin typeface="+mn-lt"/>
          <a:ea typeface="+mn-ea"/>
          <a:cs typeface="+mn-cs"/>
        </a:defRPr>
      </a:lvl8pPr>
      <a:lvl9pPr marL="3657692" algn="l" defTabSz="91442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artisticWatercolorSponge/>
                    </a14:imgEffect>
                  </a14:imgLayer>
                </a14:imgProps>
              </a:ext>
            </a:extLst>
          </a:blip>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F13BC35-E2CC-4D97-AC81-282284A4FB50}"/>
              </a:ext>
            </a:extLst>
          </p:cNvPr>
          <p:cNvSpPr>
            <a:spLocks noGrp="1"/>
          </p:cNvSpPr>
          <p:nvPr>
            <p:ph type="title"/>
          </p:nvPr>
        </p:nvSpPr>
        <p:spPr>
          <a:xfrm>
            <a:off x="1141413" y="333286"/>
            <a:ext cx="9905998" cy="1011774"/>
          </a:xfrm>
        </p:spPr>
        <p:txBody>
          <a:bodyPr>
            <a:normAutofit/>
          </a:bodyPr>
          <a:lstStyle/>
          <a:p>
            <a:pPr algn="ctr"/>
            <a:r>
              <a:rPr lang="en-US" b="1" u="sng" dirty="0">
                <a:solidFill>
                  <a:schemeClr val="bg1">
                    <a:lumMod val="95000"/>
                    <a:lumOff val="5000"/>
                  </a:schemeClr>
                </a:solidFill>
              </a:rPr>
              <a:t>Arduino  Based  counter</a:t>
            </a:r>
            <a:endParaRPr lang="en-IN" b="1" u="sng" dirty="0">
              <a:solidFill>
                <a:schemeClr val="bg1">
                  <a:lumMod val="95000"/>
                  <a:lumOff val="5000"/>
                </a:schemeClr>
              </a:solidFill>
            </a:endParaRPr>
          </a:p>
        </p:txBody>
      </p:sp>
      <p:sp>
        <p:nvSpPr>
          <p:cNvPr id="2" name="Content Placeholder 1"/>
          <p:cNvSpPr>
            <a:spLocks noGrp="1"/>
          </p:cNvSpPr>
          <p:nvPr>
            <p:ph idx="1"/>
          </p:nvPr>
        </p:nvSpPr>
        <p:spPr>
          <a:xfrm>
            <a:off x="1141413" y="1540186"/>
            <a:ext cx="9905998" cy="3541714"/>
          </a:xfrm>
        </p:spPr>
        <p:txBody>
          <a:bodyPr>
            <a:normAutofit fontScale="85000" lnSpcReduction="20000"/>
          </a:bodyPr>
          <a:lstStyle/>
          <a:p>
            <a:r>
              <a:rPr lang="en-US" b="1" u="sng" dirty="0"/>
              <a:t>Students Name: </a:t>
            </a:r>
          </a:p>
          <a:p>
            <a:pPr marL="0" indent="0">
              <a:buNone/>
            </a:pPr>
            <a:r>
              <a:rPr lang="en-US" b="1" dirty="0">
                <a:solidFill>
                  <a:schemeClr val="bg1"/>
                </a:solidFill>
              </a:rPr>
              <a:t>Pintu Chakraborty (C.R- 304  U.R- T91/ECE/186003), </a:t>
            </a:r>
          </a:p>
          <a:p>
            <a:pPr marL="0" indent="0">
              <a:buNone/>
            </a:pPr>
            <a:r>
              <a:rPr lang="en-US" b="1" dirty="0">
                <a:solidFill>
                  <a:schemeClr val="bg1"/>
                </a:solidFill>
              </a:rPr>
              <a:t>Rahul Dey (C.R-325  U.R- T91/ECE/186019), </a:t>
            </a:r>
          </a:p>
          <a:p>
            <a:pPr marL="0" indent="0">
              <a:buNone/>
            </a:pPr>
            <a:r>
              <a:rPr lang="en-US" b="1" dirty="0">
                <a:solidFill>
                  <a:schemeClr val="bg1"/>
                </a:solidFill>
              </a:rPr>
              <a:t>Nabanita Saha (C.R- 402  U.R- T91/ECE/184047),</a:t>
            </a:r>
          </a:p>
          <a:p>
            <a:pPr marL="0" indent="0">
              <a:buNone/>
            </a:pPr>
            <a:r>
              <a:rPr lang="en-US" b="1" dirty="0">
                <a:solidFill>
                  <a:schemeClr val="bg1"/>
                </a:solidFill>
              </a:rPr>
              <a:t>Ruchishyo Ghosh (C.R- 405  U.R- T91/ECE/184049),</a:t>
            </a:r>
          </a:p>
          <a:p>
            <a:pPr marL="0" indent="0">
              <a:buNone/>
            </a:pPr>
            <a:r>
              <a:rPr lang="en-US" b="1" dirty="0">
                <a:solidFill>
                  <a:schemeClr val="bg1"/>
                </a:solidFill>
              </a:rPr>
              <a:t>Shambo Roy (C.R- 432  U.R- T91/ECE/184061).</a:t>
            </a:r>
          </a:p>
          <a:p>
            <a:pPr marL="0" indent="0">
              <a:buNone/>
            </a:pPr>
            <a:endParaRPr lang="en-US" dirty="0"/>
          </a:p>
          <a:p>
            <a:r>
              <a:rPr lang="en-US" b="1" u="sng" dirty="0"/>
              <a:t>Under the guidance of </a:t>
            </a:r>
            <a:r>
              <a:rPr lang="en-US" dirty="0"/>
              <a:t>: </a:t>
            </a:r>
            <a:r>
              <a:rPr lang="en-US" b="1" dirty="0">
                <a:solidFill>
                  <a:schemeClr val="bg1"/>
                </a:solidFill>
              </a:rPr>
              <a:t>Dr. Anjan Kumar Kundu.</a:t>
            </a:r>
            <a:endParaRPr lang="en-US" dirty="0"/>
          </a:p>
        </p:txBody>
      </p:sp>
    </p:spTree>
    <p:extLst>
      <p:ext uri="{BB962C8B-B14F-4D97-AF65-F5344CB8AC3E}">
        <p14:creationId xmlns:p14="http://schemas.microsoft.com/office/powerpoint/2010/main" val="133103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8630-302F-4515-87BF-CB350A3EF914}"/>
              </a:ext>
            </a:extLst>
          </p:cNvPr>
          <p:cNvSpPr>
            <a:spLocks noGrp="1"/>
          </p:cNvSpPr>
          <p:nvPr>
            <p:ph type="title"/>
          </p:nvPr>
        </p:nvSpPr>
        <p:spPr>
          <a:xfrm>
            <a:off x="1141413" y="618520"/>
            <a:ext cx="9905998" cy="680193"/>
          </a:xfrm>
        </p:spPr>
        <p:txBody>
          <a:bodyPr>
            <a:normAutofit/>
          </a:bodyPr>
          <a:lstStyle/>
          <a:p>
            <a:pPr algn="ctr"/>
            <a:r>
              <a:rPr lang="en-US" u="sng" dirty="0">
                <a:solidFill>
                  <a:schemeClr val="bg1"/>
                </a:solidFill>
              </a:rPr>
              <a:t>conclusion</a:t>
            </a:r>
            <a:endParaRPr lang="en-IN" u="sng" dirty="0">
              <a:solidFill>
                <a:schemeClr val="bg1"/>
              </a:solidFill>
            </a:endParaRPr>
          </a:p>
        </p:txBody>
      </p:sp>
      <p:sp>
        <p:nvSpPr>
          <p:cNvPr id="3" name="Content Placeholder 2">
            <a:extLst>
              <a:ext uri="{FF2B5EF4-FFF2-40B4-BE49-F238E27FC236}">
                <a16:creationId xmlns:a16="http://schemas.microsoft.com/office/drawing/2014/main" id="{E9EC6F8B-2566-47F4-86C8-75B19E83991B}"/>
              </a:ext>
            </a:extLst>
          </p:cNvPr>
          <p:cNvSpPr>
            <a:spLocks noGrp="1"/>
          </p:cNvSpPr>
          <p:nvPr>
            <p:ph idx="1"/>
          </p:nvPr>
        </p:nvSpPr>
        <p:spPr>
          <a:xfrm>
            <a:off x="1329678" y="1563757"/>
            <a:ext cx="9374187" cy="4227444"/>
          </a:xfrm>
        </p:spPr>
        <p:txBody>
          <a:bodyPr/>
          <a:lstStyle/>
          <a:p>
            <a:pPr marL="0" indent="0" algn="just">
              <a:buNone/>
            </a:pPr>
            <a:r>
              <a:rPr lang="en-US" dirty="0">
                <a:solidFill>
                  <a:schemeClr val="bg1"/>
                </a:solidFill>
              </a:rPr>
              <a:t>Here we have done only the simulation part due to pandemic situation so we can state that it is an </a:t>
            </a:r>
            <a:r>
              <a:rPr lang="en-US" b="1" i="1" dirty="0">
                <a:solidFill>
                  <a:schemeClr val="bg1"/>
                </a:solidFill>
              </a:rPr>
              <a:t>ideal one</a:t>
            </a:r>
            <a:r>
              <a:rPr lang="en-US" dirty="0">
                <a:solidFill>
                  <a:schemeClr val="bg1"/>
                </a:solidFill>
              </a:rPr>
              <a:t>. Since we have mentioned practical limitations as much as possible so we are much confident about the sustainability of the hardware implementation with respect real life challenges.</a:t>
            </a:r>
            <a:endParaRPr lang="en-IN" dirty="0">
              <a:solidFill>
                <a:schemeClr val="bg1"/>
              </a:solidFill>
            </a:endParaRPr>
          </a:p>
        </p:txBody>
      </p:sp>
    </p:spTree>
    <p:extLst>
      <p:ext uri="{BB962C8B-B14F-4D97-AF65-F5344CB8AC3E}">
        <p14:creationId xmlns:p14="http://schemas.microsoft.com/office/powerpoint/2010/main" val="13034457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1A71-BD74-4460-B128-9DB74BB58732}"/>
              </a:ext>
            </a:extLst>
          </p:cNvPr>
          <p:cNvSpPr>
            <a:spLocks noGrp="1"/>
          </p:cNvSpPr>
          <p:nvPr>
            <p:ph type="title"/>
          </p:nvPr>
        </p:nvSpPr>
        <p:spPr>
          <a:xfrm>
            <a:off x="1141413" y="618520"/>
            <a:ext cx="9905998" cy="547671"/>
          </a:xfrm>
        </p:spPr>
        <p:txBody>
          <a:bodyPr>
            <a:normAutofit fontScale="90000"/>
          </a:bodyPr>
          <a:lstStyle/>
          <a:p>
            <a:pPr algn="ctr"/>
            <a:r>
              <a:rPr lang="en-US" u="sng" dirty="0">
                <a:solidFill>
                  <a:schemeClr val="bg1"/>
                </a:solidFill>
              </a:rPr>
              <a:t>references</a:t>
            </a:r>
            <a:endParaRPr lang="en-IN" u="sng" dirty="0">
              <a:solidFill>
                <a:schemeClr val="bg1"/>
              </a:solidFill>
            </a:endParaRPr>
          </a:p>
        </p:txBody>
      </p:sp>
      <p:sp>
        <p:nvSpPr>
          <p:cNvPr id="3" name="Content Placeholder 2">
            <a:extLst>
              <a:ext uri="{FF2B5EF4-FFF2-40B4-BE49-F238E27FC236}">
                <a16:creationId xmlns:a16="http://schemas.microsoft.com/office/drawing/2014/main" id="{3A276571-F2E4-4EEA-ACA2-8256A18BE2FC}"/>
              </a:ext>
            </a:extLst>
          </p:cNvPr>
          <p:cNvSpPr>
            <a:spLocks noGrp="1"/>
          </p:cNvSpPr>
          <p:nvPr>
            <p:ph idx="1"/>
          </p:nvPr>
        </p:nvSpPr>
        <p:spPr>
          <a:xfrm>
            <a:off x="1141413" y="1417982"/>
            <a:ext cx="9905998" cy="4625010"/>
          </a:xfrm>
        </p:spPr>
        <p:txBody>
          <a:bodyPr/>
          <a:lstStyle/>
          <a:p>
            <a:pPr marL="457200" indent="-457200">
              <a:buFont typeface="+mj-lt"/>
              <a:buAutoNum type="arabicPeriod"/>
            </a:pPr>
            <a:r>
              <a:rPr lang="en-US" dirty="0">
                <a:solidFill>
                  <a:schemeClr val="bg1"/>
                </a:solidFill>
              </a:rPr>
              <a:t>IoT and it’s Applications by Prof. Satish Jain, Shashi Singh.</a:t>
            </a:r>
          </a:p>
          <a:p>
            <a:pPr marL="457200" indent="-457200">
              <a:buFont typeface="+mj-lt"/>
              <a:buAutoNum type="arabicPeriod"/>
            </a:pPr>
            <a:r>
              <a:rPr lang="en-GB" dirty="0">
                <a:solidFill>
                  <a:schemeClr val="bg1"/>
                </a:solidFill>
                <a:effectLst/>
                <a:ea typeface="Calibri" panose="020F0502020204030204" pitchFamily="34" charset="0"/>
                <a:cs typeface="Times New Roman" panose="02020603050405020304" pitchFamily="18" charset="0"/>
              </a:rPr>
              <a:t>https://www.arduino.cc/en/Reference/PulseIn</a:t>
            </a:r>
          </a:p>
          <a:p>
            <a:pPr marL="457200" indent="-457200">
              <a:buFont typeface="+mj-lt"/>
              <a:buAutoNum type="arabicPeriod"/>
            </a:pPr>
            <a:r>
              <a:rPr lang="en-GB" dirty="0">
                <a:solidFill>
                  <a:schemeClr val="bg1"/>
                </a:solidFill>
                <a:effectLst/>
                <a:ea typeface="Calibri" panose="020F0502020204030204" pitchFamily="34" charset="0"/>
                <a:cs typeface="Times New Roman" panose="02020603050405020304" pitchFamily="18" charset="0"/>
              </a:rPr>
              <a:t>https://www.tinkercad.com/</a:t>
            </a:r>
          </a:p>
          <a:p>
            <a:pPr marL="457200" indent="-457200">
              <a:buFont typeface="+mj-lt"/>
              <a:buAutoNum type="arabicPeriod"/>
            </a:pPr>
            <a:r>
              <a:rPr lang="en-GB" dirty="0">
                <a:solidFill>
                  <a:schemeClr val="bg1"/>
                </a:solidFill>
                <a:ea typeface="Calibri" panose="020F0502020204030204" pitchFamily="34" charset="0"/>
                <a:cs typeface="Times New Roman" panose="02020603050405020304" pitchFamily="18" charset="0"/>
              </a:rPr>
              <a:t>https://www.arduino.cc/en/software</a:t>
            </a:r>
          </a:p>
          <a:p>
            <a:pPr marL="457200" indent="-457200">
              <a:buFont typeface="+mj-lt"/>
              <a:buAutoNum type="arabicPeriod"/>
            </a:pPr>
            <a:r>
              <a:rPr lang="en-GB" dirty="0">
                <a:solidFill>
                  <a:schemeClr val="bg1"/>
                </a:solidFill>
                <a:ea typeface="Calibri" panose="020F0502020204030204" pitchFamily="34" charset="0"/>
                <a:cs typeface="Times New Roman" panose="02020603050405020304" pitchFamily="18" charset="0"/>
              </a:rPr>
              <a:t>Sensors and Transducers by Ian R. Sinclair.</a:t>
            </a:r>
          </a:p>
          <a:p>
            <a:pPr marL="457200" indent="-457200">
              <a:buFont typeface="+mj-lt"/>
              <a:buAutoNum type="arabicPeriod"/>
            </a:pPr>
            <a:r>
              <a:rPr lang="en-GB" dirty="0">
                <a:solidFill>
                  <a:schemeClr val="bg1"/>
                </a:solidFill>
                <a:ea typeface="Calibri" panose="020F0502020204030204" pitchFamily="34" charset="0"/>
                <a:cs typeface="Times New Roman" panose="02020603050405020304" pitchFamily="18" charset="0"/>
              </a:rPr>
              <a:t> Programming Arduino Getting Started with Sketches by Simon Monk.</a:t>
            </a:r>
            <a:endParaRPr lang="en-US"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48191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a:extLst>
              <a:ext uri="{FF2B5EF4-FFF2-40B4-BE49-F238E27FC236}">
                <a16:creationId xmlns:a16="http://schemas.microsoft.com/office/drawing/2014/main" id="{62D840E5-7FF7-490C-B085-5AA6D8BBFE57}"/>
              </a:ext>
            </a:extLst>
          </p:cNvPr>
          <p:cNvGraphicFramePr>
            <a:graphicFrameLocks noGrp="1"/>
          </p:cNvGraphicFramePr>
          <p:nvPr>
            <p:ph idx="1"/>
            <p:extLst>
              <p:ext uri="{D42A27DB-BD31-4B8C-83A1-F6EECF244321}">
                <p14:modId xmlns:p14="http://schemas.microsoft.com/office/powerpoint/2010/main" val="1612030886"/>
              </p:ext>
            </p:extLst>
          </p:nvPr>
        </p:nvGraphicFramePr>
        <p:xfrm>
          <a:off x="1771085" y="1225419"/>
          <a:ext cx="9284871" cy="4369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72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graphicEl>
                                              <a:dgm id="{BF6CB5D5-C997-48C8-8635-E76A221C8650}"/>
                                            </p:graphicEl>
                                          </p:spTgt>
                                        </p:tgtEl>
                                        <p:attrNameLst>
                                          <p:attrName>style.visibility</p:attrName>
                                        </p:attrNameLst>
                                      </p:cBhvr>
                                      <p:to>
                                        <p:strVal val="visible"/>
                                      </p:to>
                                    </p:set>
                                    <p:animEffect transition="in" filter="randombar(horizontal)">
                                      <p:cBhvr>
                                        <p:cTn id="7" dur="500"/>
                                        <p:tgtEl>
                                          <p:spTgt spid="23">
                                            <p:graphicEl>
                                              <a:dgm id="{BF6CB5D5-C997-48C8-8635-E76A221C8650}"/>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graphicEl>
                                              <a:dgm id="{D8DF73C5-626B-42E0-83BF-39B361C4B63C}"/>
                                            </p:graphicEl>
                                          </p:spTgt>
                                        </p:tgtEl>
                                        <p:attrNameLst>
                                          <p:attrName>style.visibility</p:attrName>
                                        </p:attrNameLst>
                                      </p:cBhvr>
                                      <p:to>
                                        <p:strVal val="visible"/>
                                      </p:to>
                                    </p:set>
                                    <p:animEffect transition="in" filter="randombar(horizontal)">
                                      <p:cBhvr>
                                        <p:cTn id="10" dur="500"/>
                                        <p:tgtEl>
                                          <p:spTgt spid="23">
                                            <p:graphicEl>
                                              <a:dgm id="{D8DF73C5-626B-42E0-83BF-39B361C4B63C}"/>
                                            </p:graphic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graphicEl>
                                              <a:dgm id="{C2B8ED48-DCB5-459D-B783-31FDFD4E26B5}"/>
                                            </p:graphicEl>
                                          </p:spTgt>
                                        </p:tgtEl>
                                        <p:attrNameLst>
                                          <p:attrName>style.visibility</p:attrName>
                                        </p:attrNameLst>
                                      </p:cBhvr>
                                      <p:to>
                                        <p:strVal val="visible"/>
                                      </p:to>
                                    </p:set>
                                    <p:animEffect transition="in" filter="randombar(horizontal)">
                                      <p:cBhvr>
                                        <p:cTn id="13" dur="500"/>
                                        <p:tgtEl>
                                          <p:spTgt spid="23">
                                            <p:graphicEl>
                                              <a:dgm id="{C2B8ED48-DCB5-459D-B783-31FDFD4E26B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3">
                                            <p:graphicEl>
                                              <a:dgm id="{0BD32D05-DF59-48B0-83C2-157054CCE8E1}"/>
                                            </p:graphicEl>
                                          </p:spTgt>
                                        </p:tgtEl>
                                        <p:attrNameLst>
                                          <p:attrName>style.visibility</p:attrName>
                                        </p:attrNameLst>
                                      </p:cBhvr>
                                      <p:to>
                                        <p:strVal val="visible"/>
                                      </p:to>
                                    </p:set>
                                    <p:animEffect transition="in" filter="randombar(horizontal)">
                                      <p:cBhvr>
                                        <p:cTn id="18" dur="500"/>
                                        <p:tgtEl>
                                          <p:spTgt spid="23">
                                            <p:graphicEl>
                                              <a:dgm id="{0BD32D05-DF59-48B0-83C2-157054CCE8E1}"/>
                                            </p:graphic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3">
                                            <p:graphicEl>
                                              <a:dgm id="{D454763B-BEFE-455B-B7FA-91E66E64CF8A}"/>
                                            </p:graphicEl>
                                          </p:spTgt>
                                        </p:tgtEl>
                                        <p:attrNameLst>
                                          <p:attrName>style.visibility</p:attrName>
                                        </p:attrNameLst>
                                      </p:cBhvr>
                                      <p:to>
                                        <p:strVal val="visible"/>
                                      </p:to>
                                    </p:set>
                                    <p:animEffect transition="in" filter="randombar(horizontal)">
                                      <p:cBhvr>
                                        <p:cTn id="21" dur="500"/>
                                        <p:tgtEl>
                                          <p:spTgt spid="23">
                                            <p:graphicEl>
                                              <a:dgm id="{D454763B-BEFE-455B-B7FA-91E66E64CF8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3">
                                            <p:graphicEl>
                                              <a:dgm id="{819B6EE5-0EBE-4FD3-9EAA-9134801DA1E2}"/>
                                            </p:graphicEl>
                                          </p:spTgt>
                                        </p:tgtEl>
                                        <p:attrNameLst>
                                          <p:attrName>style.visibility</p:attrName>
                                        </p:attrNameLst>
                                      </p:cBhvr>
                                      <p:to>
                                        <p:strVal val="visible"/>
                                      </p:to>
                                    </p:set>
                                    <p:animEffect transition="in" filter="randombar(horizontal)">
                                      <p:cBhvr>
                                        <p:cTn id="26" dur="500"/>
                                        <p:tgtEl>
                                          <p:spTgt spid="23">
                                            <p:graphicEl>
                                              <a:dgm id="{819B6EE5-0EBE-4FD3-9EAA-9134801DA1E2}"/>
                                            </p:graphic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3">
                                            <p:graphicEl>
                                              <a:dgm id="{FAA15FEC-C587-4B61-AEF2-EC22736C7BE0}"/>
                                            </p:graphicEl>
                                          </p:spTgt>
                                        </p:tgtEl>
                                        <p:attrNameLst>
                                          <p:attrName>style.visibility</p:attrName>
                                        </p:attrNameLst>
                                      </p:cBhvr>
                                      <p:to>
                                        <p:strVal val="visible"/>
                                      </p:to>
                                    </p:set>
                                    <p:animEffect transition="in" filter="randombar(horizontal)">
                                      <p:cBhvr>
                                        <p:cTn id="29" dur="500"/>
                                        <p:tgtEl>
                                          <p:spTgt spid="23">
                                            <p:graphicEl>
                                              <a:dgm id="{FAA15FEC-C587-4B61-AEF2-EC22736C7BE0}"/>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3">
                                            <p:graphicEl>
                                              <a:dgm id="{2F765BC4-BB61-4C0D-A6C5-836E5A7C8165}"/>
                                            </p:graphicEl>
                                          </p:spTgt>
                                        </p:tgtEl>
                                        <p:attrNameLst>
                                          <p:attrName>style.visibility</p:attrName>
                                        </p:attrNameLst>
                                      </p:cBhvr>
                                      <p:to>
                                        <p:strVal val="visible"/>
                                      </p:to>
                                    </p:set>
                                    <p:animEffect transition="in" filter="randombar(horizontal)">
                                      <p:cBhvr>
                                        <p:cTn id="34" dur="500"/>
                                        <p:tgtEl>
                                          <p:spTgt spid="23">
                                            <p:graphicEl>
                                              <a:dgm id="{2F765BC4-BB61-4C0D-A6C5-836E5A7C8165}"/>
                                            </p:graphic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graphicEl>
                                              <a:dgm id="{E0E705A4-2B27-47E6-916A-41A50F6E379D}"/>
                                            </p:graphicEl>
                                          </p:spTgt>
                                        </p:tgtEl>
                                        <p:attrNameLst>
                                          <p:attrName>style.visibility</p:attrName>
                                        </p:attrNameLst>
                                      </p:cBhvr>
                                      <p:to>
                                        <p:strVal val="visible"/>
                                      </p:to>
                                    </p:set>
                                    <p:animEffect transition="in" filter="randombar(horizontal)">
                                      <p:cBhvr>
                                        <p:cTn id="37" dur="500"/>
                                        <p:tgtEl>
                                          <p:spTgt spid="23">
                                            <p:graphicEl>
                                              <a:dgm id="{E0E705A4-2B27-47E6-916A-41A50F6E379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3">
                                            <p:graphicEl>
                                              <a:dgm id="{DC7C11BE-80C4-4AD9-8088-E6F711F582DC}"/>
                                            </p:graphicEl>
                                          </p:spTgt>
                                        </p:tgtEl>
                                        <p:attrNameLst>
                                          <p:attrName>style.visibility</p:attrName>
                                        </p:attrNameLst>
                                      </p:cBhvr>
                                      <p:to>
                                        <p:strVal val="visible"/>
                                      </p:to>
                                    </p:set>
                                    <p:animEffect transition="in" filter="randombar(horizontal)">
                                      <p:cBhvr>
                                        <p:cTn id="42" dur="500"/>
                                        <p:tgtEl>
                                          <p:spTgt spid="23">
                                            <p:graphicEl>
                                              <a:dgm id="{DC7C11BE-80C4-4AD9-8088-E6F711F582DC}"/>
                                            </p:graphic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3">
                                            <p:graphicEl>
                                              <a:dgm id="{6AB23A84-02FF-434B-93F9-1D87308A18BD}"/>
                                            </p:graphicEl>
                                          </p:spTgt>
                                        </p:tgtEl>
                                        <p:attrNameLst>
                                          <p:attrName>style.visibility</p:attrName>
                                        </p:attrNameLst>
                                      </p:cBhvr>
                                      <p:to>
                                        <p:strVal val="visible"/>
                                      </p:to>
                                    </p:set>
                                    <p:animEffect transition="in" filter="randombar(horizontal)">
                                      <p:cBhvr>
                                        <p:cTn id="45" dur="500"/>
                                        <p:tgtEl>
                                          <p:spTgt spid="23">
                                            <p:graphicEl>
                                              <a:dgm id="{6AB23A84-02FF-434B-93F9-1D87308A18BD}"/>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3">
                                            <p:graphicEl>
                                              <a:dgm id="{31D2FFDC-0368-4E6F-9684-808498FDE642}"/>
                                            </p:graphicEl>
                                          </p:spTgt>
                                        </p:tgtEl>
                                        <p:attrNameLst>
                                          <p:attrName>style.visibility</p:attrName>
                                        </p:attrNameLst>
                                      </p:cBhvr>
                                      <p:to>
                                        <p:strVal val="visible"/>
                                      </p:to>
                                    </p:set>
                                    <p:animEffect transition="in" filter="randombar(horizontal)">
                                      <p:cBhvr>
                                        <p:cTn id="50" dur="500"/>
                                        <p:tgtEl>
                                          <p:spTgt spid="23">
                                            <p:graphicEl>
                                              <a:dgm id="{31D2FFDC-0368-4E6F-9684-808498FDE642}"/>
                                            </p:graphic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3">
                                            <p:graphicEl>
                                              <a:dgm id="{1A3C21C5-99E1-452D-B774-AD4A5E76A87C}"/>
                                            </p:graphicEl>
                                          </p:spTgt>
                                        </p:tgtEl>
                                        <p:attrNameLst>
                                          <p:attrName>style.visibility</p:attrName>
                                        </p:attrNameLst>
                                      </p:cBhvr>
                                      <p:to>
                                        <p:strVal val="visible"/>
                                      </p:to>
                                    </p:set>
                                    <p:animEffect transition="in" filter="randombar(horizontal)">
                                      <p:cBhvr>
                                        <p:cTn id="53" dur="500"/>
                                        <p:tgtEl>
                                          <p:spTgt spid="23">
                                            <p:graphicEl>
                                              <a:dgm id="{1A3C21C5-99E1-452D-B774-AD4A5E76A8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4EE9-5E87-48D7-B772-818D192B4EE4}"/>
              </a:ext>
            </a:extLst>
          </p:cNvPr>
          <p:cNvSpPr>
            <a:spLocks noGrp="1"/>
          </p:cNvSpPr>
          <p:nvPr>
            <p:ph type="title"/>
          </p:nvPr>
        </p:nvSpPr>
        <p:spPr>
          <a:xfrm>
            <a:off x="4175170" y="459933"/>
            <a:ext cx="4199708" cy="560924"/>
          </a:xfrm>
        </p:spPr>
        <p:txBody>
          <a:bodyPr>
            <a:normAutofit fontScale="90000"/>
          </a:bodyPr>
          <a:lstStyle/>
          <a:p>
            <a:pPr algn="ctr"/>
            <a:r>
              <a:rPr lang="en-US" u="sng" dirty="0">
                <a:solidFill>
                  <a:schemeClr val="bg1"/>
                </a:solidFill>
              </a:rPr>
              <a:t>introduction</a:t>
            </a:r>
            <a:endParaRPr lang="en-IN" u="sng" dirty="0">
              <a:solidFill>
                <a:schemeClr val="bg1"/>
              </a:solidFill>
            </a:endParaRPr>
          </a:p>
        </p:txBody>
      </p:sp>
      <p:sp>
        <p:nvSpPr>
          <p:cNvPr id="3" name="Content Placeholder 2">
            <a:extLst>
              <a:ext uri="{FF2B5EF4-FFF2-40B4-BE49-F238E27FC236}">
                <a16:creationId xmlns:a16="http://schemas.microsoft.com/office/drawing/2014/main" id="{596C793A-9DBA-4522-8094-4DAC66ACC6B7}"/>
              </a:ext>
            </a:extLst>
          </p:cNvPr>
          <p:cNvSpPr>
            <a:spLocks noGrp="1"/>
          </p:cNvSpPr>
          <p:nvPr>
            <p:ph idx="1"/>
          </p:nvPr>
        </p:nvSpPr>
        <p:spPr>
          <a:xfrm>
            <a:off x="1143004" y="1351724"/>
            <a:ext cx="4449417" cy="5208105"/>
          </a:xfrm>
        </p:spPr>
        <p:txBody>
          <a:bodyPr/>
          <a:lstStyle/>
          <a:p>
            <a:pPr>
              <a:buFont typeface="Wingdings" panose="05000000000000000000" pitchFamily="2" charset="2"/>
              <a:buChar char="v"/>
            </a:pPr>
            <a:r>
              <a:rPr lang="en-US" dirty="0">
                <a:solidFill>
                  <a:schemeClr val="bg1"/>
                </a:solidFill>
              </a:rPr>
              <a:t> Aim of the project</a:t>
            </a:r>
          </a:p>
          <a:p>
            <a:pPr>
              <a:buFont typeface="Wingdings" panose="05000000000000000000" pitchFamily="2" charset="2"/>
              <a:buChar char="v"/>
            </a:pPr>
            <a:r>
              <a:rPr lang="en-US" dirty="0">
                <a:solidFill>
                  <a:schemeClr val="bg1"/>
                </a:solidFill>
              </a:rPr>
              <a:t> Description of Arduino UNO</a:t>
            </a:r>
          </a:p>
          <a:p>
            <a:pPr marL="0" indent="0">
              <a:buNone/>
            </a:pPr>
            <a:r>
              <a:rPr lang="en-US" dirty="0">
                <a:solidFill>
                  <a:schemeClr val="bg1"/>
                </a:solidFill>
              </a:rPr>
              <a:t>       Advantages and Types</a:t>
            </a:r>
          </a:p>
          <a:p>
            <a:pPr marL="0" indent="0">
              <a:buNone/>
            </a:pPr>
            <a:r>
              <a:rPr lang="en-US" dirty="0">
                <a:solidFill>
                  <a:schemeClr val="bg1"/>
                </a:solidFill>
              </a:rPr>
              <a:t>       Communication Protocol</a:t>
            </a:r>
          </a:p>
          <a:p>
            <a:pPr marL="0" indent="0">
              <a:buNone/>
            </a:pPr>
            <a:r>
              <a:rPr lang="en-US" dirty="0">
                <a:solidFill>
                  <a:schemeClr val="bg1"/>
                </a:solidFill>
              </a:rPr>
              <a:t>       Brief details about Pins</a:t>
            </a:r>
          </a:p>
          <a:p>
            <a:pPr>
              <a:buFont typeface="Wingdings" panose="05000000000000000000" pitchFamily="2" charset="2"/>
              <a:buChar char="v"/>
            </a:pPr>
            <a:r>
              <a:rPr lang="en-IN" dirty="0">
                <a:solidFill>
                  <a:schemeClr val="bg1"/>
                </a:solidFill>
              </a:rPr>
              <a:t> Ultrasonic Sensor</a:t>
            </a:r>
          </a:p>
          <a:p>
            <a:pPr marL="0" indent="0">
              <a:buNone/>
            </a:pPr>
            <a:r>
              <a:rPr lang="en-IN" dirty="0">
                <a:solidFill>
                  <a:schemeClr val="bg1"/>
                </a:solidFill>
              </a:rPr>
              <a:t>        Working principle</a:t>
            </a:r>
          </a:p>
          <a:p>
            <a:pPr marL="0" indent="0">
              <a:buNone/>
            </a:pPr>
            <a:r>
              <a:rPr lang="en-IN" dirty="0">
                <a:solidFill>
                  <a:schemeClr val="bg1"/>
                </a:solidFill>
              </a:rPr>
              <a:t>        Types and difference</a:t>
            </a:r>
          </a:p>
          <a:p>
            <a:pPr>
              <a:buFont typeface="Wingdings" panose="05000000000000000000" pitchFamily="2" charset="2"/>
              <a:buChar char="v"/>
            </a:pPr>
            <a:endParaRPr lang="en-IN" dirty="0">
              <a:solidFill>
                <a:schemeClr val="bg1"/>
              </a:solidFill>
            </a:endParaRPr>
          </a:p>
        </p:txBody>
      </p:sp>
      <p:pic>
        <p:nvPicPr>
          <p:cNvPr id="4" name="Picture 3">
            <a:extLst>
              <a:ext uri="{FF2B5EF4-FFF2-40B4-BE49-F238E27FC236}">
                <a16:creationId xmlns:a16="http://schemas.microsoft.com/office/drawing/2014/main" id="{E6E76CC4-1389-4E89-866B-3527C6BF9524}"/>
              </a:ext>
            </a:extLst>
          </p:cNvPr>
          <p:cNvPicPr>
            <a:picLocks noChangeAspect="1"/>
          </p:cNvPicPr>
          <p:nvPr/>
        </p:nvPicPr>
        <p:blipFill>
          <a:blip r:embed="rId2"/>
          <a:stretch>
            <a:fillRect/>
          </a:stretch>
        </p:blipFill>
        <p:spPr>
          <a:xfrm>
            <a:off x="5738192" y="1179443"/>
            <a:ext cx="5310804" cy="2888974"/>
          </a:xfrm>
          <a:prstGeom prst="rect">
            <a:avLst/>
          </a:prstGeom>
        </p:spPr>
      </p:pic>
      <p:pic>
        <p:nvPicPr>
          <p:cNvPr id="7" name="Picture 6">
            <a:extLst>
              <a:ext uri="{FF2B5EF4-FFF2-40B4-BE49-F238E27FC236}">
                <a16:creationId xmlns:a16="http://schemas.microsoft.com/office/drawing/2014/main" id="{3DFF92DA-09F3-421D-840C-F9016EB67ED2}"/>
              </a:ext>
            </a:extLst>
          </p:cNvPr>
          <p:cNvPicPr/>
          <p:nvPr/>
        </p:nvPicPr>
        <p:blipFill>
          <a:blip r:embed="rId3"/>
          <a:srcRect l="5431" r="4870" b="1777"/>
          <a:stretch>
            <a:fillRect/>
          </a:stretch>
        </p:blipFill>
        <p:spPr bwMode="auto">
          <a:xfrm>
            <a:off x="6213322" y="4376624"/>
            <a:ext cx="4391926" cy="186281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4287807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childTnLst>
                    </p:cTn>
                  </p:par>
                </p:childTnLst>
              </p:cTn>
              <p:nextCondLst>
                <p:cond evt="onClick" delay="0">
                  <p:tgtEl>
                    <p:spTgt spid="2"/>
                  </p:tgtEl>
                </p:cond>
              </p:nextCondLst>
            </p:seq>
            <p:seq concurrent="1" nextAc="seek">
              <p:cTn id="42" restart="whenNotActive" fill="hold" evtFilter="cancelBubble" nodeType="interactiveSeq">
                <p:stCondLst>
                  <p:cond evt="onClick" delay="0">
                    <p:tgtEl>
                      <p:spTgt spid="3"/>
                    </p:tgtEl>
                  </p:cond>
                </p:stCondLst>
                <p:endSync evt="end" delay="0">
                  <p:rtn val="all"/>
                </p:endSync>
                <p:childTnLst>
                  <p:par>
                    <p:cTn id="43" fill="hold">
                      <p:stCondLst>
                        <p:cond delay="0"/>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inVertical)">
                                      <p:cBhvr>
                                        <p:cTn id="47" dur="500"/>
                                        <p:tgtEl>
                                          <p:spTgt spid="4"/>
                                        </p:tgtEl>
                                      </p:cBhvr>
                                    </p:animEffect>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E307F-0383-402B-A939-783FEE93EDF1}"/>
              </a:ext>
            </a:extLst>
          </p:cNvPr>
          <p:cNvSpPr>
            <a:spLocks noGrp="1"/>
          </p:cNvSpPr>
          <p:nvPr>
            <p:ph idx="1"/>
          </p:nvPr>
        </p:nvSpPr>
        <p:spPr>
          <a:xfrm>
            <a:off x="1141415" y="1697765"/>
            <a:ext cx="4424498" cy="3232107"/>
          </a:xfrm>
        </p:spPr>
        <p:txBody>
          <a:bodyPr/>
          <a:lstStyle/>
          <a:p>
            <a:pPr>
              <a:buFont typeface="Wingdings" panose="05000000000000000000" pitchFamily="2" charset="2"/>
              <a:buChar char="v"/>
            </a:pPr>
            <a:r>
              <a:rPr lang="en-US" dirty="0">
                <a:solidFill>
                  <a:schemeClr val="bg1"/>
                </a:solidFill>
              </a:rPr>
              <a:t> LCD Module</a:t>
            </a:r>
          </a:p>
          <a:p>
            <a:pPr marL="0" indent="0">
              <a:buNone/>
            </a:pPr>
            <a:r>
              <a:rPr lang="en-US" dirty="0">
                <a:solidFill>
                  <a:schemeClr val="bg1"/>
                </a:solidFill>
              </a:rPr>
              <a:t>          Types and Pin details</a:t>
            </a:r>
          </a:p>
          <a:p>
            <a:pPr marL="0" indent="0">
              <a:buNone/>
            </a:pPr>
            <a:r>
              <a:rPr lang="en-US" dirty="0">
                <a:solidFill>
                  <a:schemeClr val="bg1"/>
                </a:solidFill>
              </a:rPr>
              <a:t>          Features</a:t>
            </a:r>
          </a:p>
          <a:p>
            <a:pPr>
              <a:buFont typeface="Wingdings" panose="05000000000000000000" pitchFamily="2" charset="2"/>
              <a:buChar char="v"/>
            </a:pPr>
            <a:r>
              <a:rPr lang="en-US" dirty="0">
                <a:solidFill>
                  <a:schemeClr val="bg1"/>
                </a:solidFill>
              </a:rPr>
              <a:t> Other Components</a:t>
            </a:r>
            <a:endParaRPr lang="en-IN" dirty="0">
              <a:solidFill>
                <a:schemeClr val="bg1"/>
              </a:solidFill>
            </a:endParaRPr>
          </a:p>
        </p:txBody>
      </p:sp>
      <p:pic>
        <p:nvPicPr>
          <p:cNvPr id="4" name="Picture 3">
            <a:extLst>
              <a:ext uri="{FF2B5EF4-FFF2-40B4-BE49-F238E27FC236}">
                <a16:creationId xmlns:a16="http://schemas.microsoft.com/office/drawing/2014/main" id="{17061AB0-48D0-4C73-8F46-06193395A772}"/>
              </a:ext>
            </a:extLst>
          </p:cNvPr>
          <p:cNvPicPr/>
          <p:nvPr/>
        </p:nvPicPr>
        <p:blipFill>
          <a:blip r:embed="rId2"/>
          <a:srcRect l="881" t="4631" r="1046" b="868"/>
          <a:stretch>
            <a:fillRect/>
          </a:stretch>
        </p:blipFill>
        <p:spPr bwMode="auto">
          <a:xfrm rot="5400000">
            <a:off x="6267041" y="1640665"/>
            <a:ext cx="4418423" cy="3576671"/>
          </a:xfrm>
          <a:prstGeom prst="rect">
            <a:avLst/>
          </a:prstGeom>
          <a:noFill/>
          <a:ln w="9525">
            <a:solidFill>
              <a:schemeClr val="tx1"/>
            </a:solidFill>
            <a:miter lim="800000"/>
            <a:headEnd/>
            <a:tailEnd/>
          </a:ln>
        </p:spPr>
      </p:pic>
      <p:sp>
        <p:nvSpPr>
          <p:cNvPr id="6" name="Title 1">
            <a:extLst>
              <a:ext uri="{FF2B5EF4-FFF2-40B4-BE49-F238E27FC236}">
                <a16:creationId xmlns:a16="http://schemas.microsoft.com/office/drawing/2014/main" id="{CDC14EE9-5E87-48D7-B772-818D192B4EE4}"/>
              </a:ext>
            </a:extLst>
          </p:cNvPr>
          <p:cNvSpPr>
            <a:spLocks noGrp="1"/>
          </p:cNvSpPr>
          <p:nvPr>
            <p:ph type="title"/>
          </p:nvPr>
        </p:nvSpPr>
        <p:spPr>
          <a:xfrm>
            <a:off x="4175170" y="459933"/>
            <a:ext cx="4199708" cy="560924"/>
          </a:xfrm>
        </p:spPr>
        <p:txBody>
          <a:bodyPr>
            <a:normAutofit fontScale="90000"/>
          </a:bodyPr>
          <a:lstStyle/>
          <a:p>
            <a:pPr algn="ctr"/>
            <a:r>
              <a:rPr lang="en-US" u="sng" dirty="0">
                <a:solidFill>
                  <a:schemeClr val="bg2">
                    <a:lumMod val="60000"/>
                    <a:lumOff val="40000"/>
                  </a:schemeClr>
                </a:solidFill>
              </a:rPr>
              <a:t>introduction</a:t>
            </a:r>
            <a:endParaRPr lang="en-IN" u="sng" dirty="0">
              <a:solidFill>
                <a:schemeClr val="bg2">
                  <a:lumMod val="60000"/>
                  <a:lumOff val="40000"/>
                </a:schemeClr>
              </a:solidFill>
            </a:endParaRPr>
          </a:p>
        </p:txBody>
      </p:sp>
    </p:spTree>
    <p:extLst>
      <p:ext uri="{BB962C8B-B14F-4D97-AF65-F5344CB8AC3E}">
        <p14:creationId xmlns:p14="http://schemas.microsoft.com/office/powerpoint/2010/main" val="223671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3"/>
                    </p:tgtEl>
                  </p:cond>
                </p:stCondLst>
                <p:endSync evt="end" delay="0">
                  <p:rtn val="all"/>
                </p:endSync>
                <p:childTnLst>
                  <p:par>
                    <p:cTn id="24" fill="hold">
                      <p:stCondLst>
                        <p:cond delay="0"/>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B0EF-354A-4879-A260-0EA5E26BD722}"/>
              </a:ext>
            </a:extLst>
          </p:cNvPr>
          <p:cNvSpPr>
            <a:spLocks noGrp="1"/>
          </p:cNvSpPr>
          <p:nvPr>
            <p:ph type="title"/>
          </p:nvPr>
        </p:nvSpPr>
        <p:spPr>
          <a:xfrm>
            <a:off x="1141413" y="618518"/>
            <a:ext cx="9905998" cy="448281"/>
          </a:xfrm>
        </p:spPr>
        <p:txBody>
          <a:bodyPr>
            <a:normAutofit fontScale="90000"/>
          </a:bodyPr>
          <a:lstStyle/>
          <a:p>
            <a:pPr algn="ctr"/>
            <a:r>
              <a:rPr lang="en-US" u="sng" dirty="0">
                <a:solidFill>
                  <a:schemeClr val="bg1"/>
                </a:solidFill>
              </a:rPr>
              <a:t>Project methodology</a:t>
            </a:r>
            <a:endParaRPr lang="en-IN" u="sng" dirty="0">
              <a:solidFill>
                <a:schemeClr val="bg1"/>
              </a:solidFill>
            </a:endParaRPr>
          </a:p>
        </p:txBody>
      </p:sp>
      <p:sp>
        <p:nvSpPr>
          <p:cNvPr id="3" name="Content Placeholder 2">
            <a:extLst>
              <a:ext uri="{FF2B5EF4-FFF2-40B4-BE49-F238E27FC236}">
                <a16:creationId xmlns:a16="http://schemas.microsoft.com/office/drawing/2014/main" id="{E724D170-BAF5-4598-8DB8-A4CEA2EA1170}"/>
              </a:ext>
            </a:extLst>
          </p:cNvPr>
          <p:cNvSpPr>
            <a:spLocks noGrp="1"/>
          </p:cNvSpPr>
          <p:nvPr>
            <p:ph idx="1"/>
          </p:nvPr>
        </p:nvSpPr>
        <p:spPr>
          <a:xfrm>
            <a:off x="1273939" y="1066802"/>
            <a:ext cx="7008674" cy="5665307"/>
          </a:xfrm>
        </p:spPr>
        <p:txBody>
          <a:bodyPr>
            <a:normAutofit fontScale="92500"/>
          </a:bodyPr>
          <a:lstStyle/>
          <a:p>
            <a:pPr marL="0" indent="0">
              <a:buNone/>
            </a:pPr>
            <a:r>
              <a:rPr lang="en-US" dirty="0">
                <a:solidFill>
                  <a:schemeClr val="bg1"/>
                </a:solidFill>
                <a:latin typeface="+mj-lt"/>
              </a:rPr>
              <a:t>The operation is based on the </a:t>
            </a:r>
            <a:r>
              <a:rPr lang="en-US" b="1" i="1" dirty="0">
                <a:solidFill>
                  <a:schemeClr val="bg1"/>
                </a:solidFill>
                <a:latin typeface="+mj-lt"/>
              </a:rPr>
              <a:t>sensors </a:t>
            </a:r>
            <a:r>
              <a:rPr lang="en-US" dirty="0">
                <a:solidFill>
                  <a:schemeClr val="bg1"/>
                </a:solidFill>
                <a:latin typeface="+mj-lt"/>
              </a:rPr>
              <a:t>which </a:t>
            </a:r>
            <a:r>
              <a:rPr lang="en-GB" dirty="0">
                <a:solidFill>
                  <a:srgbClr val="000000"/>
                </a:solidFill>
                <a:effectLst/>
                <a:latin typeface="Times New Roman" panose="02020603050405020304" pitchFamily="18" charset="0"/>
                <a:ea typeface="Calibri" panose="020F0502020204030204" pitchFamily="34" charset="0"/>
              </a:rPr>
              <a:t>are placed on the top frame of the door, one on the outside and the other on the inside. The process of detection and execution is depicted in terms of steps,</a:t>
            </a:r>
          </a:p>
          <a:p>
            <a:pPr>
              <a:buFont typeface="Wingdings" panose="05000000000000000000" pitchFamily="2" charset="2"/>
              <a:buChar char="Ø"/>
            </a:pPr>
            <a:r>
              <a:rPr lang="en-GB" b="1" i="1" dirty="0">
                <a:solidFill>
                  <a:srgbClr val="000000"/>
                </a:solidFill>
                <a:latin typeface="Times New Roman" panose="02020603050405020304" pitchFamily="18" charset="0"/>
              </a:rPr>
              <a:t> </a:t>
            </a:r>
            <a:r>
              <a:rPr lang="en-GB" dirty="0">
                <a:solidFill>
                  <a:srgbClr val="000000"/>
                </a:solidFill>
                <a:latin typeface="Times New Roman" panose="02020603050405020304" pitchFamily="18" charset="0"/>
              </a:rPr>
              <a:t>When a person enter (with minimum height) the sensor detects and provide digital output 1 otherwise it returns 0.</a:t>
            </a:r>
            <a:endParaRPr lang="en-IN" b="1" i="1" dirty="0">
              <a:solidFill>
                <a:schemeClr val="bg1"/>
              </a:solidFill>
              <a:latin typeface="Times New Roman" panose="02020603050405020304" pitchFamily="18" charset="0"/>
            </a:endParaRPr>
          </a:p>
          <a:p>
            <a:pPr>
              <a:buFont typeface="Wingdings" panose="05000000000000000000" pitchFamily="2" charset="2"/>
              <a:buChar char="Ø"/>
            </a:pPr>
            <a:r>
              <a:rPr lang="en-IN" dirty="0">
                <a:solidFill>
                  <a:schemeClr val="bg1"/>
                </a:solidFill>
                <a:latin typeface="Times New Roman" panose="02020603050405020304" pitchFamily="18" charset="0"/>
              </a:rPr>
              <a:t> So for data [1,0] and [0,1], with a sequence of       </a:t>
            </a:r>
            <a:r>
              <a:rPr lang="en-IN" b="1" dirty="0">
                <a:solidFill>
                  <a:schemeClr val="bg1"/>
                </a:solidFill>
                <a:latin typeface="Times New Roman" panose="02020603050405020304" pitchFamily="18" charset="0"/>
              </a:rPr>
              <a:t>[Outside sensor(o/p), Inside sensor(o/p)] </a:t>
            </a:r>
            <a:r>
              <a:rPr lang="en-IN" dirty="0">
                <a:solidFill>
                  <a:schemeClr val="bg1"/>
                </a:solidFill>
                <a:latin typeface="Times New Roman" panose="02020603050405020304" pitchFamily="18" charset="0"/>
              </a:rPr>
              <a:t>we can conclude of an </a:t>
            </a:r>
            <a:r>
              <a:rPr lang="en-IN" b="1" i="1" dirty="0">
                <a:solidFill>
                  <a:schemeClr val="bg1"/>
                </a:solidFill>
                <a:latin typeface="Times New Roman" panose="02020603050405020304" pitchFamily="18" charset="0"/>
              </a:rPr>
              <a:t>entrance</a:t>
            </a:r>
            <a:r>
              <a:rPr lang="en-IN" dirty="0">
                <a:solidFill>
                  <a:schemeClr val="bg1"/>
                </a:solidFill>
                <a:latin typeface="Times New Roman" panose="02020603050405020304" pitchFamily="18" charset="0"/>
              </a:rPr>
              <a:t>; vice-versa for </a:t>
            </a:r>
            <a:r>
              <a:rPr lang="en-IN" b="1" i="1" dirty="0">
                <a:solidFill>
                  <a:schemeClr val="bg1"/>
                </a:solidFill>
                <a:latin typeface="Times New Roman" panose="02020603050405020304" pitchFamily="18" charset="0"/>
              </a:rPr>
              <a:t>exit</a:t>
            </a:r>
            <a:r>
              <a:rPr lang="en-IN" dirty="0">
                <a:solidFill>
                  <a:schemeClr val="bg1"/>
                </a:solidFill>
                <a:latin typeface="Times New Roman" panose="02020603050405020304" pitchFamily="18" charset="0"/>
              </a:rPr>
              <a:t> we obtain data [0,1] and [1,0].</a:t>
            </a:r>
            <a:endParaRPr lang="en-GB" b="1" i="1" dirty="0">
              <a:solidFill>
                <a:srgbClr val="000000"/>
              </a:solidFill>
              <a:latin typeface="Times New Roman" panose="02020603050405020304" pitchFamily="18" charset="0"/>
            </a:endParaRPr>
          </a:p>
          <a:p>
            <a:pPr>
              <a:buFont typeface="Wingdings" panose="05000000000000000000" pitchFamily="2" charset="2"/>
              <a:buChar char="Ø"/>
            </a:pPr>
            <a:r>
              <a:rPr lang="en-GB" dirty="0">
                <a:solidFill>
                  <a:srgbClr val="000000"/>
                </a:solidFill>
                <a:latin typeface="Times New Roman" panose="02020603050405020304" pitchFamily="18" charset="0"/>
              </a:rPr>
              <a:t> We have used a variable </a:t>
            </a:r>
            <a:r>
              <a:rPr lang="en-GB" b="1" i="1" dirty="0">
                <a:solidFill>
                  <a:srgbClr val="000000"/>
                </a:solidFill>
                <a:latin typeface="Times New Roman" panose="02020603050405020304" pitchFamily="18" charset="0"/>
              </a:rPr>
              <a:t>state</a:t>
            </a:r>
            <a:r>
              <a:rPr lang="en-GB" dirty="0">
                <a:solidFill>
                  <a:srgbClr val="000000"/>
                </a:solidFill>
                <a:latin typeface="Times New Roman" panose="02020603050405020304" pitchFamily="18" charset="0"/>
              </a:rPr>
              <a:t> to get rid of the program complexity, defined by the table given.</a:t>
            </a:r>
            <a:endParaRPr lang="en-IN" dirty="0">
              <a:solidFill>
                <a:schemeClr val="bg1"/>
              </a:solidFill>
              <a:latin typeface="Times New Roman" panose="02020603050405020304" pitchFamily="18" charset="0"/>
            </a:endParaRPr>
          </a:p>
        </p:txBody>
      </p:sp>
      <p:graphicFrame>
        <p:nvGraphicFramePr>
          <p:cNvPr id="5" name="Table 4">
            <a:extLst>
              <a:ext uri="{FF2B5EF4-FFF2-40B4-BE49-F238E27FC236}">
                <a16:creationId xmlns:a16="http://schemas.microsoft.com/office/drawing/2014/main" id="{017C6FC7-CC96-4AAE-8685-494FCEF8B124}"/>
              </a:ext>
            </a:extLst>
          </p:cNvPr>
          <p:cNvGraphicFramePr>
            <a:graphicFrameLocks noGrp="1"/>
          </p:cNvGraphicFramePr>
          <p:nvPr>
            <p:extLst>
              <p:ext uri="{D42A27DB-BD31-4B8C-83A1-F6EECF244321}">
                <p14:modId xmlns:p14="http://schemas.microsoft.com/office/powerpoint/2010/main" val="1443897816"/>
              </p:ext>
            </p:extLst>
          </p:nvPr>
        </p:nvGraphicFramePr>
        <p:xfrm>
          <a:off x="8570251" y="2698376"/>
          <a:ext cx="3145443" cy="1929951"/>
        </p:xfrm>
        <a:graphic>
          <a:graphicData uri="http://schemas.openxmlformats.org/drawingml/2006/table">
            <a:tbl>
              <a:tblPr firstRow="1" firstCol="1" bandRow="1">
                <a:tableStyleId>{5C22544A-7EE6-4342-B048-85BDC9FD1C3A}</a:tableStyleId>
              </a:tblPr>
              <a:tblGrid>
                <a:gridCol w="1192225">
                  <a:extLst>
                    <a:ext uri="{9D8B030D-6E8A-4147-A177-3AD203B41FA5}">
                      <a16:colId xmlns:a16="http://schemas.microsoft.com/office/drawing/2014/main" val="2741740431"/>
                    </a:ext>
                  </a:extLst>
                </a:gridCol>
                <a:gridCol w="1953218">
                  <a:extLst>
                    <a:ext uri="{9D8B030D-6E8A-4147-A177-3AD203B41FA5}">
                      <a16:colId xmlns:a16="http://schemas.microsoft.com/office/drawing/2014/main" val="193670290"/>
                    </a:ext>
                  </a:extLst>
                </a:gridCol>
              </a:tblGrid>
              <a:tr h="771261">
                <a:tc>
                  <a:txBody>
                    <a:bodyPr/>
                    <a:lstStyle/>
                    <a:p>
                      <a:pPr marL="447675" indent="9525" algn="ctr">
                        <a:lnSpc>
                          <a:spcPct val="107000"/>
                        </a:lnSpc>
                      </a:pPr>
                      <a:r>
                        <a:rPr lang="en-GB" sz="1400" dirty="0">
                          <a:effectLst/>
                        </a:rPr>
                        <a:t>STATE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tx1">
                        <a:lumMod val="65000"/>
                      </a:schemeClr>
                    </a:solidFill>
                  </a:tcPr>
                </a:tc>
                <a:tc>
                  <a:txBody>
                    <a:bodyPr/>
                    <a:lstStyle/>
                    <a:p>
                      <a:pPr marL="457200" algn="ctr">
                        <a:lnSpc>
                          <a:spcPct val="107000"/>
                        </a:lnSpc>
                        <a:spcAft>
                          <a:spcPts val="800"/>
                        </a:spcAft>
                      </a:pPr>
                      <a:r>
                        <a:rPr lang="en-GB" sz="1400" dirty="0">
                          <a:effectLst/>
                        </a:rPr>
                        <a:t>CONDITION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tx1">
                        <a:lumMod val="65000"/>
                      </a:schemeClr>
                    </a:solidFill>
                  </a:tcPr>
                </a:tc>
                <a:extLst>
                  <a:ext uri="{0D108BD9-81ED-4DB2-BD59-A6C34878D82A}">
                    <a16:rowId xmlns:a16="http://schemas.microsoft.com/office/drawing/2014/main" val="1148657801"/>
                  </a:ext>
                </a:extLst>
              </a:tr>
              <a:tr h="386230">
                <a:tc>
                  <a:txBody>
                    <a:bodyPr/>
                    <a:lstStyle/>
                    <a:p>
                      <a:pPr marL="457200" algn="ctr">
                        <a:lnSpc>
                          <a:spcPct val="107000"/>
                        </a:lnSpc>
                      </a:pPr>
                      <a:r>
                        <a:rPr lang="en-GB" sz="12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tx1">
                        <a:lumMod val="65000"/>
                      </a:schemeClr>
                    </a:solidFill>
                  </a:tcPr>
                </a:tc>
                <a:tc>
                  <a:txBody>
                    <a:bodyPr/>
                    <a:lstStyle/>
                    <a:p>
                      <a:pPr marL="457200" algn="ctr">
                        <a:lnSpc>
                          <a:spcPct val="107000"/>
                        </a:lnSpc>
                        <a:spcAft>
                          <a:spcPts val="800"/>
                        </a:spcAft>
                      </a:pPr>
                      <a:r>
                        <a:rPr lang="en-GB" sz="1200" dirty="0">
                          <a:effectLst/>
                        </a:rPr>
                        <a:t>No movement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72294713"/>
                  </a:ext>
                </a:extLst>
              </a:tr>
              <a:tr h="386230">
                <a:tc>
                  <a:txBody>
                    <a:bodyPr/>
                    <a:lstStyle/>
                    <a:p>
                      <a:pPr marL="457200" algn="ctr">
                        <a:lnSpc>
                          <a:spcPct val="107000"/>
                        </a:lnSpc>
                      </a:pPr>
                      <a:r>
                        <a:rPr lang="en-GB" sz="1200" dirty="0">
                          <a:effectLst/>
                        </a:rPr>
                        <a:t>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tx1">
                        <a:lumMod val="65000"/>
                      </a:schemeClr>
                    </a:solidFill>
                  </a:tcPr>
                </a:tc>
                <a:tc>
                  <a:txBody>
                    <a:bodyPr/>
                    <a:lstStyle/>
                    <a:p>
                      <a:pPr marL="457200" algn="ctr">
                        <a:lnSpc>
                          <a:spcPct val="107000"/>
                        </a:lnSpc>
                        <a:spcAft>
                          <a:spcPts val="800"/>
                        </a:spcAft>
                      </a:pPr>
                      <a:r>
                        <a:rPr lang="en-GB" sz="1200" dirty="0">
                          <a:effectLst/>
                        </a:rPr>
                        <a:t>Entry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54625380"/>
                  </a:ext>
                </a:extLst>
              </a:tr>
              <a:tr h="386230">
                <a:tc>
                  <a:txBody>
                    <a:bodyPr/>
                    <a:lstStyle/>
                    <a:p>
                      <a:pPr marL="457200" algn="ctr">
                        <a:lnSpc>
                          <a:spcPct val="107000"/>
                        </a:lnSpc>
                      </a:pPr>
                      <a:r>
                        <a:rPr lang="en-GB" sz="1200" dirty="0">
                          <a:effectLst/>
                        </a:rPr>
                        <a:t>13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tx1">
                        <a:lumMod val="65000"/>
                      </a:schemeClr>
                    </a:solidFill>
                  </a:tcPr>
                </a:tc>
                <a:tc>
                  <a:txBody>
                    <a:bodyPr/>
                    <a:lstStyle/>
                    <a:p>
                      <a:pPr marL="457200" algn="ctr">
                        <a:lnSpc>
                          <a:spcPct val="107000"/>
                        </a:lnSpc>
                        <a:spcAft>
                          <a:spcPts val="800"/>
                        </a:spcAft>
                      </a:pPr>
                      <a:r>
                        <a:rPr lang="en-GB" sz="1200" dirty="0">
                          <a:effectLst/>
                        </a:rPr>
                        <a:t>Exit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55822234"/>
                  </a:ext>
                </a:extLst>
              </a:tr>
            </a:tbl>
          </a:graphicData>
        </a:graphic>
      </p:graphicFrame>
    </p:spTree>
    <p:extLst>
      <p:ext uri="{BB962C8B-B14F-4D97-AF65-F5344CB8AC3E}">
        <p14:creationId xmlns:p14="http://schemas.microsoft.com/office/powerpoint/2010/main" val="136705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E9009-444A-46FA-B1D8-830E3F23A6F7}"/>
              </a:ext>
            </a:extLst>
          </p:cNvPr>
          <p:cNvSpPr>
            <a:spLocks noGrp="1"/>
          </p:cNvSpPr>
          <p:nvPr>
            <p:ph idx="1"/>
          </p:nvPr>
        </p:nvSpPr>
        <p:spPr>
          <a:xfrm>
            <a:off x="1830524" y="1709530"/>
            <a:ext cx="8263735" cy="4532244"/>
          </a:xfrm>
        </p:spPr>
        <p:txBody>
          <a:bodyPr/>
          <a:lstStyle/>
          <a:p>
            <a:pPr algn="just">
              <a:buFont typeface="Wingdings" panose="05000000000000000000" pitchFamily="2" charset="2"/>
              <a:buChar char="Ø"/>
            </a:pPr>
            <a:r>
              <a:rPr lang="en-US" dirty="0">
                <a:solidFill>
                  <a:schemeClr val="bg1"/>
                </a:solidFill>
              </a:rPr>
              <a:t> As a result, after a complete cycle the total count is shown on the LCD monitor. Also it shows the </a:t>
            </a:r>
            <a:r>
              <a:rPr lang="en-US" b="1" i="1" dirty="0">
                <a:solidFill>
                  <a:schemeClr val="bg1"/>
                </a:solidFill>
              </a:rPr>
              <a:t>Maximum Capacity</a:t>
            </a:r>
            <a:r>
              <a:rPr lang="en-US" dirty="0">
                <a:solidFill>
                  <a:schemeClr val="bg1"/>
                </a:solidFill>
              </a:rPr>
              <a:t> for overflow condition.</a:t>
            </a:r>
          </a:p>
          <a:p>
            <a:pPr algn="just">
              <a:buFont typeface="Wingdings" panose="05000000000000000000" pitchFamily="2" charset="2"/>
              <a:buChar char="Ø"/>
            </a:pPr>
            <a:r>
              <a:rPr lang="en-US" dirty="0">
                <a:solidFill>
                  <a:schemeClr val="bg1"/>
                </a:solidFill>
              </a:rPr>
              <a:t> For our convenience we have assumed </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[0,0] and [1,1] output from the sensors makes no change to the count or the state.</a:t>
            </a:r>
          </a:p>
          <a:p>
            <a:pPr algn="just">
              <a:buFont typeface="Wingdings" panose="05000000000000000000" pitchFamily="2" charset="2"/>
              <a:buChar char="Ø"/>
            </a:pP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required </a:t>
            </a:r>
            <a:r>
              <a:rPr lang="en-GB" b="1"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Flow-Chart</a:t>
            </a:r>
            <a:r>
              <a:rPr lang="en-GB"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given on the next slide.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solidFill>
                <a:schemeClr val="bg1"/>
              </a:solidFill>
            </a:endParaRPr>
          </a:p>
        </p:txBody>
      </p:sp>
      <p:sp>
        <p:nvSpPr>
          <p:cNvPr id="5" name="Title 1">
            <a:extLst>
              <a:ext uri="{FF2B5EF4-FFF2-40B4-BE49-F238E27FC236}">
                <a16:creationId xmlns:a16="http://schemas.microsoft.com/office/drawing/2014/main" id="{2343B0EF-354A-4879-A260-0EA5E26BD722}"/>
              </a:ext>
            </a:extLst>
          </p:cNvPr>
          <p:cNvSpPr>
            <a:spLocks noGrp="1"/>
          </p:cNvSpPr>
          <p:nvPr>
            <p:ph type="title"/>
          </p:nvPr>
        </p:nvSpPr>
        <p:spPr>
          <a:xfrm>
            <a:off x="1141413" y="618518"/>
            <a:ext cx="9905998" cy="448281"/>
          </a:xfrm>
        </p:spPr>
        <p:txBody>
          <a:bodyPr>
            <a:normAutofit fontScale="90000"/>
          </a:bodyPr>
          <a:lstStyle/>
          <a:p>
            <a:pPr algn="ctr"/>
            <a:r>
              <a:rPr lang="en-US" u="sng" dirty="0">
                <a:solidFill>
                  <a:schemeClr val="bg2">
                    <a:lumMod val="60000"/>
                    <a:lumOff val="40000"/>
                  </a:schemeClr>
                </a:solidFill>
              </a:rPr>
              <a:t>Project methodology</a:t>
            </a:r>
            <a:endParaRPr lang="en-IN" u="sng" dirty="0">
              <a:solidFill>
                <a:schemeClr val="bg2">
                  <a:lumMod val="60000"/>
                  <a:lumOff val="40000"/>
                </a:schemeClr>
              </a:solidFill>
            </a:endParaRPr>
          </a:p>
        </p:txBody>
      </p:sp>
    </p:spTree>
    <p:extLst>
      <p:ext uri="{BB962C8B-B14F-4D97-AF65-F5344CB8AC3E}">
        <p14:creationId xmlns:p14="http://schemas.microsoft.com/office/powerpoint/2010/main" val="19484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7337BC-880E-48ED-A357-F3165A17C6DC}"/>
              </a:ext>
            </a:extLst>
          </p:cNvPr>
          <p:cNvPicPr>
            <a:picLocks noGrp="1" noChangeAspect="1"/>
          </p:cNvPicPr>
          <p:nvPr>
            <p:ph idx="1"/>
          </p:nvPr>
        </p:nvPicPr>
        <p:blipFill>
          <a:blip r:embed="rId2"/>
          <a:stretch>
            <a:fillRect/>
          </a:stretch>
        </p:blipFill>
        <p:spPr>
          <a:xfrm>
            <a:off x="1203986" y="0"/>
            <a:ext cx="5346484" cy="6858000"/>
          </a:xfrm>
          <a:prstGeom prst="rect">
            <a:avLst/>
          </a:prstGeom>
        </p:spPr>
      </p:pic>
      <p:pic>
        <p:nvPicPr>
          <p:cNvPr id="5" name="Picture 4">
            <a:extLst>
              <a:ext uri="{FF2B5EF4-FFF2-40B4-BE49-F238E27FC236}">
                <a16:creationId xmlns:a16="http://schemas.microsoft.com/office/drawing/2014/main" id="{1F91566B-B155-460F-BC32-A1EB9FB763DB}"/>
              </a:ext>
            </a:extLst>
          </p:cNvPr>
          <p:cNvPicPr/>
          <p:nvPr/>
        </p:nvPicPr>
        <p:blipFill>
          <a:blip r:embed="rId3">
            <a:extLst>
              <a:ext uri="{28A0092B-C50C-407E-A947-70E740481C1C}">
                <a14:useLocalDpi xmlns:a14="http://schemas.microsoft.com/office/drawing/2010/main" val="0"/>
              </a:ext>
            </a:extLst>
          </a:blip>
          <a:srcRect l="13980" r="8833"/>
          <a:stretch>
            <a:fillRect/>
          </a:stretch>
        </p:blipFill>
        <p:spPr>
          <a:xfrm>
            <a:off x="6575803" y="0"/>
            <a:ext cx="4701793" cy="6858000"/>
          </a:xfrm>
          <a:prstGeom prst="rect">
            <a:avLst/>
          </a:prstGeom>
        </p:spPr>
      </p:pic>
    </p:spTree>
    <p:extLst>
      <p:ext uri="{BB962C8B-B14F-4D97-AF65-F5344CB8AC3E}">
        <p14:creationId xmlns:p14="http://schemas.microsoft.com/office/powerpoint/2010/main" val="242713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83F3-7F4F-4FC3-A8FB-5587591BD6AF}"/>
              </a:ext>
            </a:extLst>
          </p:cNvPr>
          <p:cNvSpPr>
            <a:spLocks noGrp="1"/>
          </p:cNvSpPr>
          <p:nvPr>
            <p:ph type="title"/>
          </p:nvPr>
        </p:nvSpPr>
        <p:spPr>
          <a:xfrm>
            <a:off x="1206811" y="287215"/>
            <a:ext cx="9905998" cy="448279"/>
          </a:xfrm>
        </p:spPr>
        <p:txBody>
          <a:bodyPr>
            <a:normAutofit fontScale="90000"/>
          </a:bodyPr>
          <a:lstStyle/>
          <a:p>
            <a:pPr algn="ctr"/>
            <a:r>
              <a:rPr lang="en-US" u="sng" dirty="0">
                <a:solidFill>
                  <a:schemeClr val="bg1"/>
                </a:solidFill>
              </a:rPr>
              <a:t>Software simulation</a:t>
            </a:r>
            <a:endParaRPr lang="en-IN" u="sng" dirty="0">
              <a:solidFill>
                <a:schemeClr val="bg1"/>
              </a:solidFill>
            </a:endParaRPr>
          </a:p>
        </p:txBody>
      </p:sp>
      <p:sp>
        <p:nvSpPr>
          <p:cNvPr id="3" name="Content Placeholder 2">
            <a:extLst>
              <a:ext uri="{FF2B5EF4-FFF2-40B4-BE49-F238E27FC236}">
                <a16:creationId xmlns:a16="http://schemas.microsoft.com/office/drawing/2014/main" id="{B366604A-A6FC-46DD-9A08-0005A4CB120D}"/>
              </a:ext>
            </a:extLst>
          </p:cNvPr>
          <p:cNvSpPr>
            <a:spLocks noGrp="1"/>
          </p:cNvSpPr>
          <p:nvPr>
            <p:ph idx="1"/>
          </p:nvPr>
        </p:nvSpPr>
        <p:spPr>
          <a:xfrm>
            <a:off x="1444487" y="848139"/>
            <a:ext cx="9775202" cy="1311965"/>
          </a:xfrm>
        </p:spPr>
        <p:txBody>
          <a:bodyPr>
            <a:normAutofit lnSpcReduction="10000"/>
          </a:bodyPr>
          <a:lstStyle/>
          <a:p>
            <a:pPr>
              <a:buFont typeface="Wingdings" panose="05000000000000000000" pitchFamily="2" charset="2"/>
              <a:buChar char="v"/>
            </a:pPr>
            <a:r>
              <a:rPr lang="en-US" dirty="0">
                <a:solidFill>
                  <a:schemeClr val="bg1"/>
                </a:solidFill>
              </a:rPr>
              <a:t> The project has been simulated using a free online computer-aided design(CAD) programmed website, named </a:t>
            </a:r>
            <a:r>
              <a:rPr lang="en-US" b="1" i="1" dirty="0" err="1">
                <a:solidFill>
                  <a:schemeClr val="bg1"/>
                </a:solidFill>
              </a:rPr>
              <a:t>Tinkercad</a:t>
            </a:r>
            <a:r>
              <a:rPr lang="en-US" dirty="0">
                <a:solidFill>
                  <a:schemeClr val="bg1"/>
                </a:solidFill>
              </a:rPr>
              <a:t> and the compilation of the code is done in </a:t>
            </a:r>
            <a:r>
              <a:rPr lang="en-US" b="1" i="1" dirty="0">
                <a:solidFill>
                  <a:schemeClr val="bg1"/>
                </a:solidFill>
              </a:rPr>
              <a:t>Arduino IDE</a:t>
            </a:r>
            <a:r>
              <a:rPr lang="en-US" dirty="0">
                <a:solidFill>
                  <a:schemeClr val="bg1"/>
                </a:solidFill>
              </a:rPr>
              <a:t>.</a:t>
            </a:r>
            <a:endParaRPr lang="en-IN" dirty="0">
              <a:solidFill>
                <a:schemeClr val="bg1"/>
              </a:solidFill>
            </a:endParaRPr>
          </a:p>
        </p:txBody>
      </p:sp>
      <p:pic>
        <p:nvPicPr>
          <p:cNvPr id="4" name="Content Placeholder 16">
            <a:extLst>
              <a:ext uri="{FF2B5EF4-FFF2-40B4-BE49-F238E27FC236}">
                <a16:creationId xmlns:a16="http://schemas.microsoft.com/office/drawing/2014/main" id="{ECB068E9-D6F3-46A1-B97B-A18D182FEA20}"/>
              </a:ext>
            </a:extLst>
          </p:cNvPr>
          <p:cNvPicPr>
            <a:picLocks noChangeAspect="1"/>
          </p:cNvPicPr>
          <p:nvPr/>
        </p:nvPicPr>
        <p:blipFill>
          <a:blip r:embed="rId2"/>
          <a:stretch>
            <a:fillRect/>
          </a:stretch>
        </p:blipFill>
        <p:spPr>
          <a:xfrm>
            <a:off x="3048465" y="2160104"/>
            <a:ext cx="6567246" cy="4529003"/>
          </a:xfrm>
          <a:prstGeom prst="rect">
            <a:avLst/>
          </a:prstGeom>
        </p:spPr>
      </p:pic>
    </p:spTree>
    <p:extLst>
      <p:ext uri="{BB962C8B-B14F-4D97-AF65-F5344CB8AC3E}">
        <p14:creationId xmlns:p14="http://schemas.microsoft.com/office/powerpoint/2010/main" val="32376598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D41D-81A3-4051-845E-EA782B8C646F}"/>
              </a:ext>
            </a:extLst>
          </p:cNvPr>
          <p:cNvSpPr>
            <a:spLocks noGrp="1"/>
          </p:cNvSpPr>
          <p:nvPr>
            <p:ph type="title"/>
          </p:nvPr>
        </p:nvSpPr>
        <p:spPr>
          <a:xfrm>
            <a:off x="1247430" y="327514"/>
            <a:ext cx="9905998" cy="520625"/>
          </a:xfrm>
        </p:spPr>
        <p:txBody>
          <a:bodyPr>
            <a:normAutofit fontScale="90000"/>
          </a:bodyPr>
          <a:lstStyle/>
          <a:p>
            <a:pPr algn="ctr"/>
            <a:r>
              <a:rPr lang="en-US" u="sng" dirty="0">
                <a:solidFill>
                  <a:schemeClr val="bg1"/>
                </a:solidFill>
              </a:rPr>
              <a:t>limitations</a:t>
            </a:r>
            <a:endParaRPr lang="en-IN" u="sng" dirty="0">
              <a:solidFill>
                <a:schemeClr val="bg1"/>
              </a:solidFill>
            </a:endParaRPr>
          </a:p>
        </p:txBody>
      </p:sp>
      <p:sp>
        <p:nvSpPr>
          <p:cNvPr id="3" name="Content Placeholder 2">
            <a:extLst>
              <a:ext uri="{FF2B5EF4-FFF2-40B4-BE49-F238E27FC236}">
                <a16:creationId xmlns:a16="http://schemas.microsoft.com/office/drawing/2014/main" id="{253E8EE7-EF9E-41C3-BC6C-60CF261F9A83}"/>
              </a:ext>
            </a:extLst>
          </p:cNvPr>
          <p:cNvSpPr>
            <a:spLocks noGrp="1"/>
          </p:cNvSpPr>
          <p:nvPr>
            <p:ph idx="1"/>
          </p:nvPr>
        </p:nvSpPr>
        <p:spPr>
          <a:xfrm>
            <a:off x="1141412" y="1060174"/>
            <a:ext cx="10136187" cy="5470312"/>
          </a:xfrm>
        </p:spPr>
        <p:txBody>
          <a:bodyPr>
            <a:normAutofit/>
          </a:bodyPr>
          <a:lstStyle/>
          <a:p>
            <a:pPr>
              <a:buFont typeface="Wingdings" panose="05000000000000000000" pitchFamily="2" charset="2"/>
              <a:buChar char="v"/>
            </a:pPr>
            <a:r>
              <a:rPr lang="en-US" dirty="0">
                <a:solidFill>
                  <a:schemeClr val="bg1"/>
                </a:solidFill>
              </a:rPr>
              <a:t> Person detection with </a:t>
            </a:r>
            <a:r>
              <a:rPr lang="en-US" b="1" i="1" dirty="0">
                <a:solidFill>
                  <a:schemeClr val="bg1"/>
                </a:solidFill>
              </a:rPr>
              <a:t>height</a:t>
            </a:r>
            <a:r>
              <a:rPr lang="en-US" dirty="0">
                <a:solidFill>
                  <a:schemeClr val="bg1"/>
                </a:solidFill>
              </a:rPr>
              <a:t> consideration.</a:t>
            </a:r>
          </a:p>
          <a:p>
            <a:pPr>
              <a:buFont typeface="Wingdings" panose="05000000000000000000" pitchFamily="2" charset="2"/>
              <a:buChar char="v"/>
            </a:pPr>
            <a:r>
              <a:rPr lang="en-US" dirty="0">
                <a:solidFill>
                  <a:schemeClr val="bg1"/>
                </a:solidFill>
              </a:rPr>
              <a:t> Assumption of generalized </a:t>
            </a:r>
            <a:r>
              <a:rPr lang="en-US" b="1" i="1" dirty="0">
                <a:solidFill>
                  <a:schemeClr val="bg1"/>
                </a:solidFill>
              </a:rPr>
              <a:t>walking speed</a:t>
            </a:r>
            <a:r>
              <a:rPr lang="en-US" dirty="0">
                <a:solidFill>
                  <a:schemeClr val="bg1"/>
                </a:solidFill>
              </a:rPr>
              <a:t> and implementation using </a:t>
            </a:r>
            <a:r>
              <a:rPr lang="en-US" b="1" i="1" dirty="0">
                <a:solidFill>
                  <a:schemeClr val="bg1"/>
                </a:solidFill>
              </a:rPr>
              <a:t>delay</a:t>
            </a:r>
            <a:r>
              <a:rPr lang="en-US" dirty="0">
                <a:solidFill>
                  <a:schemeClr val="bg1"/>
                </a:solidFill>
              </a:rPr>
              <a:t> function.</a:t>
            </a:r>
          </a:p>
          <a:p>
            <a:pPr>
              <a:buFont typeface="Wingdings" panose="05000000000000000000" pitchFamily="2" charset="2"/>
              <a:buChar char="v"/>
            </a:pPr>
            <a:r>
              <a:rPr lang="en-US" dirty="0">
                <a:solidFill>
                  <a:schemeClr val="bg1"/>
                </a:solidFill>
              </a:rPr>
              <a:t> Assumption of properly separated sensors with no </a:t>
            </a:r>
            <a:r>
              <a:rPr lang="en-US" b="1" i="1" dirty="0">
                <a:solidFill>
                  <a:schemeClr val="bg1"/>
                </a:solidFill>
              </a:rPr>
              <a:t>spectrum interference.</a:t>
            </a:r>
          </a:p>
          <a:p>
            <a:pPr>
              <a:buFont typeface="Wingdings" panose="05000000000000000000" pitchFamily="2" charset="2"/>
              <a:buChar char="v"/>
            </a:pPr>
            <a:r>
              <a:rPr lang="en-US" dirty="0">
                <a:solidFill>
                  <a:schemeClr val="bg1"/>
                </a:solidFill>
              </a:rPr>
              <a:t> Deviation in speed of sound with the change in </a:t>
            </a:r>
            <a:r>
              <a:rPr lang="en-US" b="1" i="1" dirty="0">
                <a:solidFill>
                  <a:schemeClr val="bg1"/>
                </a:solidFill>
              </a:rPr>
              <a:t>temperature</a:t>
            </a:r>
            <a:r>
              <a:rPr lang="en-US" dirty="0">
                <a:solidFill>
                  <a:schemeClr val="bg1"/>
                </a:solidFill>
              </a:rPr>
              <a:t> and </a:t>
            </a:r>
            <a:r>
              <a:rPr lang="en-US" b="1" i="1" dirty="0">
                <a:solidFill>
                  <a:schemeClr val="bg1"/>
                </a:solidFill>
              </a:rPr>
              <a:t>humidity</a:t>
            </a:r>
            <a:r>
              <a:rPr lang="en-US" dirty="0">
                <a:solidFill>
                  <a:schemeClr val="bg1"/>
                </a:solidFill>
              </a:rPr>
              <a:t>.</a:t>
            </a:r>
            <a:r>
              <a:rPr lang="en-IN" dirty="0">
                <a:solidFill>
                  <a:schemeClr val="bg1"/>
                </a:solidFill>
              </a:rPr>
              <a:t> The formula for correction</a:t>
            </a:r>
          </a:p>
          <a:p>
            <a:pPr marL="0" indent="0">
              <a:buNone/>
            </a:pPr>
            <a:endParaRPr lang="en-IN" dirty="0">
              <a:solidFill>
                <a:schemeClr val="bg1"/>
              </a:solidFill>
            </a:endParaRPr>
          </a:p>
          <a:p>
            <a:pPr marL="0" indent="0">
              <a:buNone/>
            </a:pPr>
            <a:r>
              <a:rPr lang="en-GB"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 of sound (m/s) = 331.4 + 0.606*temperature(</a:t>
            </a:r>
            <a:r>
              <a:rPr lang="en-GB" b="1" dirty="0">
                <a:solidFill>
                  <a:srgbClr val="000000"/>
                </a:solidFill>
                <a:effectLst/>
                <a:latin typeface="Times New Roman" panose="02020603050405020304" pitchFamily="18" charset="0"/>
                <a:ea typeface="Calibri" panose="020F0502020204030204" pitchFamily="34" charset="0"/>
              </a:rPr>
              <a:t>in </a:t>
            </a:r>
            <a:r>
              <a:rPr lang="en-GB" b="1" baseline="30000" dirty="0">
                <a:solidFill>
                  <a:srgbClr val="000000"/>
                </a:solidFill>
                <a:effectLst/>
                <a:latin typeface="Times New Roman" panose="02020603050405020304" pitchFamily="18" charset="0"/>
                <a:ea typeface="Calibri" panose="020F0502020204030204" pitchFamily="34" charset="0"/>
              </a:rPr>
              <a:t>o</a:t>
            </a:r>
            <a:r>
              <a:rPr lang="en-GB" b="1" dirty="0">
                <a:solidFill>
                  <a:srgbClr val="000000"/>
                </a:solidFill>
                <a:effectLst/>
                <a:latin typeface="Times New Roman" panose="02020603050405020304" pitchFamily="18" charset="0"/>
                <a:ea typeface="Calibri" panose="020F0502020204030204" pitchFamily="34" charset="0"/>
              </a:rPr>
              <a:t>C)</a:t>
            </a:r>
            <a:r>
              <a:rPr lang="en-GB"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+ 0.0124*humidity</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dirty="0">
                <a:solidFill>
                  <a:schemeClr val="bg1"/>
                </a:solidFill>
              </a:rPr>
              <a:t>  Prevention of </a:t>
            </a:r>
            <a:r>
              <a:rPr lang="en-US" b="1" i="1" dirty="0">
                <a:solidFill>
                  <a:schemeClr val="bg1"/>
                </a:solidFill>
              </a:rPr>
              <a:t>Dead Zone</a:t>
            </a:r>
            <a:r>
              <a:rPr lang="en-US" dirty="0">
                <a:solidFill>
                  <a:schemeClr val="bg1"/>
                </a:solidFill>
              </a:rPr>
              <a:t> with the help of door frame.</a:t>
            </a:r>
          </a:p>
        </p:txBody>
      </p:sp>
      <p:sp>
        <p:nvSpPr>
          <p:cNvPr id="4" name="Arrow: Bent 3">
            <a:extLst>
              <a:ext uri="{FF2B5EF4-FFF2-40B4-BE49-F238E27FC236}">
                <a16:creationId xmlns:a16="http://schemas.microsoft.com/office/drawing/2014/main" id="{637B862D-4C0A-4520-A408-7B0D9C985028}"/>
              </a:ext>
            </a:extLst>
          </p:cNvPr>
          <p:cNvSpPr/>
          <p:nvPr/>
        </p:nvSpPr>
        <p:spPr>
          <a:xfrm rot="5400000">
            <a:off x="6520070" y="4227443"/>
            <a:ext cx="813816" cy="868680"/>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826054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nextCondLst>
                <p:cond evt="onClick" delay="0">
                  <p:tgtEl>
                    <p:spTgt spid="2"/>
                  </p:tgtEl>
                </p:cond>
              </p:nextCondLst>
            </p:seq>
            <p:seq concurrent="1" nextAc="seek">
              <p:cTn id="29" restart="whenNotActive" fill="hold" evtFilter="cancelBubble" nodeType="interactiveSeq">
                <p:stCondLst>
                  <p:cond evt="onClick" delay="0">
                    <p:tgtEl>
                      <p:spTgt spid="4"/>
                    </p:tgtEl>
                  </p:cond>
                </p:stCondLst>
                <p:endSync evt="end" delay="0">
                  <p:rtn val="all"/>
                </p:endSync>
                <p:childTnLst>
                  <p:par>
                    <p:cTn id="30" fill="hold">
                      <p:stCondLst>
                        <p:cond delay="0"/>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14350</TotalTime>
  <Words>604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Circuit</vt:lpstr>
      <vt:lpstr>Arduino  Based  counter</vt:lpstr>
      <vt:lpstr>PowerPoint Presentation</vt:lpstr>
      <vt:lpstr>introduction</vt:lpstr>
      <vt:lpstr>introduction</vt:lpstr>
      <vt:lpstr>Project methodology</vt:lpstr>
      <vt:lpstr>Project methodology</vt:lpstr>
      <vt:lpstr>PowerPoint Presentation</vt:lpstr>
      <vt:lpstr>Software simulation</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Counter  an  Arduino  Based Project</dc:title>
  <dc:creator>r7059</dc:creator>
  <cp:lastModifiedBy>Nabanita</cp:lastModifiedBy>
  <cp:revision>29</cp:revision>
  <dcterms:created xsi:type="dcterms:W3CDTF">2021-07-28T16:21:58Z</dcterms:created>
  <dcterms:modified xsi:type="dcterms:W3CDTF">2021-08-18T05:25:47Z</dcterms:modified>
</cp:coreProperties>
</file>