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63" r:id="rId4"/>
    <p:sldId id="264" r:id="rId5"/>
    <p:sldId id="265" r:id="rId6"/>
    <p:sldId id="269" r:id="rId7"/>
    <p:sldId id="270" r:id="rId8"/>
    <p:sldId id="271" r:id="rId9"/>
    <p:sldId id="272" r:id="rId10"/>
    <p:sldId id="267" r:id="rId11"/>
    <p:sldId id="260" r:id="rId12"/>
    <p:sldId id="259" r:id="rId13"/>
    <p:sldId id="261" r:id="rId14"/>
    <p:sldId id="268" r:id="rId15"/>
    <p:sldId id="273" r:id="rId16"/>
    <p:sldId id="277" r:id="rId17"/>
    <p:sldId id="281" r:id="rId18"/>
    <p:sldId id="274" r:id="rId19"/>
    <p:sldId id="279" r:id="rId20"/>
    <p:sldId id="276" r:id="rId21"/>
    <p:sldId id="282" r:id="rId22"/>
    <p:sldId id="278" r:id="rId23"/>
    <p:sldId id="280" r:id="rId24"/>
    <p:sldId id="275"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97BDDF"/>
    <a:srgbClr val="79A8D3"/>
    <a:srgbClr val="D4E5F4"/>
    <a:srgbClr val="DBE9F6"/>
    <a:srgbClr val="DEEBF7"/>
    <a:srgbClr val="FFFFFF"/>
    <a:srgbClr val="B1CFE9"/>
    <a:srgbClr val="BCD6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59368" autoAdjust="0"/>
  </p:normalViewPr>
  <p:slideViewPr>
    <p:cSldViewPr snapToGrid="0">
      <p:cViewPr>
        <p:scale>
          <a:sx n="66" d="100"/>
          <a:sy n="66" d="100"/>
        </p:scale>
        <p:origin x="158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012D24-6901-4AA6-9E4D-EA1B3F903C01}" type="datetimeFigureOut">
              <a:rPr kumimoji="1" lang="ja-JP" altLang="en-US" smtClean="0"/>
              <a:t>2025/7/5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3CFC30-ED5E-4C2C-BBC5-AF1D8FA7FCDE}" type="slidenum">
              <a:rPr kumimoji="1" lang="ja-JP" altLang="en-US" smtClean="0"/>
              <a:t>‹#›</a:t>
            </a:fld>
            <a:endParaRPr kumimoji="1" lang="ja-JP" altLang="en-US"/>
          </a:p>
        </p:txBody>
      </p:sp>
    </p:spTree>
    <p:extLst>
      <p:ext uri="{BB962C8B-B14F-4D97-AF65-F5344CB8AC3E}">
        <p14:creationId xmlns:p14="http://schemas.microsoft.com/office/powerpoint/2010/main" val="12866718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はい、じゃあ皆さんおはようございます。</a:t>
            </a:r>
            <a:endParaRPr kumimoji="1" lang="en-US" altLang="ja-JP" dirty="0"/>
          </a:p>
          <a:p>
            <a:r>
              <a:rPr kumimoji="1" lang="ja-JP" altLang="en-US" dirty="0"/>
              <a:t>本日と明日の２日間、</a:t>
            </a:r>
            <a:r>
              <a:rPr kumimoji="1" lang="en-US" altLang="ja-JP" dirty="0"/>
              <a:t>3D</a:t>
            </a:r>
            <a:r>
              <a:rPr kumimoji="1" lang="ja-JP" altLang="en-US" dirty="0"/>
              <a:t>モデリングに関して担当します。森翔平と申します。</a:t>
            </a:r>
            <a:endParaRPr kumimoji="1" lang="en-US" altLang="ja-JP" dirty="0"/>
          </a:p>
          <a:p>
            <a:r>
              <a:rPr kumimoji="1" lang="ja-JP" altLang="en-US" dirty="0"/>
              <a:t>「</a:t>
            </a:r>
            <a:r>
              <a:rPr kumimoji="1" lang="en-US" altLang="ja-JP" dirty="0"/>
              <a:t>NESI</a:t>
            </a:r>
            <a:r>
              <a:rPr kumimoji="1" lang="ja-JP" altLang="en-US" dirty="0"/>
              <a:t>へようこそ～」とか言っておけばいいんでしょうかね？ようこそと言えるほどの歴はないので、何とも言えませんが</a:t>
            </a:r>
            <a:r>
              <a:rPr kumimoji="1" lang="en-US" altLang="ja-JP" dirty="0"/>
              <a:t>…</a:t>
            </a:r>
          </a:p>
          <a:p>
            <a:endParaRPr kumimoji="1" lang="en-US" altLang="ja-JP" dirty="0"/>
          </a:p>
          <a:p>
            <a:r>
              <a:rPr kumimoji="1" lang="ja-JP" altLang="en-US" dirty="0"/>
              <a:t>ちなみになんですが、皆さんはインターンシップの募集要項とか見て選んでくださったんでしょうかね？</a:t>
            </a:r>
            <a:endParaRPr kumimoji="1" lang="en-US" altLang="ja-JP" dirty="0"/>
          </a:p>
          <a:p>
            <a:r>
              <a:rPr kumimoji="1" lang="ja-JP" altLang="en-US" dirty="0"/>
              <a:t>募集要項というか、インスタとかの</a:t>
            </a:r>
            <a:r>
              <a:rPr kumimoji="1" lang="en-US" altLang="ja-JP" dirty="0"/>
              <a:t>4,5</a:t>
            </a:r>
            <a:r>
              <a:rPr kumimoji="1" lang="ja-JP" altLang="en-US" dirty="0"/>
              <a:t>ページほどあるやつですね。</a:t>
            </a:r>
            <a:endParaRPr kumimoji="1" lang="en-US" altLang="ja-JP" dirty="0"/>
          </a:p>
          <a:p>
            <a:r>
              <a:rPr kumimoji="1" lang="ja-JP" altLang="en-US" dirty="0"/>
              <a:t>１日目にも聞かれたかもしれませんが</a:t>
            </a:r>
            <a:r>
              <a:rPr kumimoji="1" lang="en-US" altLang="ja-JP" dirty="0"/>
              <a:t>…</a:t>
            </a:r>
          </a:p>
          <a:p>
            <a:endParaRPr kumimoji="1" lang="en-US" altLang="ja-JP" dirty="0"/>
          </a:p>
          <a:p>
            <a:r>
              <a:rPr kumimoji="1" lang="ja-JP" altLang="en-US" dirty="0"/>
              <a:t>じゃあ、</a:t>
            </a:r>
            <a:r>
              <a:rPr kumimoji="1" lang="en-US" altLang="ja-JP" dirty="0"/>
              <a:t>3D</a:t>
            </a:r>
            <a:r>
              <a:rPr kumimoji="1" lang="ja-JP" altLang="en-US" dirty="0"/>
              <a:t>モデルの～あの～</a:t>
            </a:r>
            <a:r>
              <a:rPr kumimoji="1" lang="en-US" altLang="ja-JP" dirty="0"/>
              <a:t>3</a:t>
            </a:r>
            <a:r>
              <a:rPr kumimoji="1" lang="ja-JP" altLang="en-US" dirty="0"/>
              <a:t>体のレゴブロックのイメージキャラに出てきそうなやつは</a:t>
            </a:r>
            <a:r>
              <a:rPr kumimoji="1" lang="en-US" altLang="ja-JP" dirty="0"/>
              <a:t>…</a:t>
            </a:r>
            <a:r>
              <a:rPr kumimoji="1" lang="ja-JP" altLang="en-US" dirty="0"/>
              <a:t>見た？</a:t>
            </a:r>
            <a:endParaRPr kumimoji="1" lang="en-US" altLang="ja-JP" dirty="0"/>
          </a:p>
          <a:p>
            <a:r>
              <a:rPr kumimoji="1" lang="ja-JP" altLang="en-US" dirty="0"/>
              <a:t>一番奥のまゆげない、まゆげがどっかいっちゃってるやつがぼくです。まゆげはえとるやんけ！？みたいなツッコミはめんどくさいのでしないでください。</a:t>
            </a:r>
            <a:endParaRPr kumimoji="1" lang="en-US" altLang="ja-JP" dirty="0"/>
          </a:p>
          <a:p>
            <a:r>
              <a:rPr kumimoji="1" lang="ja-JP" altLang="en-US" dirty="0"/>
              <a:t>ふざけただけなので。書き忘れたとかでは全然ないんで～</a:t>
            </a:r>
            <a:endParaRPr kumimoji="1" lang="en-US" altLang="ja-JP" dirty="0"/>
          </a:p>
          <a:p>
            <a:r>
              <a:rPr kumimoji="1" lang="ja-JP" altLang="en-US" dirty="0"/>
              <a:t>もっかい作るのがめんどくさかったとかそんなんでもないんで～</a:t>
            </a:r>
            <a:endParaRPr kumimoji="1" lang="en-US" altLang="ja-JP" dirty="0"/>
          </a:p>
          <a:p>
            <a:endParaRPr kumimoji="1" lang="en-US" altLang="ja-JP" dirty="0"/>
          </a:p>
          <a:p>
            <a:r>
              <a:rPr kumimoji="1" lang="ja-JP" altLang="en-US" dirty="0"/>
              <a:t>冒頭雑談がすぎますね。すいません。じゃあメインやりますね。</a:t>
            </a:r>
            <a:endParaRPr kumimoji="1" lang="en-US" altLang="ja-JP" dirty="0"/>
          </a:p>
          <a:p>
            <a:endParaRPr kumimoji="1" lang="en-US" altLang="ja-JP" dirty="0"/>
          </a:p>
          <a:p>
            <a:r>
              <a:rPr kumimoji="1" lang="ja-JP" altLang="en-US" dirty="0"/>
              <a:t>〇〇ということでね、しょっぱなも言いましたが２日間この内容のものをやります。</a:t>
            </a:r>
            <a:endParaRPr kumimoji="1" lang="en-US" altLang="ja-JP" dirty="0"/>
          </a:p>
          <a:p>
            <a:endParaRPr kumimoji="1" lang="en-US" altLang="ja-JP" dirty="0"/>
          </a:p>
          <a:p>
            <a:r>
              <a:rPr kumimoji="1" lang="ja-JP" altLang="en-US" dirty="0"/>
              <a:t>でなんですが、</a:t>
            </a:r>
            <a:r>
              <a:rPr kumimoji="1" lang="en-US" altLang="ja-JP" dirty="0"/>
              <a:t>3D</a:t>
            </a:r>
            <a:r>
              <a:rPr kumimoji="1" lang="ja-JP" altLang="en-US" dirty="0"/>
              <a:t>モデリングを作るのは当然、読んで字のごとしなんですが、ただ作るわけじゃありません。</a:t>
            </a:r>
            <a:endParaRPr kumimoji="1" lang="en-US" altLang="ja-JP" dirty="0"/>
          </a:p>
          <a:p>
            <a:r>
              <a:rPr kumimoji="1" lang="ja-JP" altLang="en-US" dirty="0"/>
              <a:t>ただ作るっていう言いまわしが微妙かもしれませんが、</a:t>
            </a:r>
            <a:r>
              <a:rPr kumimoji="1" lang="en-US" altLang="ja-JP" dirty="0"/>
              <a:t>3D</a:t>
            </a:r>
            <a:r>
              <a:rPr kumimoji="1" lang="ja-JP" altLang="en-US" dirty="0"/>
              <a:t>モデルを作りました。ちゃんちゃん！ではないということですね。</a:t>
            </a:r>
            <a:endParaRPr kumimoji="1" lang="en-US" altLang="ja-JP" dirty="0"/>
          </a:p>
          <a:p>
            <a:r>
              <a:rPr kumimoji="1" lang="ja-JP" altLang="en-US" dirty="0"/>
              <a:t>というのもですね</a:t>
            </a:r>
            <a:endParaRPr kumimoji="1" lang="en-US" altLang="ja-JP" dirty="0"/>
          </a:p>
          <a:p>
            <a:r>
              <a:rPr kumimoji="1" lang="ja-JP" altLang="en-US" dirty="0"/>
              <a:t>（クリック）</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193CFC30-ED5E-4C2C-BBC5-AF1D8FA7FCDE}" type="slidenum">
              <a:rPr kumimoji="1" lang="ja-JP" altLang="en-US" smtClean="0"/>
              <a:t>1</a:t>
            </a:fld>
            <a:endParaRPr kumimoji="1" lang="ja-JP" altLang="en-US"/>
          </a:p>
        </p:txBody>
      </p:sp>
    </p:spTree>
    <p:extLst>
      <p:ext uri="{BB962C8B-B14F-4D97-AF65-F5344CB8AC3E}">
        <p14:creationId xmlns:p14="http://schemas.microsoft.com/office/powerpoint/2010/main" val="2206892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最後にモデルの結合です。</a:t>
            </a:r>
            <a:endParaRPr kumimoji="1" lang="en-US" altLang="ja-JP" dirty="0"/>
          </a:p>
          <a:p>
            <a:r>
              <a:rPr kumimoji="1" lang="ja-JP" altLang="en-US" dirty="0"/>
              <a:t>先ほど箱庭部屋を作るっていうページで、こんなのお見せしたじゃないですか？</a:t>
            </a:r>
            <a:endParaRPr kumimoji="1" lang="en-US" altLang="ja-JP" dirty="0"/>
          </a:p>
          <a:p>
            <a:r>
              <a:rPr kumimoji="1" lang="ja-JP" altLang="en-US" dirty="0"/>
              <a:t>これをつくるってなったら１つのファイルで全部詰め込んでやるのかっていうと、そうではないです。</a:t>
            </a:r>
            <a:endParaRPr kumimoji="1" lang="en-US" altLang="ja-JP" dirty="0"/>
          </a:p>
          <a:p>
            <a:r>
              <a:rPr kumimoji="1" lang="ja-JP" altLang="en-US" dirty="0"/>
              <a:t>机だけ。棚だけ。椅子だけ。みたいに、１つ１つ家具・設置物を各々、１ファイルに１モデルっていう感じにいたしますので、</a:t>
            </a:r>
            <a:endParaRPr kumimoji="1" lang="en-US" altLang="ja-JP" dirty="0"/>
          </a:p>
          <a:p>
            <a:r>
              <a:rPr kumimoji="1" lang="ja-JP" altLang="en-US" dirty="0"/>
              <a:t>それらを結合する内容となります。</a:t>
            </a:r>
            <a:endParaRPr kumimoji="1" lang="en-US" altLang="ja-JP" dirty="0"/>
          </a:p>
          <a:p>
            <a:endParaRPr kumimoji="1" lang="en-US" altLang="ja-JP" dirty="0"/>
          </a:p>
          <a:p>
            <a:r>
              <a:rPr kumimoji="1" lang="ja-JP" altLang="en-US" dirty="0"/>
              <a:t>（クリック）</a:t>
            </a:r>
            <a:endParaRPr kumimoji="1" lang="en-US" altLang="ja-JP" dirty="0"/>
          </a:p>
        </p:txBody>
      </p:sp>
      <p:sp>
        <p:nvSpPr>
          <p:cNvPr id="4" name="スライド番号プレースホルダー 3"/>
          <p:cNvSpPr>
            <a:spLocks noGrp="1"/>
          </p:cNvSpPr>
          <p:nvPr>
            <p:ph type="sldNum" sz="quarter" idx="5"/>
          </p:nvPr>
        </p:nvSpPr>
        <p:spPr/>
        <p:txBody>
          <a:bodyPr/>
          <a:lstStyle/>
          <a:p>
            <a:fld id="{193CFC30-ED5E-4C2C-BBC5-AF1D8FA7FCDE}" type="slidenum">
              <a:rPr kumimoji="1" lang="ja-JP" altLang="en-US" smtClean="0"/>
              <a:t>10</a:t>
            </a:fld>
            <a:endParaRPr kumimoji="1" lang="ja-JP" altLang="en-US"/>
          </a:p>
        </p:txBody>
      </p:sp>
    </p:spTree>
    <p:extLst>
      <p:ext uri="{BB962C8B-B14F-4D97-AF65-F5344CB8AC3E}">
        <p14:creationId xmlns:p14="http://schemas.microsoft.com/office/powerpoint/2010/main" val="1859716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ざっくりですが１日目は、これから用語解説をやって主要操作をやって、もう今日でモデリングに入っていこうかなと思います。</a:t>
            </a:r>
            <a:endParaRPr kumimoji="1" lang="en-US" altLang="ja-JP" dirty="0"/>
          </a:p>
          <a:p>
            <a:r>
              <a:rPr kumimoji="1" lang="ja-JP" altLang="en-US" dirty="0"/>
              <a:t>そして２日目。</a:t>
            </a:r>
            <a:endParaRPr kumimoji="1" lang="en-US" altLang="ja-JP" dirty="0"/>
          </a:p>
          <a:p>
            <a:r>
              <a:rPr kumimoji="1" lang="ja-JP" altLang="en-US" dirty="0"/>
              <a:t>（クリック）</a:t>
            </a:r>
          </a:p>
        </p:txBody>
      </p:sp>
      <p:sp>
        <p:nvSpPr>
          <p:cNvPr id="4" name="スライド番号プレースホルダー 3"/>
          <p:cNvSpPr>
            <a:spLocks noGrp="1"/>
          </p:cNvSpPr>
          <p:nvPr>
            <p:ph type="sldNum" sz="quarter" idx="5"/>
          </p:nvPr>
        </p:nvSpPr>
        <p:spPr/>
        <p:txBody>
          <a:bodyPr/>
          <a:lstStyle/>
          <a:p>
            <a:fld id="{193CFC30-ED5E-4C2C-BBC5-AF1D8FA7FCDE}" type="slidenum">
              <a:rPr kumimoji="1" lang="ja-JP" altLang="en-US" smtClean="0"/>
              <a:t>11</a:t>
            </a:fld>
            <a:endParaRPr kumimoji="1" lang="ja-JP" altLang="en-US"/>
          </a:p>
        </p:txBody>
      </p:sp>
    </p:spTree>
    <p:extLst>
      <p:ext uri="{BB962C8B-B14F-4D97-AF65-F5344CB8AC3E}">
        <p14:creationId xmlns:p14="http://schemas.microsoft.com/office/powerpoint/2010/main" val="1936279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２日目は、モデリングを続けて行って、モデルの結合をして、</a:t>
            </a:r>
            <a:endParaRPr kumimoji="1" lang="en-US" altLang="ja-JP" dirty="0"/>
          </a:p>
          <a:p>
            <a:r>
              <a:rPr kumimoji="1" lang="ja-JP" altLang="en-US" dirty="0"/>
              <a:t>晴れて明後日の</a:t>
            </a:r>
            <a:r>
              <a:rPr kumimoji="1" lang="en-US" altLang="ja-JP" dirty="0"/>
              <a:t>Web</a:t>
            </a:r>
            <a:r>
              <a:rPr kumimoji="1" lang="ja-JP" altLang="en-US" dirty="0"/>
              <a:t>構築に挑むと</a:t>
            </a:r>
            <a:r>
              <a:rPr kumimoji="1" lang="en-US" altLang="ja-JP" dirty="0"/>
              <a:t>…</a:t>
            </a:r>
            <a:r>
              <a:rPr kumimoji="1" lang="ja-JP" altLang="en-US" dirty="0"/>
              <a:t>こんな流れでやっていきます。</a:t>
            </a:r>
            <a:endParaRPr kumimoji="1" lang="en-US" altLang="ja-JP" dirty="0"/>
          </a:p>
          <a:p>
            <a:endParaRPr kumimoji="1" lang="en-US" altLang="ja-JP" dirty="0"/>
          </a:p>
          <a:p>
            <a:r>
              <a:rPr kumimoji="1" lang="ja-JP" altLang="en-US" dirty="0"/>
              <a:t>（クリック）</a:t>
            </a:r>
          </a:p>
        </p:txBody>
      </p:sp>
      <p:sp>
        <p:nvSpPr>
          <p:cNvPr id="4" name="スライド番号プレースホルダー 3"/>
          <p:cNvSpPr>
            <a:spLocks noGrp="1"/>
          </p:cNvSpPr>
          <p:nvPr>
            <p:ph type="sldNum" sz="quarter" idx="5"/>
          </p:nvPr>
        </p:nvSpPr>
        <p:spPr/>
        <p:txBody>
          <a:bodyPr/>
          <a:lstStyle/>
          <a:p>
            <a:fld id="{193CFC30-ED5E-4C2C-BBC5-AF1D8FA7FCDE}" type="slidenum">
              <a:rPr kumimoji="1" lang="ja-JP" altLang="en-US" smtClean="0"/>
              <a:t>12</a:t>
            </a:fld>
            <a:endParaRPr kumimoji="1" lang="ja-JP" altLang="en-US"/>
          </a:p>
        </p:txBody>
      </p:sp>
    </p:spTree>
    <p:extLst>
      <p:ext uri="{BB962C8B-B14F-4D97-AF65-F5344CB8AC3E}">
        <p14:creationId xmlns:p14="http://schemas.microsoft.com/office/powerpoint/2010/main" val="2205511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各カテゴリーのざっくりなボリューム感です。頑張りましょう。</a:t>
            </a:r>
            <a:endParaRPr kumimoji="1" lang="en-US" altLang="ja-JP" dirty="0"/>
          </a:p>
          <a:p>
            <a:r>
              <a:rPr kumimoji="1" lang="ja-JP" altLang="en-US" dirty="0"/>
              <a:t>（クリック）</a:t>
            </a:r>
          </a:p>
        </p:txBody>
      </p:sp>
      <p:sp>
        <p:nvSpPr>
          <p:cNvPr id="4" name="スライド番号プレースホルダー 3"/>
          <p:cNvSpPr>
            <a:spLocks noGrp="1"/>
          </p:cNvSpPr>
          <p:nvPr>
            <p:ph type="sldNum" sz="quarter" idx="5"/>
          </p:nvPr>
        </p:nvSpPr>
        <p:spPr/>
        <p:txBody>
          <a:bodyPr/>
          <a:lstStyle/>
          <a:p>
            <a:fld id="{193CFC30-ED5E-4C2C-BBC5-AF1D8FA7FCDE}" type="slidenum">
              <a:rPr kumimoji="1" lang="ja-JP" altLang="en-US" smtClean="0"/>
              <a:t>13</a:t>
            </a:fld>
            <a:endParaRPr kumimoji="1" lang="ja-JP" altLang="en-US"/>
          </a:p>
        </p:txBody>
      </p:sp>
    </p:spTree>
    <p:extLst>
      <p:ext uri="{BB962C8B-B14F-4D97-AF65-F5344CB8AC3E}">
        <p14:creationId xmlns:p14="http://schemas.microsoft.com/office/powerpoint/2010/main" val="2790811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でー人によってこうにもなると考えています。ここはまぁやりながら、なるほどっとなると思います。</a:t>
            </a:r>
            <a:endParaRPr kumimoji="1" lang="en-US" altLang="ja-JP" dirty="0"/>
          </a:p>
          <a:p>
            <a:r>
              <a:rPr kumimoji="1" lang="ja-JP" altLang="en-US" dirty="0"/>
              <a:t>モデリングがっつり押しじゃないパターンもありますので。よろしくお願いします。</a:t>
            </a:r>
            <a:endParaRPr kumimoji="1" lang="en-US" altLang="ja-JP" dirty="0"/>
          </a:p>
          <a:p>
            <a:endParaRPr kumimoji="1" lang="en-US" altLang="ja-JP" dirty="0"/>
          </a:p>
          <a:p>
            <a:r>
              <a:rPr kumimoji="1" lang="ja-JP" altLang="en-US" dirty="0"/>
              <a:t>ここまでで、前座は終わったんですが、大丈夫ですか？トイレとか大丈夫ですか？</a:t>
            </a:r>
            <a:endParaRPr kumimoji="1" lang="en-US" altLang="ja-JP" dirty="0"/>
          </a:p>
          <a:p>
            <a:endParaRPr kumimoji="1" lang="en-US" altLang="ja-JP" dirty="0"/>
          </a:p>
          <a:p>
            <a:r>
              <a:rPr kumimoji="1" lang="en-US" altLang="ja-JP" dirty="0"/>
              <a:t>【</a:t>
            </a:r>
            <a:r>
              <a:rPr kumimoji="1" lang="ja-JP" altLang="en-US" dirty="0"/>
              <a:t>トイレ休憩あるかも！！</a:t>
            </a:r>
            <a:r>
              <a:rPr kumimoji="1" lang="en-US" altLang="ja-JP" dirty="0"/>
              <a:t>】</a:t>
            </a: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はいじゃあ。用語解説に入っていきます。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（クリック）</a:t>
            </a:r>
          </a:p>
          <a:p>
            <a:endParaRPr kumimoji="1" lang="ja-JP" altLang="en-US" dirty="0"/>
          </a:p>
        </p:txBody>
      </p:sp>
      <p:sp>
        <p:nvSpPr>
          <p:cNvPr id="4" name="スライド番号プレースホルダー 3"/>
          <p:cNvSpPr>
            <a:spLocks noGrp="1"/>
          </p:cNvSpPr>
          <p:nvPr>
            <p:ph type="sldNum" sz="quarter" idx="5"/>
          </p:nvPr>
        </p:nvSpPr>
        <p:spPr/>
        <p:txBody>
          <a:bodyPr/>
          <a:lstStyle/>
          <a:p>
            <a:fld id="{193CFC30-ED5E-4C2C-BBC5-AF1D8FA7FCDE}" type="slidenum">
              <a:rPr kumimoji="1" lang="ja-JP" altLang="en-US" smtClean="0"/>
              <a:t>14</a:t>
            </a:fld>
            <a:endParaRPr kumimoji="1" lang="ja-JP" altLang="en-US"/>
          </a:p>
        </p:txBody>
      </p:sp>
    </p:spTree>
    <p:extLst>
      <p:ext uri="{BB962C8B-B14F-4D97-AF65-F5344CB8AC3E}">
        <p14:creationId xmlns:p14="http://schemas.microsoft.com/office/powerpoint/2010/main" val="3466054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B2BE75-1F1C-B79E-7FEE-454B2D3F0A4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AACB0B5-602B-C8A1-F94B-8F6356661E3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A81A464-18D9-60D0-81CE-1A386093E072}"/>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7FD7F2AC-5F71-2190-0CA8-012E4446823E}"/>
              </a:ext>
            </a:extLst>
          </p:cNvPr>
          <p:cNvSpPr>
            <a:spLocks noGrp="1"/>
          </p:cNvSpPr>
          <p:nvPr>
            <p:ph type="sldNum" sz="quarter" idx="5"/>
          </p:nvPr>
        </p:nvSpPr>
        <p:spPr/>
        <p:txBody>
          <a:bodyPr/>
          <a:lstStyle/>
          <a:p>
            <a:fld id="{193CFC30-ED5E-4C2C-BBC5-AF1D8FA7FCDE}" type="slidenum">
              <a:rPr kumimoji="1" lang="ja-JP" altLang="en-US" smtClean="0"/>
              <a:t>15</a:t>
            </a:fld>
            <a:endParaRPr kumimoji="1" lang="ja-JP" altLang="en-US"/>
          </a:p>
        </p:txBody>
      </p:sp>
    </p:spTree>
    <p:extLst>
      <p:ext uri="{BB962C8B-B14F-4D97-AF65-F5344CB8AC3E}">
        <p14:creationId xmlns:p14="http://schemas.microsoft.com/office/powerpoint/2010/main" val="2606362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B811E4-3728-61A8-9BDA-9B6578F918B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2AEF243-3695-45AE-F143-D6095B915D2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2FEEEAC-A7CE-30FB-1F22-EA8B9C0A0659}"/>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392B7C7E-D2D5-06C2-7A29-19FCC1F05A9E}"/>
              </a:ext>
            </a:extLst>
          </p:cNvPr>
          <p:cNvSpPr>
            <a:spLocks noGrp="1"/>
          </p:cNvSpPr>
          <p:nvPr>
            <p:ph type="sldNum" sz="quarter" idx="5"/>
          </p:nvPr>
        </p:nvSpPr>
        <p:spPr/>
        <p:txBody>
          <a:bodyPr/>
          <a:lstStyle/>
          <a:p>
            <a:fld id="{193CFC30-ED5E-4C2C-BBC5-AF1D8FA7FCDE}" type="slidenum">
              <a:rPr kumimoji="1" lang="ja-JP" altLang="en-US" smtClean="0"/>
              <a:t>16</a:t>
            </a:fld>
            <a:endParaRPr kumimoji="1" lang="ja-JP" altLang="en-US"/>
          </a:p>
        </p:txBody>
      </p:sp>
    </p:spTree>
    <p:extLst>
      <p:ext uri="{BB962C8B-B14F-4D97-AF65-F5344CB8AC3E}">
        <p14:creationId xmlns:p14="http://schemas.microsoft.com/office/powerpoint/2010/main" val="1174596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EE1AE1-448D-21C1-A4DE-73DEDFB616A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3406544-F39B-1A87-D88E-68DE0CDD6F0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F54AF3D-6E1E-8EF8-CA1C-F263394F3579}"/>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17555980-00A9-8804-D67C-B39928B41548}"/>
              </a:ext>
            </a:extLst>
          </p:cNvPr>
          <p:cNvSpPr>
            <a:spLocks noGrp="1"/>
          </p:cNvSpPr>
          <p:nvPr>
            <p:ph type="sldNum" sz="quarter" idx="5"/>
          </p:nvPr>
        </p:nvSpPr>
        <p:spPr/>
        <p:txBody>
          <a:bodyPr/>
          <a:lstStyle/>
          <a:p>
            <a:fld id="{193CFC30-ED5E-4C2C-BBC5-AF1D8FA7FCDE}" type="slidenum">
              <a:rPr kumimoji="1" lang="ja-JP" altLang="en-US" smtClean="0"/>
              <a:t>17</a:t>
            </a:fld>
            <a:endParaRPr kumimoji="1" lang="ja-JP" altLang="en-US"/>
          </a:p>
        </p:txBody>
      </p:sp>
    </p:spTree>
    <p:extLst>
      <p:ext uri="{BB962C8B-B14F-4D97-AF65-F5344CB8AC3E}">
        <p14:creationId xmlns:p14="http://schemas.microsoft.com/office/powerpoint/2010/main" val="938657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918FF7-8908-3DE0-479D-41E1E801854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586EF55-FE81-AAA8-3D73-027886F7D26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1CD5D47-22B5-00E5-27A2-10B21D6B489F}"/>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9ECEEB7B-A66C-A04A-6494-CF6C892FF3F5}"/>
              </a:ext>
            </a:extLst>
          </p:cNvPr>
          <p:cNvSpPr>
            <a:spLocks noGrp="1"/>
          </p:cNvSpPr>
          <p:nvPr>
            <p:ph type="sldNum" sz="quarter" idx="5"/>
          </p:nvPr>
        </p:nvSpPr>
        <p:spPr/>
        <p:txBody>
          <a:bodyPr/>
          <a:lstStyle/>
          <a:p>
            <a:fld id="{193CFC30-ED5E-4C2C-BBC5-AF1D8FA7FCDE}" type="slidenum">
              <a:rPr kumimoji="1" lang="ja-JP" altLang="en-US" smtClean="0"/>
              <a:t>18</a:t>
            </a:fld>
            <a:endParaRPr kumimoji="1" lang="ja-JP" altLang="en-US"/>
          </a:p>
        </p:txBody>
      </p:sp>
    </p:spTree>
    <p:extLst>
      <p:ext uri="{BB962C8B-B14F-4D97-AF65-F5344CB8AC3E}">
        <p14:creationId xmlns:p14="http://schemas.microsoft.com/office/powerpoint/2010/main" val="37867461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CBDE20-D142-8ACC-84A6-F877DD9CADE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27E2454-8DFD-2219-0B68-A92D46A8258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D4992E9-8C01-1F88-1249-9F97CBC6EBFC}"/>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AD28A7B3-AC9C-724E-EDFE-756BB567726A}"/>
              </a:ext>
            </a:extLst>
          </p:cNvPr>
          <p:cNvSpPr>
            <a:spLocks noGrp="1"/>
          </p:cNvSpPr>
          <p:nvPr>
            <p:ph type="sldNum" sz="quarter" idx="5"/>
          </p:nvPr>
        </p:nvSpPr>
        <p:spPr/>
        <p:txBody>
          <a:bodyPr/>
          <a:lstStyle/>
          <a:p>
            <a:fld id="{193CFC30-ED5E-4C2C-BBC5-AF1D8FA7FCDE}" type="slidenum">
              <a:rPr kumimoji="1" lang="ja-JP" altLang="en-US" smtClean="0"/>
              <a:t>19</a:t>
            </a:fld>
            <a:endParaRPr kumimoji="1" lang="ja-JP" altLang="en-US"/>
          </a:p>
        </p:txBody>
      </p:sp>
    </p:spTree>
    <p:extLst>
      <p:ext uri="{BB962C8B-B14F-4D97-AF65-F5344CB8AC3E}">
        <p14:creationId xmlns:p14="http://schemas.microsoft.com/office/powerpoint/2010/main" val="2742992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皆さんには、</a:t>
            </a:r>
            <a:r>
              <a:rPr kumimoji="1" lang="en-US" altLang="ja-JP" dirty="0"/>
              <a:t>Web</a:t>
            </a:r>
            <a:r>
              <a:rPr kumimoji="1" lang="ja-JP" altLang="en-US" dirty="0"/>
              <a:t>構築で使う</a:t>
            </a:r>
            <a:r>
              <a:rPr kumimoji="1" lang="en-US" altLang="ja-JP" dirty="0"/>
              <a:t>3D</a:t>
            </a:r>
            <a:r>
              <a:rPr kumimoji="1" lang="ja-JP" altLang="en-US" dirty="0"/>
              <a:t>モデルを作成していただきます。よろしくお願いします。</a:t>
            </a:r>
            <a:endParaRPr kumimoji="1" lang="en-US" altLang="ja-JP" dirty="0"/>
          </a:p>
          <a:p>
            <a:endParaRPr kumimoji="1" lang="en-US" altLang="ja-JP" dirty="0"/>
          </a:p>
          <a:p>
            <a:r>
              <a:rPr kumimoji="1" lang="ja-JP" altLang="en-US" dirty="0"/>
              <a:t>はい。皆さんには</a:t>
            </a:r>
            <a:r>
              <a:rPr kumimoji="1" lang="en-US" altLang="ja-JP" dirty="0"/>
              <a:t>3D</a:t>
            </a:r>
            <a:r>
              <a:rPr kumimoji="1" lang="ja-JP" altLang="en-US" dirty="0"/>
              <a:t>モデルを作っていただくんですが、それは明後日、つまりインターンシップ</a:t>
            </a:r>
            <a:r>
              <a:rPr kumimoji="1" lang="en-US" altLang="ja-JP" dirty="0"/>
              <a:t>4</a:t>
            </a:r>
            <a:r>
              <a:rPr kumimoji="1" lang="ja-JP" altLang="en-US" dirty="0"/>
              <a:t>日目ですね。</a:t>
            </a:r>
            <a:endParaRPr kumimoji="1" lang="en-US" altLang="ja-JP" dirty="0"/>
          </a:p>
          <a:p>
            <a:r>
              <a:rPr kumimoji="1" lang="ja-JP" altLang="en-US" dirty="0"/>
              <a:t>そこで使います。あの～</a:t>
            </a:r>
            <a:r>
              <a:rPr kumimoji="1" lang="en-US" altLang="ja-JP" dirty="0"/>
              <a:t>HTML/CSS/JavaScript</a:t>
            </a:r>
            <a:r>
              <a:rPr kumimoji="1" lang="ja-JP" altLang="en-US" dirty="0"/>
              <a:t>なんちゃらとかのあれですね。そこで使います。</a:t>
            </a:r>
            <a:endParaRPr kumimoji="1" lang="en-US" altLang="ja-JP" dirty="0"/>
          </a:p>
          <a:p>
            <a:endParaRPr kumimoji="1" lang="en-US" altLang="ja-JP" dirty="0"/>
          </a:p>
          <a:p>
            <a:r>
              <a:rPr kumimoji="1" lang="ja-JP" altLang="en-US" dirty="0"/>
              <a:t>なので、</a:t>
            </a:r>
            <a:r>
              <a:rPr kumimoji="1" lang="en-US" altLang="ja-JP" dirty="0"/>
              <a:t>3D</a:t>
            </a:r>
            <a:r>
              <a:rPr kumimoji="1" lang="ja-JP" altLang="en-US" dirty="0"/>
              <a:t>モデリングと</a:t>
            </a:r>
            <a:r>
              <a:rPr kumimoji="1" lang="en-US" altLang="ja-JP" dirty="0"/>
              <a:t>Web</a:t>
            </a:r>
            <a:r>
              <a:rPr kumimoji="1" lang="ja-JP" altLang="en-US" dirty="0"/>
              <a:t>構築ですね。募集要項とかポスターとか掲示板とか見られたと思いますが、</a:t>
            </a:r>
            <a:endParaRPr kumimoji="1" lang="en-US" altLang="ja-JP" dirty="0"/>
          </a:p>
          <a:p>
            <a:r>
              <a:rPr kumimoji="1" lang="ja-JP" altLang="en-US" dirty="0"/>
              <a:t>その</a:t>
            </a:r>
            <a:r>
              <a:rPr kumimoji="1" lang="en-US" altLang="ja-JP" dirty="0"/>
              <a:t>3D</a:t>
            </a:r>
            <a:r>
              <a:rPr kumimoji="1" lang="ja-JP" altLang="en-US" dirty="0"/>
              <a:t>モデリングと</a:t>
            </a:r>
            <a:r>
              <a:rPr kumimoji="1" lang="en-US" altLang="ja-JP" dirty="0"/>
              <a:t>Web</a:t>
            </a:r>
            <a:r>
              <a:rPr kumimoji="1" lang="ja-JP" altLang="en-US" dirty="0"/>
              <a:t>構築は分離して個々で行うのかな～と思った方もいるかもしれませんが、</a:t>
            </a:r>
            <a:endParaRPr kumimoji="1" lang="en-US" altLang="ja-JP" dirty="0"/>
          </a:p>
          <a:p>
            <a:r>
              <a:rPr kumimoji="1" lang="ja-JP" altLang="en-US" dirty="0"/>
              <a:t>続きものでございます。</a:t>
            </a:r>
            <a:endParaRPr kumimoji="1" lang="en-US" altLang="ja-JP" dirty="0"/>
          </a:p>
          <a:p>
            <a:endParaRPr kumimoji="1" lang="en-US" altLang="ja-JP" dirty="0"/>
          </a:p>
          <a:p>
            <a:r>
              <a:rPr kumimoji="1" lang="ja-JP" altLang="en-US" dirty="0"/>
              <a:t>この２日間で作ったものが、３日目につながります。</a:t>
            </a:r>
            <a:endParaRPr kumimoji="1" lang="en-US" altLang="ja-JP" dirty="0"/>
          </a:p>
          <a:p>
            <a:endParaRPr kumimoji="1" lang="en-US" altLang="ja-JP" dirty="0"/>
          </a:p>
          <a:p>
            <a:r>
              <a:rPr kumimoji="1" lang="ja-JP" altLang="en-US" dirty="0"/>
              <a:t>だからといってですね、この</a:t>
            </a:r>
            <a:r>
              <a:rPr kumimoji="1" lang="en-US" altLang="ja-JP" dirty="0"/>
              <a:t>2</a:t>
            </a:r>
            <a:r>
              <a:rPr kumimoji="1" lang="ja-JP" altLang="en-US" dirty="0"/>
              <a:t>日間でめちゃくちゃ頑張らなきゃいけないのかな？この</a:t>
            </a:r>
            <a:r>
              <a:rPr kumimoji="1" lang="en-US" altLang="ja-JP" dirty="0"/>
              <a:t>8</a:t>
            </a:r>
            <a:r>
              <a:rPr kumimoji="1" lang="ja-JP" altLang="en-US" dirty="0"/>
              <a:t>時間にすべてをかけなきゃいけないのかな？</a:t>
            </a:r>
            <a:endParaRPr kumimoji="1" lang="en-US" altLang="ja-JP" dirty="0"/>
          </a:p>
          <a:p>
            <a:r>
              <a:rPr kumimoji="1" lang="ja-JP" altLang="en-US" dirty="0"/>
              <a:t>そんなわきゃありませんので、なんとかなりますので、ご安心ください。すごい雑なフォローですけど。</a:t>
            </a:r>
            <a:endParaRPr kumimoji="1" lang="en-US" altLang="ja-JP" dirty="0"/>
          </a:p>
          <a:p>
            <a:r>
              <a:rPr kumimoji="1" lang="ja-JP" altLang="en-US" dirty="0"/>
              <a:t>ふざけ抜きで、まぁなんとかなるようにこちらも考えて、仕込んでますので、よろしくお願いします。</a:t>
            </a:r>
            <a:endParaRPr kumimoji="1" lang="en-US" altLang="ja-JP" dirty="0"/>
          </a:p>
          <a:p>
            <a:endParaRPr kumimoji="1" lang="en-US" altLang="ja-JP" dirty="0"/>
          </a:p>
          <a:p>
            <a:r>
              <a:rPr kumimoji="1" lang="ja-JP" altLang="en-US" dirty="0"/>
              <a:t>（クリック）</a:t>
            </a:r>
          </a:p>
        </p:txBody>
      </p:sp>
      <p:sp>
        <p:nvSpPr>
          <p:cNvPr id="4" name="スライド番号プレースホルダー 3"/>
          <p:cNvSpPr>
            <a:spLocks noGrp="1"/>
          </p:cNvSpPr>
          <p:nvPr>
            <p:ph type="sldNum" sz="quarter" idx="5"/>
          </p:nvPr>
        </p:nvSpPr>
        <p:spPr/>
        <p:txBody>
          <a:bodyPr/>
          <a:lstStyle/>
          <a:p>
            <a:fld id="{193CFC30-ED5E-4C2C-BBC5-AF1D8FA7FCDE}" type="slidenum">
              <a:rPr kumimoji="1" lang="ja-JP" altLang="en-US" smtClean="0"/>
              <a:t>2</a:t>
            </a:fld>
            <a:endParaRPr kumimoji="1" lang="ja-JP" altLang="en-US"/>
          </a:p>
        </p:txBody>
      </p:sp>
    </p:spTree>
    <p:extLst>
      <p:ext uri="{BB962C8B-B14F-4D97-AF65-F5344CB8AC3E}">
        <p14:creationId xmlns:p14="http://schemas.microsoft.com/office/powerpoint/2010/main" val="4065590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54061-0209-654A-DB35-F9C7BF693F4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8EACEE2-FF73-8997-AF23-C7F19344930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77EDBF5-162D-3A99-C6BF-E2351E646E3B}"/>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28C96D81-BC14-DBC7-3BAD-A865247350ED}"/>
              </a:ext>
            </a:extLst>
          </p:cNvPr>
          <p:cNvSpPr>
            <a:spLocks noGrp="1"/>
          </p:cNvSpPr>
          <p:nvPr>
            <p:ph type="sldNum" sz="quarter" idx="5"/>
          </p:nvPr>
        </p:nvSpPr>
        <p:spPr/>
        <p:txBody>
          <a:bodyPr/>
          <a:lstStyle/>
          <a:p>
            <a:fld id="{193CFC30-ED5E-4C2C-BBC5-AF1D8FA7FCDE}" type="slidenum">
              <a:rPr kumimoji="1" lang="ja-JP" altLang="en-US" smtClean="0"/>
              <a:t>20</a:t>
            </a:fld>
            <a:endParaRPr kumimoji="1" lang="ja-JP" altLang="en-US"/>
          </a:p>
        </p:txBody>
      </p:sp>
    </p:spTree>
    <p:extLst>
      <p:ext uri="{BB962C8B-B14F-4D97-AF65-F5344CB8AC3E}">
        <p14:creationId xmlns:p14="http://schemas.microsoft.com/office/powerpoint/2010/main" val="14239527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8D0E65-2E07-5294-9B62-5AA5329C5F6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0B7C3F5-98E8-4994-1B5C-2FB7FFA058C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877BD8A-8C8C-F33D-6E12-53D976EB6CA7}"/>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207E4CFB-F163-82A4-02DC-66B047BEEADA}"/>
              </a:ext>
            </a:extLst>
          </p:cNvPr>
          <p:cNvSpPr>
            <a:spLocks noGrp="1"/>
          </p:cNvSpPr>
          <p:nvPr>
            <p:ph type="sldNum" sz="quarter" idx="5"/>
          </p:nvPr>
        </p:nvSpPr>
        <p:spPr/>
        <p:txBody>
          <a:bodyPr/>
          <a:lstStyle/>
          <a:p>
            <a:fld id="{193CFC30-ED5E-4C2C-BBC5-AF1D8FA7FCDE}" type="slidenum">
              <a:rPr kumimoji="1" lang="ja-JP" altLang="en-US" smtClean="0"/>
              <a:t>21</a:t>
            </a:fld>
            <a:endParaRPr kumimoji="1" lang="ja-JP" altLang="en-US"/>
          </a:p>
        </p:txBody>
      </p:sp>
    </p:spTree>
    <p:extLst>
      <p:ext uri="{BB962C8B-B14F-4D97-AF65-F5344CB8AC3E}">
        <p14:creationId xmlns:p14="http://schemas.microsoft.com/office/powerpoint/2010/main" val="25807577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8A7983-FCD8-79D6-79C1-8A91FB24A11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07C5000-061A-741C-39E3-CA0001BCB23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799DD16-4387-6300-25E2-5D2FF4ABD67C}"/>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C23A1763-7A12-1AE3-4F11-C084EB082B08}"/>
              </a:ext>
            </a:extLst>
          </p:cNvPr>
          <p:cNvSpPr>
            <a:spLocks noGrp="1"/>
          </p:cNvSpPr>
          <p:nvPr>
            <p:ph type="sldNum" sz="quarter" idx="5"/>
          </p:nvPr>
        </p:nvSpPr>
        <p:spPr/>
        <p:txBody>
          <a:bodyPr/>
          <a:lstStyle/>
          <a:p>
            <a:fld id="{193CFC30-ED5E-4C2C-BBC5-AF1D8FA7FCDE}" type="slidenum">
              <a:rPr kumimoji="1" lang="ja-JP" altLang="en-US" smtClean="0"/>
              <a:t>22</a:t>
            </a:fld>
            <a:endParaRPr kumimoji="1" lang="ja-JP" altLang="en-US"/>
          </a:p>
        </p:txBody>
      </p:sp>
    </p:spTree>
    <p:extLst>
      <p:ext uri="{BB962C8B-B14F-4D97-AF65-F5344CB8AC3E}">
        <p14:creationId xmlns:p14="http://schemas.microsoft.com/office/powerpoint/2010/main" val="315473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AC3BA-793C-08F5-E6D6-837D91A3BB3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84E4618-B86A-BF29-97E4-8B96C951A3D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FA4DEC5-D7F8-9BBA-E25F-65AC947E5ED8}"/>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52B20D8E-4F8B-64C5-D1FE-668C14713E6A}"/>
              </a:ext>
            </a:extLst>
          </p:cNvPr>
          <p:cNvSpPr>
            <a:spLocks noGrp="1"/>
          </p:cNvSpPr>
          <p:nvPr>
            <p:ph type="sldNum" sz="quarter" idx="5"/>
          </p:nvPr>
        </p:nvSpPr>
        <p:spPr/>
        <p:txBody>
          <a:bodyPr/>
          <a:lstStyle/>
          <a:p>
            <a:fld id="{193CFC30-ED5E-4C2C-BBC5-AF1D8FA7FCDE}" type="slidenum">
              <a:rPr kumimoji="1" lang="ja-JP" altLang="en-US" smtClean="0"/>
              <a:t>23</a:t>
            </a:fld>
            <a:endParaRPr kumimoji="1" lang="ja-JP" altLang="en-US"/>
          </a:p>
        </p:txBody>
      </p:sp>
    </p:spTree>
    <p:extLst>
      <p:ext uri="{BB962C8B-B14F-4D97-AF65-F5344CB8AC3E}">
        <p14:creationId xmlns:p14="http://schemas.microsoft.com/office/powerpoint/2010/main" val="8544049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6194C5-B99C-FB0A-0FA8-6A6E8064526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3B8759F-DE4D-C10F-9E5D-0F7E1967F46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3E76F48-BA81-A80E-3A7E-8B9D75B46579}"/>
              </a:ext>
            </a:extLst>
          </p:cNvPr>
          <p:cNvSpPr>
            <a:spLocks noGrp="1"/>
          </p:cNvSpPr>
          <p:nvPr>
            <p:ph type="body" idx="1"/>
          </p:nvPr>
        </p:nvSpPr>
        <p:spPr/>
        <p:txBody>
          <a:bodyPr/>
          <a:lstStyle/>
          <a:p>
            <a:r>
              <a:rPr kumimoji="1" lang="ja-JP" altLang="en-US" dirty="0"/>
              <a:t>はい。ってことで、用語解説以上です。次いきますがよろしいですか？</a:t>
            </a:r>
            <a:endParaRPr kumimoji="1" lang="en-US" altLang="ja-JP" dirty="0"/>
          </a:p>
          <a:p>
            <a:endParaRPr kumimoji="1" lang="en-US" altLang="ja-JP" dirty="0"/>
          </a:p>
          <a:p>
            <a:r>
              <a:rPr kumimoji="1" lang="ja-JP" altLang="en-US" dirty="0"/>
              <a:t>じゃあ</a:t>
            </a:r>
            <a:r>
              <a:rPr kumimoji="1" lang="en-US" altLang="ja-JP" dirty="0" err="1"/>
              <a:t>FreeCAD</a:t>
            </a:r>
            <a:r>
              <a:rPr kumimoji="1" lang="ja-JP" altLang="en-US" dirty="0"/>
              <a:t>のインストールをしていこうと思います。</a:t>
            </a:r>
            <a:endParaRPr kumimoji="1" lang="en-US" altLang="ja-JP" dirty="0"/>
          </a:p>
          <a:p>
            <a:r>
              <a:rPr kumimoji="1" lang="ja-JP" altLang="en-US" dirty="0"/>
              <a:t>画面右上に</a:t>
            </a:r>
            <a:r>
              <a:rPr kumimoji="1" lang="en-US" altLang="ja-JP" dirty="0" err="1"/>
              <a:t>FreeCAD</a:t>
            </a:r>
            <a:r>
              <a:rPr kumimoji="1" lang="ja-JP" altLang="en-US" dirty="0"/>
              <a:t>の</a:t>
            </a:r>
            <a:endParaRPr kumimoji="1" lang="en-US" altLang="ja-JP" dirty="0"/>
          </a:p>
        </p:txBody>
      </p:sp>
      <p:sp>
        <p:nvSpPr>
          <p:cNvPr id="4" name="スライド番号プレースホルダー 3">
            <a:extLst>
              <a:ext uri="{FF2B5EF4-FFF2-40B4-BE49-F238E27FC236}">
                <a16:creationId xmlns:a16="http://schemas.microsoft.com/office/drawing/2014/main" id="{F4A2B117-89B6-3B00-C13A-733199545493}"/>
              </a:ext>
            </a:extLst>
          </p:cNvPr>
          <p:cNvSpPr>
            <a:spLocks noGrp="1"/>
          </p:cNvSpPr>
          <p:nvPr>
            <p:ph type="sldNum" sz="quarter" idx="5"/>
          </p:nvPr>
        </p:nvSpPr>
        <p:spPr/>
        <p:txBody>
          <a:bodyPr/>
          <a:lstStyle/>
          <a:p>
            <a:fld id="{193CFC30-ED5E-4C2C-BBC5-AF1D8FA7FCDE}" type="slidenum">
              <a:rPr kumimoji="1" lang="ja-JP" altLang="en-US" smtClean="0"/>
              <a:t>24</a:t>
            </a:fld>
            <a:endParaRPr kumimoji="1" lang="ja-JP" altLang="en-US"/>
          </a:p>
        </p:txBody>
      </p:sp>
    </p:spTree>
    <p:extLst>
      <p:ext uri="{BB962C8B-B14F-4D97-AF65-F5344CB8AC3E}">
        <p14:creationId xmlns:p14="http://schemas.microsoft.com/office/powerpoint/2010/main" val="794758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じゃあ今回はどんなモデリングを作るのか？って話なんですけれども、</a:t>
            </a:r>
            <a:endParaRPr kumimoji="1" lang="en-US" altLang="ja-JP" dirty="0"/>
          </a:p>
          <a:p>
            <a:r>
              <a:rPr kumimoji="1" lang="ja-JP" altLang="en-US" dirty="0"/>
              <a:t>（クリック）</a:t>
            </a:r>
          </a:p>
        </p:txBody>
      </p:sp>
      <p:sp>
        <p:nvSpPr>
          <p:cNvPr id="4" name="スライド番号プレースホルダー 3"/>
          <p:cNvSpPr>
            <a:spLocks noGrp="1"/>
          </p:cNvSpPr>
          <p:nvPr>
            <p:ph type="sldNum" sz="quarter" idx="5"/>
          </p:nvPr>
        </p:nvSpPr>
        <p:spPr/>
        <p:txBody>
          <a:bodyPr/>
          <a:lstStyle/>
          <a:p>
            <a:fld id="{193CFC30-ED5E-4C2C-BBC5-AF1D8FA7FCDE}" type="slidenum">
              <a:rPr kumimoji="1" lang="ja-JP" altLang="en-US" smtClean="0"/>
              <a:t>3</a:t>
            </a:fld>
            <a:endParaRPr kumimoji="1" lang="ja-JP" altLang="en-US"/>
          </a:p>
        </p:txBody>
      </p:sp>
    </p:spTree>
    <p:extLst>
      <p:ext uri="{BB962C8B-B14F-4D97-AF65-F5344CB8AC3E}">
        <p14:creationId xmlns:p14="http://schemas.microsoft.com/office/powerpoint/2010/main" val="1858111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はい。箱庭を作っていただきます。</a:t>
            </a:r>
            <a:endParaRPr kumimoji="1" lang="en-US" altLang="ja-JP" dirty="0"/>
          </a:p>
          <a:p>
            <a:r>
              <a:rPr kumimoji="1" lang="ja-JP" altLang="en-US" dirty="0"/>
              <a:t>まぁ箱庭といっても部屋なんですけれども、ざっくりワンルームみたいな具合ですね。</a:t>
            </a:r>
            <a:endParaRPr kumimoji="1" lang="en-US" altLang="ja-JP" dirty="0"/>
          </a:p>
          <a:p>
            <a:endParaRPr kumimoji="1" lang="en-US" altLang="ja-JP" dirty="0"/>
          </a:p>
          <a:p>
            <a:r>
              <a:rPr kumimoji="1" lang="ja-JP" altLang="en-US" dirty="0"/>
              <a:t>てことで作っていくわけなんですが、これを２日間で作るのか？</a:t>
            </a:r>
            <a:endParaRPr kumimoji="1" lang="en-US" altLang="ja-JP" dirty="0"/>
          </a:p>
          <a:p>
            <a:r>
              <a:rPr kumimoji="1" lang="ja-JP" altLang="en-US" dirty="0"/>
              <a:t>こんな無駄話多い講師で大丈夫か？間に合うのか？みたいな感じに思うじゃないですか？</a:t>
            </a:r>
            <a:endParaRPr kumimoji="1" lang="en-US" altLang="ja-JP" dirty="0"/>
          </a:p>
          <a:p>
            <a:r>
              <a:rPr kumimoji="1" lang="ja-JP" altLang="en-US" dirty="0"/>
              <a:t>まぁその点については否定しませんが、救済措置は後でご説明します。</a:t>
            </a:r>
            <a:endParaRPr kumimoji="1" lang="en-US" altLang="ja-JP" dirty="0"/>
          </a:p>
          <a:p>
            <a:endParaRPr kumimoji="1" lang="en-US" altLang="ja-JP" dirty="0"/>
          </a:p>
          <a:p>
            <a:r>
              <a:rPr kumimoji="1" lang="ja-JP" altLang="en-US" dirty="0"/>
              <a:t>作るにあたり進め方ですね、こちらです。</a:t>
            </a:r>
            <a:endParaRPr kumimoji="1" lang="en-US" altLang="ja-JP" dirty="0"/>
          </a:p>
          <a:p>
            <a:r>
              <a:rPr kumimoji="1" lang="ja-JP" altLang="en-US" dirty="0"/>
              <a:t>（クリック）</a:t>
            </a:r>
          </a:p>
        </p:txBody>
      </p:sp>
      <p:sp>
        <p:nvSpPr>
          <p:cNvPr id="4" name="スライド番号プレースホルダー 3"/>
          <p:cNvSpPr>
            <a:spLocks noGrp="1"/>
          </p:cNvSpPr>
          <p:nvPr>
            <p:ph type="sldNum" sz="quarter" idx="5"/>
          </p:nvPr>
        </p:nvSpPr>
        <p:spPr/>
        <p:txBody>
          <a:bodyPr/>
          <a:lstStyle/>
          <a:p>
            <a:fld id="{193CFC30-ED5E-4C2C-BBC5-AF1D8FA7FCDE}" type="slidenum">
              <a:rPr kumimoji="1" lang="ja-JP" altLang="en-US" smtClean="0"/>
              <a:t>4</a:t>
            </a:fld>
            <a:endParaRPr kumimoji="1" lang="ja-JP" altLang="en-US"/>
          </a:p>
        </p:txBody>
      </p:sp>
    </p:spTree>
    <p:extLst>
      <p:ext uri="{BB962C8B-B14F-4D97-AF65-F5344CB8AC3E}">
        <p14:creationId xmlns:p14="http://schemas.microsoft.com/office/powerpoint/2010/main" val="2591041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全体の流れといたしまして、用語解説・ソフトの主要操作・モデリング・モデルの結合、という順番で</a:t>
            </a:r>
            <a:endParaRPr kumimoji="1" lang="en-US" altLang="ja-JP" dirty="0"/>
          </a:p>
          <a:p>
            <a:r>
              <a:rPr kumimoji="1" lang="ja-JP" altLang="en-US" dirty="0"/>
              <a:t>大きく４つのカテゴリーに分けて進めていきます。</a:t>
            </a:r>
            <a:endParaRPr kumimoji="1" lang="en-US" altLang="ja-JP" dirty="0"/>
          </a:p>
          <a:p>
            <a:r>
              <a:rPr kumimoji="1" lang="ja-JP" altLang="en-US" dirty="0"/>
              <a:t>（クリック）</a:t>
            </a:r>
            <a:endParaRPr kumimoji="1" lang="en-US" altLang="ja-JP" dirty="0"/>
          </a:p>
        </p:txBody>
      </p:sp>
      <p:sp>
        <p:nvSpPr>
          <p:cNvPr id="4" name="スライド番号プレースホルダー 3"/>
          <p:cNvSpPr>
            <a:spLocks noGrp="1"/>
          </p:cNvSpPr>
          <p:nvPr>
            <p:ph type="sldNum" sz="quarter" idx="5"/>
          </p:nvPr>
        </p:nvSpPr>
        <p:spPr/>
        <p:txBody>
          <a:bodyPr/>
          <a:lstStyle/>
          <a:p>
            <a:fld id="{193CFC30-ED5E-4C2C-BBC5-AF1D8FA7FCDE}" type="slidenum">
              <a:rPr kumimoji="1" lang="ja-JP" altLang="en-US" smtClean="0"/>
              <a:t>5</a:t>
            </a:fld>
            <a:endParaRPr kumimoji="1" lang="ja-JP" altLang="en-US"/>
          </a:p>
        </p:txBody>
      </p:sp>
    </p:spTree>
    <p:extLst>
      <p:ext uri="{BB962C8B-B14F-4D97-AF65-F5344CB8AC3E}">
        <p14:creationId xmlns:p14="http://schemas.microsoft.com/office/powerpoint/2010/main" val="4239747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EE8AF3-0F5A-2BE4-D602-6E66C793FAB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42EEFCA-56A6-DDED-B644-BA5431CBC27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FE06E85-B43C-8597-4ECB-00B7D0F82629}"/>
              </a:ext>
            </a:extLst>
          </p:cNvPr>
          <p:cNvSpPr>
            <a:spLocks noGrp="1"/>
          </p:cNvSpPr>
          <p:nvPr>
            <p:ph type="body" idx="1"/>
          </p:nvPr>
        </p:nvSpPr>
        <p:spPr/>
        <p:txBody>
          <a:bodyPr/>
          <a:lstStyle/>
          <a:p>
            <a:r>
              <a:rPr kumimoji="1" lang="ja-JP" altLang="en-US" dirty="0"/>
              <a:t>まず、用語解説。ソフトの操作中絶対出てきて覚えないといけないのかと言われると、そうでもないんですが</a:t>
            </a:r>
            <a:endParaRPr kumimoji="1" lang="en-US" altLang="ja-JP" dirty="0"/>
          </a:p>
          <a:p>
            <a:r>
              <a:rPr kumimoji="1" lang="en-US" altLang="ja-JP" dirty="0"/>
              <a:t>3D</a:t>
            </a:r>
            <a:r>
              <a:rPr kumimoji="1" lang="ja-JP" altLang="en-US" dirty="0"/>
              <a:t>モデリングという用語周りの雑学じゃないですが、周辺知識をご説明します。</a:t>
            </a:r>
            <a:endParaRPr kumimoji="1" lang="en-US" altLang="ja-JP" dirty="0"/>
          </a:p>
          <a:p>
            <a:r>
              <a:rPr kumimoji="1" lang="ja-JP" altLang="en-US" dirty="0"/>
              <a:t>（クリック）</a:t>
            </a:r>
            <a:endParaRPr kumimoji="1" lang="en-US" altLang="ja-JP" dirty="0"/>
          </a:p>
        </p:txBody>
      </p:sp>
      <p:sp>
        <p:nvSpPr>
          <p:cNvPr id="4" name="スライド番号プレースホルダー 3">
            <a:extLst>
              <a:ext uri="{FF2B5EF4-FFF2-40B4-BE49-F238E27FC236}">
                <a16:creationId xmlns:a16="http://schemas.microsoft.com/office/drawing/2014/main" id="{FAB5DEA8-B6B7-01CF-CB44-FEAAC1C03CD4}"/>
              </a:ext>
            </a:extLst>
          </p:cNvPr>
          <p:cNvSpPr>
            <a:spLocks noGrp="1"/>
          </p:cNvSpPr>
          <p:nvPr>
            <p:ph type="sldNum" sz="quarter" idx="5"/>
          </p:nvPr>
        </p:nvSpPr>
        <p:spPr/>
        <p:txBody>
          <a:bodyPr/>
          <a:lstStyle/>
          <a:p>
            <a:fld id="{193CFC30-ED5E-4C2C-BBC5-AF1D8FA7FCDE}" type="slidenum">
              <a:rPr kumimoji="1" lang="ja-JP" altLang="en-US" smtClean="0"/>
              <a:t>6</a:t>
            </a:fld>
            <a:endParaRPr kumimoji="1" lang="ja-JP" altLang="en-US"/>
          </a:p>
        </p:txBody>
      </p:sp>
    </p:spTree>
    <p:extLst>
      <p:ext uri="{BB962C8B-B14F-4D97-AF65-F5344CB8AC3E}">
        <p14:creationId xmlns:p14="http://schemas.microsoft.com/office/powerpoint/2010/main" val="1411168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8341B-51FE-6432-41CF-7E12F5EDF26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DA6DC9B-DDDA-AC31-13AD-8197408E65E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8DF3B77-5B70-9CE1-E268-C1C73A243AB6}"/>
              </a:ext>
            </a:extLst>
          </p:cNvPr>
          <p:cNvSpPr>
            <a:spLocks noGrp="1"/>
          </p:cNvSpPr>
          <p:nvPr>
            <p:ph type="body" idx="1"/>
          </p:nvPr>
        </p:nvSpPr>
        <p:spPr/>
        <p:txBody>
          <a:bodyPr/>
          <a:lstStyle/>
          <a:p>
            <a:r>
              <a:rPr kumimoji="1" lang="ja-JP" altLang="en-US" dirty="0"/>
              <a:t>次にソフトの主要操作。実際に</a:t>
            </a:r>
            <a:r>
              <a:rPr kumimoji="1" lang="en-US" altLang="ja-JP" dirty="0"/>
              <a:t>3D</a:t>
            </a:r>
            <a:r>
              <a:rPr kumimoji="1" lang="ja-JP" altLang="en-US" dirty="0"/>
              <a:t>モデリングソフトをですね、インストールから始めて、</a:t>
            </a:r>
            <a:endParaRPr kumimoji="1" lang="en-US" altLang="ja-JP" dirty="0"/>
          </a:p>
          <a:p>
            <a:r>
              <a:rPr kumimoji="1" lang="ja-JP" altLang="en-US" dirty="0"/>
              <a:t>ちょっと初期設定やって、よく使う主要な操作を一緒にやっていこうかなと思います。</a:t>
            </a:r>
            <a:endParaRPr kumimoji="1" lang="en-US" altLang="ja-JP" dirty="0"/>
          </a:p>
          <a:p>
            <a:endParaRPr kumimoji="1" lang="en-US" altLang="ja-JP" dirty="0"/>
          </a:p>
          <a:p>
            <a:r>
              <a:rPr kumimoji="1" lang="ja-JP" altLang="en-US" dirty="0"/>
              <a:t>ちなみに、今回扱う</a:t>
            </a:r>
            <a:r>
              <a:rPr kumimoji="1" lang="en-US" altLang="ja-JP" dirty="0"/>
              <a:t>3D</a:t>
            </a:r>
            <a:r>
              <a:rPr kumimoji="1" lang="ja-JP" altLang="en-US" dirty="0"/>
              <a:t>モデリングソフトは、</a:t>
            </a:r>
            <a:endParaRPr kumimoji="1" lang="en-US" altLang="ja-JP" dirty="0"/>
          </a:p>
          <a:p>
            <a:r>
              <a:rPr kumimoji="1" lang="ja-JP" altLang="en-US" dirty="0"/>
              <a:t>（クリック）</a:t>
            </a:r>
            <a:endParaRPr kumimoji="1" lang="en-US" altLang="ja-JP" dirty="0"/>
          </a:p>
        </p:txBody>
      </p:sp>
      <p:sp>
        <p:nvSpPr>
          <p:cNvPr id="4" name="スライド番号プレースホルダー 3">
            <a:extLst>
              <a:ext uri="{FF2B5EF4-FFF2-40B4-BE49-F238E27FC236}">
                <a16:creationId xmlns:a16="http://schemas.microsoft.com/office/drawing/2014/main" id="{8476CE17-2220-4667-CC8E-DF80D34EA19F}"/>
              </a:ext>
            </a:extLst>
          </p:cNvPr>
          <p:cNvSpPr>
            <a:spLocks noGrp="1"/>
          </p:cNvSpPr>
          <p:nvPr>
            <p:ph type="sldNum" sz="quarter" idx="5"/>
          </p:nvPr>
        </p:nvSpPr>
        <p:spPr/>
        <p:txBody>
          <a:bodyPr/>
          <a:lstStyle/>
          <a:p>
            <a:fld id="{193CFC30-ED5E-4C2C-BBC5-AF1D8FA7FCDE}" type="slidenum">
              <a:rPr kumimoji="1" lang="ja-JP" altLang="en-US" smtClean="0"/>
              <a:t>7</a:t>
            </a:fld>
            <a:endParaRPr kumimoji="1" lang="ja-JP" altLang="en-US"/>
          </a:p>
        </p:txBody>
      </p:sp>
    </p:spTree>
    <p:extLst>
      <p:ext uri="{BB962C8B-B14F-4D97-AF65-F5344CB8AC3E}">
        <p14:creationId xmlns:p14="http://schemas.microsoft.com/office/powerpoint/2010/main" val="741611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7022F-40BF-CAF6-83C9-90BD4BD0731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ECEFB25-2BF1-A563-1C24-03549BEE401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6660022-932A-8207-89B6-205313884614}"/>
              </a:ext>
            </a:extLst>
          </p:cNvPr>
          <p:cNvSpPr>
            <a:spLocks noGrp="1"/>
          </p:cNvSpPr>
          <p:nvPr>
            <p:ph type="body" idx="1"/>
          </p:nvPr>
        </p:nvSpPr>
        <p:spPr/>
        <p:txBody>
          <a:bodyPr/>
          <a:lstStyle/>
          <a:p>
            <a:r>
              <a:rPr kumimoji="1" lang="en-US" altLang="ja-JP" dirty="0" err="1"/>
              <a:t>FreeCAD</a:t>
            </a:r>
            <a:r>
              <a:rPr kumimoji="1" lang="ja-JP" altLang="en-US" dirty="0"/>
              <a:t>というソフトです。</a:t>
            </a:r>
            <a:endParaRPr kumimoji="1" lang="en-US" altLang="ja-JP" dirty="0"/>
          </a:p>
          <a:p>
            <a:r>
              <a:rPr kumimoji="1" lang="ja-JP" altLang="en-US" dirty="0"/>
              <a:t>詳細は、用語解説の部分で触れますので、とりあえず飛ばします。</a:t>
            </a:r>
            <a:endParaRPr kumimoji="1" lang="en-US" altLang="ja-JP" dirty="0"/>
          </a:p>
          <a:p>
            <a:r>
              <a:rPr kumimoji="1" lang="ja-JP" altLang="en-US" dirty="0"/>
              <a:t>（クリック）</a:t>
            </a:r>
          </a:p>
        </p:txBody>
      </p:sp>
      <p:sp>
        <p:nvSpPr>
          <p:cNvPr id="4" name="スライド番号プレースホルダー 3">
            <a:extLst>
              <a:ext uri="{FF2B5EF4-FFF2-40B4-BE49-F238E27FC236}">
                <a16:creationId xmlns:a16="http://schemas.microsoft.com/office/drawing/2014/main" id="{E28B733E-D480-CC6F-2045-9816FB72F214}"/>
              </a:ext>
            </a:extLst>
          </p:cNvPr>
          <p:cNvSpPr>
            <a:spLocks noGrp="1"/>
          </p:cNvSpPr>
          <p:nvPr>
            <p:ph type="sldNum" sz="quarter" idx="5"/>
          </p:nvPr>
        </p:nvSpPr>
        <p:spPr/>
        <p:txBody>
          <a:bodyPr/>
          <a:lstStyle/>
          <a:p>
            <a:fld id="{193CFC30-ED5E-4C2C-BBC5-AF1D8FA7FCDE}" type="slidenum">
              <a:rPr kumimoji="1" lang="ja-JP" altLang="en-US" smtClean="0"/>
              <a:t>8</a:t>
            </a:fld>
            <a:endParaRPr kumimoji="1" lang="ja-JP" altLang="en-US"/>
          </a:p>
        </p:txBody>
      </p:sp>
    </p:spTree>
    <p:extLst>
      <p:ext uri="{BB962C8B-B14F-4D97-AF65-F5344CB8AC3E}">
        <p14:creationId xmlns:p14="http://schemas.microsoft.com/office/powerpoint/2010/main" val="210833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81EEBE-CD60-93E6-E374-B874C1E83EC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6BA8CB3-3E95-8921-6E4A-595DCF210AD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6A88895-DDBB-111A-CC64-13A07FC2D8FC}"/>
              </a:ext>
            </a:extLst>
          </p:cNvPr>
          <p:cNvSpPr>
            <a:spLocks noGrp="1"/>
          </p:cNvSpPr>
          <p:nvPr>
            <p:ph type="body" idx="1"/>
          </p:nvPr>
        </p:nvSpPr>
        <p:spPr/>
        <p:txBody>
          <a:bodyPr/>
          <a:lstStyle/>
          <a:p>
            <a:r>
              <a:rPr kumimoji="1" lang="ja-JP" altLang="en-US" dirty="0"/>
              <a:t>続けて、モデリングです。</a:t>
            </a:r>
            <a:endParaRPr kumimoji="1" lang="en-US" altLang="ja-JP" dirty="0"/>
          </a:p>
          <a:p>
            <a:r>
              <a:rPr kumimoji="1" lang="ja-JP" altLang="en-US" dirty="0"/>
              <a:t>メインイベントです。一番ボリュームある部分ですね～。</a:t>
            </a:r>
            <a:endParaRPr kumimoji="1" lang="en-US" altLang="ja-JP" dirty="0"/>
          </a:p>
          <a:p>
            <a:r>
              <a:rPr kumimoji="1" lang="ja-JP" altLang="en-US" dirty="0"/>
              <a:t>皆さんが、ソフトの操作をスポンジのように吸収してくれると、ここで私が教えるために手を下す時間が減るので</a:t>
            </a:r>
            <a:endParaRPr kumimoji="1" lang="en-US" altLang="ja-JP" dirty="0"/>
          </a:p>
          <a:p>
            <a:r>
              <a:rPr kumimoji="1" lang="ja-JP" altLang="en-US" dirty="0"/>
              <a:t>よろしくお願いします。</a:t>
            </a:r>
            <a:endParaRPr kumimoji="1" lang="en-US" altLang="ja-JP" dirty="0"/>
          </a:p>
          <a:p>
            <a:endParaRPr kumimoji="1" lang="en-US" altLang="ja-JP" dirty="0"/>
          </a:p>
          <a:p>
            <a:r>
              <a:rPr kumimoji="1" lang="ja-JP" altLang="en-US" dirty="0"/>
              <a:t>まぁ本音は置いといて、ボタンが多いのは確かで、似たソフトに触れていない限り、混乱するほどなんでもできるソフトなのは確かかなと思います。</a:t>
            </a:r>
            <a:endParaRPr kumimoji="1" lang="en-US" altLang="ja-JP" dirty="0"/>
          </a:p>
          <a:p>
            <a:r>
              <a:rPr kumimoji="1" lang="ja-JP" altLang="en-US" dirty="0"/>
              <a:t>こちらで用意したマニュアルもございますし、そちらを参考にしても、まわりの講師に質問しても構いません。</a:t>
            </a:r>
            <a:endParaRPr kumimoji="1" lang="en-US" altLang="ja-JP" dirty="0"/>
          </a:p>
          <a:p>
            <a:r>
              <a:rPr kumimoji="1" lang="ja-JP" altLang="en-US" dirty="0"/>
              <a:t>力の限りサポートいたしますので、頑張ってみてください。</a:t>
            </a:r>
            <a:endParaRPr kumimoji="1" lang="en-US" altLang="ja-JP" dirty="0"/>
          </a:p>
          <a:p>
            <a:endParaRPr kumimoji="1" lang="en-US" altLang="ja-JP" dirty="0"/>
          </a:p>
          <a:p>
            <a:r>
              <a:rPr kumimoji="1" lang="ja-JP" altLang="en-US" dirty="0"/>
              <a:t>（クリック）</a:t>
            </a:r>
            <a:endParaRPr kumimoji="1" lang="en-US" altLang="ja-JP" dirty="0"/>
          </a:p>
        </p:txBody>
      </p:sp>
      <p:sp>
        <p:nvSpPr>
          <p:cNvPr id="4" name="スライド番号プレースホルダー 3">
            <a:extLst>
              <a:ext uri="{FF2B5EF4-FFF2-40B4-BE49-F238E27FC236}">
                <a16:creationId xmlns:a16="http://schemas.microsoft.com/office/drawing/2014/main" id="{F4907221-13E2-B544-2AA4-82A76053451A}"/>
              </a:ext>
            </a:extLst>
          </p:cNvPr>
          <p:cNvSpPr>
            <a:spLocks noGrp="1"/>
          </p:cNvSpPr>
          <p:nvPr>
            <p:ph type="sldNum" sz="quarter" idx="5"/>
          </p:nvPr>
        </p:nvSpPr>
        <p:spPr/>
        <p:txBody>
          <a:bodyPr/>
          <a:lstStyle/>
          <a:p>
            <a:fld id="{193CFC30-ED5E-4C2C-BBC5-AF1D8FA7FCDE}" type="slidenum">
              <a:rPr kumimoji="1" lang="ja-JP" altLang="en-US" smtClean="0"/>
              <a:t>9</a:t>
            </a:fld>
            <a:endParaRPr kumimoji="1" lang="ja-JP" altLang="en-US"/>
          </a:p>
        </p:txBody>
      </p:sp>
    </p:spTree>
    <p:extLst>
      <p:ext uri="{BB962C8B-B14F-4D97-AF65-F5344CB8AC3E}">
        <p14:creationId xmlns:p14="http://schemas.microsoft.com/office/powerpoint/2010/main" val="3641837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B0B286-B3E2-26BE-F945-889C4DF72F4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D5708BE-D950-E505-32C9-289F00C4B2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1E4473A-BFE6-6023-8C22-18BD0214A062}"/>
              </a:ext>
            </a:extLst>
          </p:cNvPr>
          <p:cNvSpPr>
            <a:spLocks noGrp="1"/>
          </p:cNvSpPr>
          <p:nvPr>
            <p:ph type="dt" sz="half" idx="10"/>
          </p:nvPr>
        </p:nvSpPr>
        <p:spPr/>
        <p:txBody>
          <a:bodyPr/>
          <a:lstStyle/>
          <a:p>
            <a:fld id="{33C52814-903A-4381-849E-23E38DDCB259}" type="datetimeFigureOut">
              <a:rPr kumimoji="1" lang="ja-JP" altLang="en-US" smtClean="0"/>
              <a:t>2025/7/5</a:t>
            </a:fld>
            <a:endParaRPr kumimoji="1" lang="ja-JP" altLang="en-US"/>
          </a:p>
        </p:txBody>
      </p:sp>
      <p:sp>
        <p:nvSpPr>
          <p:cNvPr id="5" name="フッター プレースホルダー 4">
            <a:extLst>
              <a:ext uri="{FF2B5EF4-FFF2-40B4-BE49-F238E27FC236}">
                <a16:creationId xmlns:a16="http://schemas.microsoft.com/office/drawing/2014/main" id="{EE631AA3-F22E-F6C8-DA72-198F22C89C9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9D441B7-0327-5678-C683-B8FE8F909D04}"/>
              </a:ext>
            </a:extLst>
          </p:cNvPr>
          <p:cNvSpPr>
            <a:spLocks noGrp="1"/>
          </p:cNvSpPr>
          <p:nvPr>
            <p:ph type="sldNum" sz="quarter" idx="12"/>
          </p:nvPr>
        </p:nvSpPr>
        <p:spPr/>
        <p:txBody>
          <a:bodyPr/>
          <a:lstStyle/>
          <a:p>
            <a:fld id="{CCBA377C-2F54-43F1-A8CF-CEC21DF1AA29}" type="slidenum">
              <a:rPr kumimoji="1" lang="ja-JP" altLang="en-US" smtClean="0"/>
              <a:t>‹#›</a:t>
            </a:fld>
            <a:endParaRPr kumimoji="1" lang="ja-JP" altLang="en-US"/>
          </a:p>
        </p:txBody>
      </p:sp>
    </p:spTree>
    <p:extLst>
      <p:ext uri="{BB962C8B-B14F-4D97-AF65-F5344CB8AC3E}">
        <p14:creationId xmlns:p14="http://schemas.microsoft.com/office/powerpoint/2010/main" val="4241514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0CF1A6-DD0B-B4EC-CAB6-7B5CAD7B0E2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0CEA111-299D-0082-88AD-B5427989C68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1D6473-97A0-A4F1-A8F9-DE6E4E839A42}"/>
              </a:ext>
            </a:extLst>
          </p:cNvPr>
          <p:cNvSpPr>
            <a:spLocks noGrp="1"/>
          </p:cNvSpPr>
          <p:nvPr>
            <p:ph type="dt" sz="half" idx="10"/>
          </p:nvPr>
        </p:nvSpPr>
        <p:spPr/>
        <p:txBody>
          <a:bodyPr/>
          <a:lstStyle/>
          <a:p>
            <a:fld id="{33C52814-903A-4381-849E-23E38DDCB259}" type="datetimeFigureOut">
              <a:rPr kumimoji="1" lang="ja-JP" altLang="en-US" smtClean="0"/>
              <a:t>2025/7/5</a:t>
            </a:fld>
            <a:endParaRPr kumimoji="1" lang="ja-JP" altLang="en-US"/>
          </a:p>
        </p:txBody>
      </p:sp>
      <p:sp>
        <p:nvSpPr>
          <p:cNvPr id="5" name="フッター プレースホルダー 4">
            <a:extLst>
              <a:ext uri="{FF2B5EF4-FFF2-40B4-BE49-F238E27FC236}">
                <a16:creationId xmlns:a16="http://schemas.microsoft.com/office/drawing/2014/main" id="{F0D1FF93-6B9C-090A-F941-3A7709A118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C7F3E02-BC82-E64E-CF85-08FA2ED7C264}"/>
              </a:ext>
            </a:extLst>
          </p:cNvPr>
          <p:cNvSpPr>
            <a:spLocks noGrp="1"/>
          </p:cNvSpPr>
          <p:nvPr>
            <p:ph type="sldNum" sz="quarter" idx="12"/>
          </p:nvPr>
        </p:nvSpPr>
        <p:spPr/>
        <p:txBody>
          <a:bodyPr/>
          <a:lstStyle/>
          <a:p>
            <a:fld id="{CCBA377C-2F54-43F1-A8CF-CEC21DF1AA29}" type="slidenum">
              <a:rPr kumimoji="1" lang="ja-JP" altLang="en-US" smtClean="0"/>
              <a:t>‹#›</a:t>
            </a:fld>
            <a:endParaRPr kumimoji="1" lang="ja-JP" altLang="en-US"/>
          </a:p>
        </p:txBody>
      </p:sp>
    </p:spTree>
    <p:extLst>
      <p:ext uri="{BB962C8B-B14F-4D97-AF65-F5344CB8AC3E}">
        <p14:creationId xmlns:p14="http://schemas.microsoft.com/office/powerpoint/2010/main" val="3508199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EA9B661-FEAB-4B34-C932-F9867995700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E00ACF0-5AFA-0554-82A2-5566E23D95D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326FF2C-120B-4222-2CB9-AD2E273CA411}"/>
              </a:ext>
            </a:extLst>
          </p:cNvPr>
          <p:cNvSpPr>
            <a:spLocks noGrp="1"/>
          </p:cNvSpPr>
          <p:nvPr>
            <p:ph type="dt" sz="half" idx="10"/>
          </p:nvPr>
        </p:nvSpPr>
        <p:spPr/>
        <p:txBody>
          <a:bodyPr/>
          <a:lstStyle/>
          <a:p>
            <a:fld id="{33C52814-903A-4381-849E-23E38DDCB259}" type="datetimeFigureOut">
              <a:rPr kumimoji="1" lang="ja-JP" altLang="en-US" smtClean="0"/>
              <a:t>2025/7/5</a:t>
            </a:fld>
            <a:endParaRPr kumimoji="1" lang="ja-JP" altLang="en-US"/>
          </a:p>
        </p:txBody>
      </p:sp>
      <p:sp>
        <p:nvSpPr>
          <p:cNvPr id="5" name="フッター プレースホルダー 4">
            <a:extLst>
              <a:ext uri="{FF2B5EF4-FFF2-40B4-BE49-F238E27FC236}">
                <a16:creationId xmlns:a16="http://schemas.microsoft.com/office/drawing/2014/main" id="{9C533CD9-450C-EE32-5D29-A2D5A7354F1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0A6825B-E95D-3AFE-C33A-267964E03182}"/>
              </a:ext>
            </a:extLst>
          </p:cNvPr>
          <p:cNvSpPr>
            <a:spLocks noGrp="1"/>
          </p:cNvSpPr>
          <p:nvPr>
            <p:ph type="sldNum" sz="quarter" idx="12"/>
          </p:nvPr>
        </p:nvSpPr>
        <p:spPr/>
        <p:txBody>
          <a:bodyPr/>
          <a:lstStyle/>
          <a:p>
            <a:fld id="{CCBA377C-2F54-43F1-A8CF-CEC21DF1AA29}" type="slidenum">
              <a:rPr kumimoji="1" lang="ja-JP" altLang="en-US" smtClean="0"/>
              <a:t>‹#›</a:t>
            </a:fld>
            <a:endParaRPr kumimoji="1" lang="ja-JP" altLang="en-US"/>
          </a:p>
        </p:txBody>
      </p:sp>
    </p:spTree>
    <p:extLst>
      <p:ext uri="{BB962C8B-B14F-4D97-AF65-F5344CB8AC3E}">
        <p14:creationId xmlns:p14="http://schemas.microsoft.com/office/powerpoint/2010/main" val="3397316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F431A8-5546-DF30-F1ED-D4BB8538F2E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83A19FE-6E10-9296-CAB3-2B35F2C705F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22265A7-85A1-43E2-BCE9-FEB4FF5A6130}"/>
              </a:ext>
            </a:extLst>
          </p:cNvPr>
          <p:cNvSpPr>
            <a:spLocks noGrp="1"/>
          </p:cNvSpPr>
          <p:nvPr>
            <p:ph type="dt" sz="half" idx="10"/>
          </p:nvPr>
        </p:nvSpPr>
        <p:spPr/>
        <p:txBody>
          <a:bodyPr/>
          <a:lstStyle/>
          <a:p>
            <a:fld id="{33C52814-903A-4381-849E-23E38DDCB259}" type="datetimeFigureOut">
              <a:rPr kumimoji="1" lang="ja-JP" altLang="en-US" smtClean="0"/>
              <a:t>2025/7/5</a:t>
            </a:fld>
            <a:endParaRPr kumimoji="1" lang="ja-JP" altLang="en-US"/>
          </a:p>
        </p:txBody>
      </p:sp>
      <p:sp>
        <p:nvSpPr>
          <p:cNvPr id="5" name="フッター プレースホルダー 4">
            <a:extLst>
              <a:ext uri="{FF2B5EF4-FFF2-40B4-BE49-F238E27FC236}">
                <a16:creationId xmlns:a16="http://schemas.microsoft.com/office/drawing/2014/main" id="{9603F9D3-ED2C-CA11-8997-14A547BA70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CE3AD7B-BD56-0FB9-7455-1BF46D282C2E}"/>
              </a:ext>
            </a:extLst>
          </p:cNvPr>
          <p:cNvSpPr>
            <a:spLocks noGrp="1"/>
          </p:cNvSpPr>
          <p:nvPr>
            <p:ph type="sldNum" sz="quarter" idx="12"/>
          </p:nvPr>
        </p:nvSpPr>
        <p:spPr/>
        <p:txBody>
          <a:bodyPr/>
          <a:lstStyle/>
          <a:p>
            <a:fld id="{CCBA377C-2F54-43F1-A8CF-CEC21DF1AA29}" type="slidenum">
              <a:rPr kumimoji="1" lang="ja-JP" altLang="en-US" smtClean="0"/>
              <a:t>‹#›</a:t>
            </a:fld>
            <a:endParaRPr kumimoji="1" lang="ja-JP" altLang="en-US"/>
          </a:p>
        </p:txBody>
      </p:sp>
    </p:spTree>
    <p:extLst>
      <p:ext uri="{BB962C8B-B14F-4D97-AF65-F5344CB8AC3E}">
        <p14:creationId xmlns:p14="http://schemas.microsoft.com/office/powerpoint/2010/main" val="4002698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F50EC7-459E-EDFA-1773-FB3EED55B27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6F5D643-A496-47F3-8783-69BDE7C9F0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1BB4FEE-B46A-715D-82B1-3704B8421932}"/>
              </a:ext>
            </a:extLst>
          </p:cNvPr>
          <p:cNvSpPr>
            <a:spLocks noGrp="1"/>
          </p:cNvSpPr>
          <p:nvPr>
            <p:ph type="dt" sz="half" idx="10"/>
          </p:nvPr>
        </p:nvSpPr>
        <p:spPr/>
        <p:txBody>
          <a:bodyPr/>
          <a:lstStyle/>
          <a:p>
            <a:fld id="{33C52814-903A-4381-849E-23E38DDCB259}" type="datetimeFigureOut">
              <a:rPr kumimoji="1" lang="ja-JP" altLang="en-US" smtClean="0"/>
              <a:t>2025/7/5</a:t>
            </a:fld>
            <a:endParaRPr kumimoji="1" lang="ja-JP" altLang="en-US"/>
          </a:p>
        </p:txBody>
      </p:sp>
      <p:sp>
        <p:nvSpPr>
          <p:cNvPr id="5" name="フッター プレースホルダー 4">
            <a:extLst>
              <a:ext uri="{FF2B5EF4-FFF2-40B4-BE49-F238E27FC236}">
                <a16:creationId xmlns:a16="http://schemas.microsoft.com/office/drawing/2014/main" id="{17F04807-C00B-3137-E45B-77C935E1DA7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A74151D-D343-1C25-6EC3-E176EA905499}"/>
              </a:ext>
            </a:extLst>
          </p:cNvPr>
          <p:cNvSpPr>
            <a:spLocks noGrp="1"/>
          </p:cNvSpPr>
          <p:nvPr>
            <p:ph type="sldNum" sz="quarter" idx="12"/>
          </p:nvPr>
        </p:nvSpPr>
        <p:spPr/>
        <p:txBody>
          <a:bodyPr/>
          <a:lstStyle/>
          <a:p>
            <a:fld id="{CCBA377C-2F54-43F1-A8CF-CEC21DF1AA29}" type="slidenum">
              <a:rPr kumimoji="1" lang="ja-JP" altLang="en-US" smtClean="0"/>
              <a:t>‹#›</a:t>
            </a:fld>
            <a:endParaRPr kumimoji="1" lang="ja-JP" altLang="en-US"/>
          </a:p>
        </p:txBody>
      </p:sp>
    </p:spTree>
    <p:extLst>
      <p:ext uri="{BB962C8B-B14F-4D97-AF65-F5344CB8AC3E}">
        <p14:creationId xmlns:p14="http://schemas.microsoft.com/office/powerpoint/2010/main" val="2669982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E703CF-856C-F3B4-4D53-3508BC7C779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A724455-E91E-DAC8-2FF8-2E9C97F8579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3AA346F-A389-9181-84F3-4A1258CD975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1280E5E-6544-0562-B68C-120564597A41}"/>
              </a:ext>
            </a:extLst>
          </p:cNvPr>
          <p:cNvSpPr>
            <a:spLocks noGrp="1"/>
          </p:cNvSpPr>
          <p:nvPr>
            <p:ph type="dt" sz="half" idx="10"/>
          </p:nvPr>
        </p:nvSpPr>
        <p:spPr/>
        <p:txBody>
          <a:bodyPr/>
          <a:lstStyle/>
          <a:p>
            <a:fld id="{33C52814-903A-4381-849E-23E38DDCB259}" type="datetimeFigureOut">
              <a:rPr kumimoji="1" lang="ja-JP" altLang="en-US" smtClean="0"/>
              <a:t>2025/7/5</a:t>
            </a:fld>
            <a:endParaRPr kumimoji="1" lang="ja-JP" altLang="en-US"/>
          </a:p>
        </p:txBody>
      </p:sp>
      <p:sp>
        <p:nvSpPr>
          <p:cNvPr id="6" name="フッター プレースホルダー 5">
            <a:extLst>
              <a:ext uri="{FF2B5EF4-FFF2-40B4-BE49-F238E27FC236}">
                <a16:creationId xmlns:a16="http://schemas.microsoft.com/office/drawing/2014/main" id="{8A100BE6-4D7A-39F1-DEE4-56B7129B609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DDB8E57-00BA-4AEB-3FDC-FF4DF07CA179}"/>
              </a:ext>
            </a:extLst>
          </p:cNvPr>
          <p:cNvSpPr>
            <a:spLocks noGrp="1"/>
          </p:cNvSpPr>
          <p:nvPr>
            <p:ph type="sldNum" sz="quarter" idx="12"/>
          </p:nvPr>
        </p:nvSpPr>
        <p:spPr/>
        <p:txBody>
          <a:bodyPr/>
          <a:lstStyle/>
          <a:p>
            <a:fld id="{CCBA377C-2F54-43F1-A8CF-CEC21DF1AA29}" type="slidenum">
              <a:rPr kumimoji="1" lang="ja-JP" altLang="en-US" smtClean="0"/>
              <a:t>‹#›</a:t>
            </a:fld>
            <a:endParaRPr kumimoji="1" lang="ja-JP" altLang="en-US"/>
          </a:p>
        </p:txBody>
      </p:sp>
    </p:spTree>
    <p:extLst>
      <p:ext uri="{BB962C8B-B14F-4D97-AF65-F5344CB8AC3E}">
        <p14:creationId xmlns:p14="http://schemas.microsoft.com/office/powerpoint/2010/main" val="397630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9DBDDA-DE99-639A-1ADA-7E32441A023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E00F807-4740-064C-0C9B-8D3CC1D182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F3DE6FC-01A8-EAC0-98EF-7F02CA7EB02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1D0ECFD-5B43-DD87-59F6-777E6974A9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D06172E-E6F7-3C97-1A97-CF4FF25EC83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6E19726-A7F5-9AFD-4018-96EF6DB8F357}"/>
              </a:ext>
            </a:extLst>
          </p:cNvPr>
          <p:cNvSpPr>
            <a:spLocks noGrp="1"/>
          </p:cNvSpPr>
          <p:nvPr>
            <p:ph type="dt" sz="half" idx="10"/>
          </p:nvPr>
        </p:nvSpPr>
        <p:spPr/>
        <p:txBody>
          <a:bodyPr/>
          <a:lstStyle/>
          <a:p>
            <a:fld id="{33C52814-903A-4381-849E-23E38DDCB259}" type="datetimeFigureOut">
              <a:rPr kumimoji="1" lang="ja-JP" altLang="en-US" smtClean="0"/>
              <a:t>2025/7/5</a:t>
            </a:fld>
            <a:endParaRPr kumimoji="1" lang="ja-JP" altLang="en-US"/>
          </a:p>
        </p:txBody>
      </p:sp>
      <p:sp>
        <p:nvSpPr>
          <p:cNvPr id="8" name="フッター プレースホルダー 7">
            <a:extLst>
              <a:ext uri="{FF2B5EF4-FFF2-40B4-BE49-F238E27FC236}">
                <a16:creationId xmlns:a16="http://schemas.microsoft.com/office/drawing/2014/main" id="{4661E850-F4DC-C0BF-307A-F98D6470338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EFB3FC6-6DBA-D7C4-5C86-C0F6A9925239}"/>
              </a:ext>
            </a:extLst>
          </p:cNvPr>
          <p:cNvSpPr>
            <a:spLocks noGrp="1"/>
          </p:cNvSpPr>
          <p:nvPr>
            <p:ph type="sldNum" sz="quarter" idx="12"/>
          </p:nvPr>
        </p:nvSpPr>
        <p:spPr/>
        <p:txBody>
          <a:bodyPr/>
          <a:lstStyle/>
          <a:p>
            <a:fld id="{CCBA377C-2F54-43F1-A8CF-CEC21DF1AA29}" type="slidenum">
              <a:rPr kumimoji="1" lang="ja-JP" altLang="en-US" smtClean="0"/>
              <a:t>‹#›</a:t>
            </a:fld>
            <a:endParaRPr kumimoji="1" lang="ja-JP" altLang="en-US"/>
          </a:p>
        </p:txBody>
      </p:sp>
    </p:spTree>
    <p:extLst>
      <p:ext uri="{BB962C8B-B14F-4D97-AF65-F5344CB8AC3E}">
        <p14:creationId xmlns:p14="http://schemas.microsoft.com/office/powerpoint/2010/main" val="805379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757550-6151-560C-B4E7-9819C34CA2A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DF1ED41-9EC4-45FF-4576-DBD114576B57}"/>
              </a:ext>
            </a:extLst>
          </p:cNvPr>
          <p:cNvSpPr>
            <a:spLocks noGrp="1"/>
          </p:cNvSpPr>
          <p:nvPr>
            <p:ph type="dt" sz="half" idx="10"/>
          </p:nvPr>
        </p:nvSpPr>
        <p:spPr/>
        <p:txBody>
          <a:bodyPr/>
          <a:lstStyle/>
          <a:p>
            <a:fld id="{33C52814-903A-4381-849E-23E38DDCB259}" type="datetimeFigureOut">
              <a:rPr kumimoji="1" lang="ja-JP" altLang="en-US" smtClean="0"/>
              <a:t>2025/7/5</a:t>
            </a:fld>
            <a:endParaRPr kumimoji="1" lang="ja-JP" altLang="en-US"/>
          </a:p>
        </p:txBody>
      </p:sp>
      <p:sp>
        <p:nvSpPr>
          <p:cNvPr id="4" name="フッター プレースホルダー 3">
            <a:extLst>
              <a:ext uri="{FF2B5EF4-FFF2-40B4-BE49-F238E27FC236}">
                <a16:creationId xmlns:a16="http://schemas.microsoft.com/office/drawing/2014/main" id="{6379DA63-0D10-5CF7-31D0-B87229A4C9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8FB34CA-2B1C-AB3C-575A-A7715DED8374}"/>
              </a:ext>
            </a:extLst>
          </p:cNvPr>
          <p:cNvSpPr>
            <a:spLocks noGrp="1"/>
          </p:cNvSpPr>
          <p:nvPr>
            <p:ph type="sldNum" sz="quarter" idx="12"/>
          </p:nvPr>
        </p:nvSpPr>
        <p:spPr/>
        <p:txBody>
          <a:bodyPr/>
          <a:lstStyle/>
          <a:p>
            <a:fld id="{CCBA377C-2F54-43F1-A8CF-CEC21DF1AA29}" type="slidenum">
              <a:rPr kumimoji="1" lang="ja-JP" altLang="en-US" smtClean="0"/>
              <a:t>‹#›</a:t>
            </a:fld>
            <a:endParaRPr kumimoji="1" lang="ja-JP" altLang="en-US"/>
          </a:p>
        </p:txBody>
      </p:sp>
    </p:spTree>
    <p:extLst>
      <p:ext uri="{BB962C8B-B14F-4D97-AF65-F5344CB8AC3E}">
        <p14:creationId xmlns:p14="http://schemas.microsoft.com/office/powerpoint/2010/main" val="3245168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B09CBA2-21F0-A022-913B-9397DFBCA471}"/>
              </a:ext>
            </a:extLst>
          </p:cNvPr>
          <p:cNvSpPr>
            <a:spLocks noGrp="1"/>
          </p:cNvSpPr>
          <p:nvPr>
            <p:ph type="dt" sz="half" idx="10"/>
          </p:nvPr>
        </p:nvSpPr>
        <p:spPr/>
        <p:txBody>
          <a:bodyPr/>
          <a:lstStyle/>
          <a:p>
            <a:fld id="{33C52814-903A-4381-849E-23E38DDCB259}" type="datetimeFigureOut">
              <a:rPr kumimoji="1" lang="ja-JP" altLang="en-US" smtClean="0"/>
              <a:t>2025/7/5</a:t>
            </a:fld>
            <a:endParaRPr kumimoji="1" lang="ja-JP" altLang="en-US"/>
          </a:p>
        </p:txBody>
      </p:sp>
      <p:sp>
        <p:nvSpPr>
          <p:cNvPr id="3" name="フッター プレースホルダー 2">
            <a:extLst>
              <a:ext uri="{FF2B5EF4-FFF2-40B4-BE49-F238E27FC236}">
                <a16:creationId xmlns:a16="http://schemas.microsoft.com/office/drawing/2014/main" id="{B41B1CB3-D0E4-4F90-BAD4-536C8D02E51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3B2E20E-D66F-9A37-9F5C-7DD44875B19A}"/>
              </a:ext>
            </a:extLst>
          </p:cNvPr>
          <p:cNvSpPr>
            <a:spLocks noGrp="1"/>
          </p:cNvSpPr>
          <p:nvPr>
            <p:ph type="sldNum" sz="quarter" idx="12"/>
          </p:nvPr>
        </p:nvSpPr>
        <p:spPr/>
        <p:txBody>
          <a:bodyPr/>
          <a:lstStyle/>
          <a:p>
            <a:fld id="{CCBA377C-2F54-43F1-A8CF-CEC21DF1AA29}" type="slidenum">
              <a:rPr kumimoji="1" lang="ja-JP" altLang="en-US" smtClean="0"/>
              <a:t>‹#›</a:t>
            </a:fld>
            <a:endParaRPr kumimoji="1" lang="ja-JP" altLang="en-US"/>
          </a:p>
        </p:txBody>
      </p:sp>
    </p:spTree>
    <p:extLst>
      <p:ext uri="{BB962C8B-B14F-4D97-AF65-F5344CB8AC3E}">
        <p14:creationId xmlns:p14="http://schemas.microsoft.com/office/powerpoint/2010/main" val="1118486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D49254-0647-2E4D-58EA-7F0A9F7B5DF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CF04E81-E0A2-2F99-AC7F-C84262826E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86515EB-564C-C649-ECCA-06E79B42E4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0736A72-212E-16B6-CB81-0A600887A529}"/>
              </a:ext>
            </a:extLst>
          </p:cNvPr>
          <p:cNvSpPr>
            <a:spLocks noGrp="1"/>
          </p:cNvSpPr>
          <p:nvPr>
            <p:ph type="dt" sz="half" idx="10"/>
          </p:nvPr>
        </p:nvSpPr>
        <p:spPr/>
        <p:txBody>
          <a:bodyPr/>
          <a:lstStyle/>
          <a:p>
            <a:fld id="{33C52814-903A-4381-849E-23E38DDCB259}" type="datetimeFigureOut">
              <a:rPr kumimoji="1" lang="ja-JP" altLang="en-US" smtClean="0"/>
              <a:t>2025/7/5</a:t>
            </a:fld>
            <a:endParaRPr kumimoji="1" lang="ja-JP" altLang="en-US"/>
          </a:p>
        </p:txBody>
      </p:sp>
      <p:sp>
        <p:nvSpPr>
          <p:cNvPr id="6" name="フッター プレースホルダー 5">
            <a:extLst>
              <a:ext uri="{FF2B5EF4-FFF2-40B4-BE49-F238E27FC236}">
                <a16:creationId xmlns:a16="http://schemas.microsoft.com/office/drawing/2014/main" id="{7514288C-CDDE-1DEA-19D9-8DF383F645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9DCFAA9-4C4E-D28B-136B-1ABE1815E0EC}"/>
              </a:ext>
            </a:extLst>
          </p:cNvPr>
          <p:cNvSpPr>
            <a:spLocks noGrp="1"/>
          </p:cNvSpPr>
          <p:nvPr>
            <p:ph type="sldNum" sz="quarter" idx="12"/>
          </p:nvPr>
        </p:nvSpPr>
        <p:spPr/>
        <p:txBody>
          <a:bodyPr/>
          <a:lstStyle/>
          <a:p>
            <a:fld id="{CCBA377C-2F54-43F1-A8CF-CEC21DF1AA29}" type="slidenum">
              <a:rPr kumimoji="1" lang="ja-JP" altLang="en-US" smtClean="0"/>
              <a:t>‹#›</a:t>
            </a:fld>
            <a:endParaRPr kumimoji="1" lang="ja-JP" altLang="en-US"/>
          </a:p>
        </p:txBody>
      </p:sp>
    </p:spTree>
    <p:extLst>
      <p:ext uri="{BB962C8B-B14F-4D97-AF65-F5344CB8AC3E}">
        <p14:creationId xmlns:p14="http://schemas.microsoft.com/office/powerpoint/2010/main" val="2729042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839079-E9B6-2280-FE58-3176979C6AD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AF5915A-1881-9D11-10C6-FD4C09106F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1A7502E-C29D-252C-371B-53E24AE415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CA0D1BD-CD15-A51E-7161-EDB53E2C9AA3}"/>
              </a:ext>
            </a:extLst>
          </p:cNvPr>
          <p:cNvSpPr>
            <a:spLocks noGrp="1"/>
          </p:cNvSpPr>
          <p:nvPr>
            <p:ph type="dt" sz="half" idx="10"/>
          </p:nvPr>
        </p:nvSpPr>
        <p:spPr/>
        <p:txBody>
          <a:bodyPr/>
          <a:lstStyle/>
          <a:p>
            <a:fld id="{33C52814-903A-4381-849E-23E38DDCB259}" type="datetimeFigureOut">
              <a:rPr kumimoji="1" lang="ja-JP" altLang="en-US" smtClean="0"/>
              <a:t>2025/7/5</a:t>
            </a:fld>
            <a:endParaRPr kumimoji="1" lang="ja-JP" altLang="en-US"/>
          </a:p>
        </p:txBody>
      </p:sp>
      <p:sp>
        <p:nvSpPr>
          <p:cNvPr id="6" name="フッター プレースホルダー 5">
            <a:extLst>
              <a:ext uri="{FF2B5EF4-FFF2-40B4-BE49-F238E27FC236}">
                <a16:creationId xmlns:a16="http://schemas.microsoft.com/office/drawing/2014/main" id="{37111F82-276E-CF2E-502C-5152BF3FB7E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60BA985-28EF-342E-1D4A-56289C359DA4}"/>
              </a:ext>
            </a:extLst>
          </p:cNvPr>
          <p:cNvSpPr>
            <a:spLocks noGrp="1"/>
          </p:cNvSpPr>
          <p:nvPr>
            <p:ph type="sldNum" sz="quarter" idx="12"/>
          </p:nvPr>
        </p:nvSpPr>
        <p:spPr/>
        <p:txBody>
          <a:bodyPr/>
          <a:lstStyle/>
          <a:p>
            <a:fld id="{CCBA377C-2F54-43F1-A8CF-CEC21DF1AA29}" type="slidenum">
              <a:rPr kumimoji="1" lang="ja-JP" altLang="en-US" smtClean="0"/>
              <a:t>‹#›</a:t>
            </a:fld>
            <a:endParaRPr kumimoji="1" lang="ja-JP" altLang="en-US"/>
          </a:p>
        </p:txBody>
      </p:sp>
    </p:spTree>
    <p:extLst>
      <p:ext uri="{BB962C8B-B14F-4D97-AF65-F5344CB8AC3E}">
        <p14:creationId xmlns:p14="http://schemas.microsoft.com/office/powerpoint/2010/main" val="1870203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270523C-D488-89D7-C089-38F79B04CB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F7B24B7-2544-054E-E67D-403655B554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16324C-0B02-88DF-7AFB-59ECFD6C7C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C52814-903A-4381-849E-23E38DDCB259}" type="datetimeFigureOut">
              <a:rPr kumimoji="1" lang="ja-JP" altLang="en-US" smtClean="0"/>
              <a:t>2025/7/5</a:t>
            </a:fld>
            <a:endParaRPr kumimoji="1" lang="ja-JP" altLang="en-US"/>
          </a:p>
        </p:txBody>
      </p:sp>
      <p:sp>
        <p:nvSpPr>
          <p:cNvPr id="5" name="フッター プレースホルダー 4">
            <a:extLst>
              <a:ext uri="{FF2B5EF4-FFF2-40B4-BE49-F238E27FC236}">
                <a16:creationId xmlns:a16="http://schemas.microsoft.com/office/drawing/2014/main" id="{3A5C9AF4-9503-4D4B-3C58-3A0DE0677D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30B0D69-3B01-641F-F615-D473E10DAF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BA377C-2F54-43F1-A8CF-CEC21DF1AA29}" type="slidenum">
              <a:rPr kumimoji="1" lang="ja-JP" altLang="en-US" smtClean="0"/>
              <a:t>‹#›</a:t>
            </a:fld>
            <a:endParaRPr kumimoji="1" lang="ja-JP" altLang="en-US"/>
          </a:p>
        </p:txBody>
      </p:sp>
    </p:spTree>
    <p:extLst>
      <p:ext uri="{BB962C8B-B14F-4D97-AF65-F5344CB8AC3E}">
        <p14:creationId xmlns:p14="http://schemas.microsoft.com/office/powerpoint/2010/main" val="1577020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hyperlink" Target="https://opennagasaki.nerc.or.jp/"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F2517D4-5D0A-B20F-FE4C-9A6019B1903C}"/>
              </a:ext>
            </a:extLst>
          </p:cNvPr>
          <p:cNvSpPr txBox="1"/>
          <p:nvPr/>
        </p:nvSpPr>
        <p:spPr>
          <a:xfrm>
            <a:off x="3169328" y="3222594"/>
            <a:ext cx="3254417" cy="369332"/>
          </a:xfrm>
          <a:prstGeom prst="rect">
            <a:avLst/>
          </a:prstGeom>
          <a:noFill/>
        </p:spPr>
        <p:txBody>
          <a:bodyPr wrap="none" rtlCol="0">
            <a:spAutoFit/>
          </a:bodyPr>
          <a:lstStyle/>
          <a:p>
            <a:r>
              <a:rPr lang="en-US" altLang="ja-JP" dirty="0"/>
              <a:t>3D</a:t>
            </a:r>
            <a:r>
              <a:rPr lang="ja-JP" altLang="en-US" dirty="0"/>
              <a:t>モデリングとサーバの概要</a:t>
            </a:r>
            <a:endParaRPr kumimoji="1" lang="ja-JP" altLang="en-US" dirty="0"/>
          </a:p>
        </p:txBody>
      </p:sp>
    </p:spTree>
    <p:extLst>
      <p:ext uri="{BB962C8B-B14F-4D97-AF65-F5344CB8AC3E}">
        <p14:creationId xmlns:p14="http://schemas.microsoft.com/office/powerpoint/2010/main" val="1427880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EA7CB6-D1D8-E62F-4278-5480E7793ADF}"/>
            </a:ext>
          </a:extLst>
        </p:cNvPr>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E2FFB8D-888B-5558-5AE5-E33E382366BD}"/>
              </a:ext>
            </a:extLst>
          </p:cNvPr>
          <p:cNvSpPr txBox="1"/>
          <p:nvPr/>
        </p:nvSpPr>
        <p:spPr>
          <a:xfrm>
            <a:off x="932319" y="1606344"/>
            <a:ext cx="3954242" cy="1214142"/>
          </a:xfrm>
          <a:prstGeom prst="rect">
            <a:avLst/>
          </a:prstGeom>
          <a:solidFill>
            <a:schemeClr val="bg1"/>
          </a:solidFill>
          <a:ln w="63500">
            <a:noFill/>
          </a:ln>
        </p:spPr>
        <p:txBody>
          <a:bodyPr wrap="none" lIns="180000" tIns="108000" rIns="180000" bIns="180000" rtlCol="0">
            <a:spAutoFit/>
          </a:bodyPr>
          <a:lstStyle/>
          <a:p>
            <a:r>
              <a:rPr lang="ja-JP" altLang="en-US" sz="6000" dirty="0">
                <a:uFill>
                  <a:solidFill>
                    <a:srgbClr val="79A8D3"/>
                  </a:solidFill>
                </a:uFill>
                <a:latin typeface="BIZ UDPゴシック" panose="020B0400000000000000" pitchFamily="50" charset="-128"/>
                <a:ea typeface="BIZ UDPゴシック" panose="020B0400000000000000" pitchFamily="50" charset="-128"/>
              </a:rPr>
              <a:t> 用語解説 </a:t>
            </a:r>
            <a:endParaRPr kumimoji="1" lang="ja-JP" altLang="en-US" sz="6000" dirty="0">
              <a:uFill>
                <a:solidFill>
                  <a:srgbClr val="79A8D3"/>
                </a:solidFill>
              </a:uFill>
              <a:latin typeface="BIZ UDPゴシック" panose="020B0400000000000000" pitchFamily="50" charset="-128"/>
              <a:ea typeface="BIZ UDPゴシック" panose="020B0400000000000000" pitchFamily="50" charset="-128"/>
            </a:endParaRPr>
          </a:p>
        </p:txBody>
      </p:sp>
      <p:sp>
        <p:nvSpPr>
          <p:cNvPr id="20" name="テキスト ボックス 19">
            <a:extLst>
              <a:ext uri="{FF2B5EF4-FFF2-40B4-BE49-F238E27FC236}">
                <a16:creationId xmlns:a16="http://schemas.microsoft.com/office/drawing/2014/main" id="{FDC48AB4-7EC4-C8CD-1490-F240EA4D1369}"/>
              </a:ext>
            </a:extLst>
          </p:cNvPr>
          <p:cNvSpPr txBox="1"/>
          <p:nvPr/>
        </p:nvSpPr>
        <p:spPr>
          <a:xfrm>
            <a:off x="932319" y="4628395"/>
            <a:ext cx="4013554" cy="1250494"/>
          </a:xfrm>
          <a:prstGeom prst="rect">
            <a:avLst/>
          </a:prstGeom>
          <a:solidFill>
            <a:schemeClr val="bg1"/>
          </a:solidFill>
          <a:ln w="63500">
            <a:noFill/>
          </a:ln>
        </p:spPr>
        <p:txBody>
          <a:bodyPr wrap="none" lIns="180000" tIns="144000" rIns="180000" bIns="180000" rtlCol="0">
            <a:spAutoFit/>
          </a:bodyPr>
          <a:lstStyle/>
          <a:p>
            <a:pPr algn="ctr"/>
            <a:r>
              <a:rPr kumimoji="1" lang="ja-JP" altLang="en-US" sz="6000" spc="100" dirty="0">
                <a:latin typeface="BIZ UDPゴシック" panose="020B0400000000000000" pitchFamily="50" charset="-128"/>
                <a:ea typeface="BIZ UDPゴシック" panose="020B0400000000000000" pitchFamily="50" charset="-128"/>
              </a:rPr>
              <a:t>モデリング</a:t>
            </a:r>
          </a:p>
        </p:txBody>
      </p:sp>
      <p:sp>
        <p:nvSpPr>
          <p:cNvPr id="26" name="テキスト ボックス 25">
            <a:extLst>
              <a:ext uri="{FF2B5EF4-FFF2-40B4-BE49-F238E27FC236}">
                <a16:creationId xmlns:a16="http://schemas.microsoft.com/office/drawing/2014/main" id="{8B48A3BC-6A9F-5569-16FB-E287105B1BA1}"/>
              </a:ext>
            </a:extLst>
          </p:cNvPr>
          <p:cNvSpPr txBox="1"/>
          <p:nvPr/>
        </p:nvSpPr>
        <p:spPr>
          <a:xfrm>
            <a:off x="7184541" y="4261465"/>
            <a:ext cx="3430061" cy="2173823"/>
          </a:xfrm>
          <a:prstGeom prst="rect">
            <a:avLst/>
          </a:prstGeom>
          <a:noFill/>
          <a:ln w="63500">
            <a:noFill/>
          </a:ln>
        </p:spPr>
        <p:txBody>
          <a:bodyPr wrap="none" lIns="180000" tIns="144000" rIns="180000" bIns="180000" rtlCol="0">
            <a:spAutoFit/>
          </a:bodyPr>
          <a:lstStyle/>
          <a:p>
            <a:pPr algn="ctr"/>
            <a:r>
              <a:rPr lang="ja-JP" altLang="en-US" sz="6000" b="1" spc="100" dirty="0">
                <a:solidFill>
                  <a:srgbClr val="FF0000"/>
                </a:solidFill>
                <a:latin typeface="BIZ UDPゴシック" panose="020B0400000000000000" pitchFamily="50" charset="-128"/>
                <a:ea typeface="BIZ UDPゴシック" panose="020B0400000000000000" pitchFamily="50" charset="-128"/>
              </a:rPr>
              <a:t>モデルの</a:t>
            </a:r>
            <a:endParaRPr lang="en-US" altLang="ja-JP" sz="6000" b="1" spc="100" dirty="0">
              <a:solidFill>
                <a:srgbClr val="FF0000"/>
              </a:solidFill>
              <a:latin typeface="BIZ UDPゴシック" panose="020B0400000000000000" pitchFamily="50" charset="-128"/>
              <a:ea typeface="BIZ UDPゴシック" panose="020B0400000000000000" pitchFamily="50" charset="-128"/>
            </a:endParaRPr>
          </a:p>
          <a:p>
            <a:pPr algn="ctr"/>
            <a:r>
              <a:rPr lang="ja-JP" altLang="en-US" sz="6000" b="1" spc="100" dirty="0">
                <a:solidFill>
                  <a:srgbClr val="FF0000"/>
                </a:solidFill>
                <a:latin typeface="BIZ UDPゴシック" panose="020B0400000000000000" pitchFamily="50" charset="-128"/>
                <a:ea typeface="BIZ UDPゴシック" panose="020B0400000000000000" pitchFamily="50" charset="-128"/>
              </a:rPr>
              <a:t>結合</a:t>
            </a:r>
            <a:endParaRPr kumimoji="1" lang="ja-JP" altLang="en-US" sz="6000" b="1" spc="100" dirty="0">
              <a:solidFill>
                <a:srgbClr val="FF0000"/>
              </a:solidFill>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08B69BF5-8234-615A-8669-ED25D7E31150}"/>
              </a:ext>
            </a:extLst>
          </p:cNvPr>
          <p:cNvSpPr txBox="1"/>
          <p:nvPr/>
        </p:nvSpPr>
        <p:spPr>
          <a:xfrm>
            <a:off x="7184541" y="1156782"/>
            <a:ext cx="3492577" cy="2173823"/>
          </a:xfrm>
          <a:prstGeom prst="rect">
            <a:avLst/>
          </a:prstGeom>
          <a:solidFill>
            <a:schemeClr val="bg1"/>
          </a:solidFill>
          <a:ln w="63500">
            <a:noFill/>
          </a:ln>
        </p:spPr>
        <p:txBody>
          <a:bodyPr wrap="none" lIns="180000" tIns="144000" rIns="180000" bIns="180000" rtlCol="0">
            <a:spAutoFit/>
          </a:bodyPr>
          <a:lstStyle/>
          <a:p>
            <a:pPr algn="ctr"/>
            <a:r>
              <a:rPr lang="ja-JP" altLang="en-US" sz="6000" spc="100" dirty="0">
                <a:latin typeface="BIZ UDPゴシック" panose="020B0400000000000000" pitchFamily="50" charset="-128"/>
                <a:ea typeface="BIZ UDPゴシック" panose="020B0400000000000000" pitchFamily="50" charset="-128"/>
              </a:rPr>
              <a:t>ソフトの</a:t>
            </a:r>
            <a:endParaRPr lang="en-US" altLang="ja-JP" sz="6000" spc="100" dirty="0">
              <a:latin typeface="BIZ UDPゴシック" panose="020B0400000000000000" pitchFamily="50" charset="-128"/>
              <a:ea typeface="BIZ UDPゴシック" panose="020B0400000000000000" pitchFamily="50" charset="-128"/>
            </a:endParaRPr>
          </a:p>
          <a:p>
            <a:pPr algn="ctr"/>
            <a:r>
              <a:rPr lang="ja-JP" altLang="en-US" sz="6000" spc="100" dirty="0">
                <a:latin typeface="BIZ UDPゴシック" panose="020B0400000000000000" pitchFamily="50" charset="-128"/>
                <a:ea typeface="BIZ UDPゴシック" panose="020B0400000000000000" pitchFamily="50" charset="-128"/>
              </a:rPr>
              <a:t>主要操作</a:t>
            </a:r>
            <a:endParaRPr kumimoji="1" lang="ja-JP" altLang="en-US" sz="6000" spc="100" dirty="0">
              <a:latin typeface="BIZ UDPゴシック" panose="020B0400000000000000" pitchFamily="50" charset="-128"/>
              <a:ea typeface="BIZ UDPゴシック" panose="020B0400000000000000" pitchFamily="50" charset="-128"/>
            </a:endParaRPr>
          </a:p>
        </p:txBody>
      </p:sp>
      <p:sp>
        <p:nvSpPr>
          <p:cNvPr id="76" name="テキスト ボックス 75">
            <a:extLst>
              <a:ext uri="{FF2B5EF4-FFF2-40B4-BE49-F238E27FC236}">
                <a16:creationId xmlns:a16="http://schemas.microsoft.com/office/drawing/2014/main" id="{A8931C08-22D4-B797-7380-6588E859F168}"/>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全体の流れ</a:t>
            </a:r>
          </a:p>
        </p:txBody>
      </p:sp>
      <p:sp>
        <p:nvSpPr>
          <p:cNvPr id="4" name="矢印: 右 3">
            <a:extLst>
              <a:ext uri="{FF2B5EF4-FFF2-40B4-BE49-F238E27FC236}">
                <a16:creationId xmlns:a16="http://schemas.microsoft.com/office/drawing/2014/main" id="{C7D9D189-3726-C7A4-6734-04EA9E812925}"/>
              </a:ext>
            </a:extLst>
          </p:cNvPr>
          <p:cNvSpPr/>
          <p:nvPr/>
        </p:nvSpPr>
        <p:spPr>
          <a:xfrm>
            <a:off x="4994017" y="1654799"/>
            <a:ext cx="2110175" cy="1214142"/>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928EDE99-FB73-5D78-8489-E1C802212787}"/>
              </a:ext>
            </a:extLst>
          </p:cNvPr>
          <p:cNvSpPr/>
          <p:nvPr/>
        </p:nvSpPr>
        <p:spPr>
          <a:xfrm rot="9000000">
            <a:off x="4729290" y="3174554"/>
            <a:ext cx="2372211" cy="1214142"/>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31C8C4F3-0389-2C5C-F489-CE942E13E4D8}"/>
              </a:ext>
            </a:extLst>
          </p:cNvPr>
          <p:cNvSpPr/>
          <p:nvPr/>
        </p:nvSpPr>
        <p:spPr>
          <a:xfrm>
            <a:off x="5059765" y="4628395"/>
            <a:ext cx="1800654" cy="1214142"/>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03782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868BC-6333-7C5A-C552-5AA4E95CD473}"/>
            </a:ext>
          </a:extLst>
        </p:cNvPr>
        <p:cNvGrpSpPr/>
        <p:nvPr/>
      </p:nvGrpSpPr>
      <p:grpSpPr>
        <a:xfrm>
          <a:off x="0" y="0"/>
          <a:ext cx="0" cy="0"/>
          <a:chOff x="0" y="0"/>
          <a:chExt cx="0" cy="0"/>
        </a:xfrm>
      </p:grpSpPr>
      <p:sp>
        <p:nvSpPr>
          <p:cNvPr id="46" name="矢印: 下 45">
            <a:extLst>
              <a:ext uri="{FF2B5EF4-FFF2-40B4-BE49-F238E27FC236}">
                <a16:creationId xmlns:a16="http://schemas.microsoft.com/office/drawing/2014/main" id="{0F2B8C6C-7F5B-4D9E-8C9A-C30161DB2FD7}"/>
              </a:ext>
            </a:extLst>
          </p:cNvPr>
          <p:cNvSpPr/>
          <p:nvPr/>
        </p:nvSpPr>
        <p:spPr>
          <a:xfrm rot="16200000">
            <a:off x="3776447" y="-2007182"/>
            <a:ext cx="2936864" cy="9600756"/>
          </a:xfrm>
          <a:prstGeom prst="downArrow">
            <a:avLst/>
          </a:prstGeom>
          <a:gradFill>
            <a:gsLst>
              <a:gs pos="0">
                <a:schemeClr val="accent5">
                  <a:lumMod val="20000"/>
                  <a:lumOff val="80000"/>
                </a:schemeClr>
              </a:gs>
              <a:gs pos="100000">
                <a:schemeClr val="accent5">
                  <a:lumMod val="7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C6C4011B-6CA2-8BF2-911D-419FB88692F4}"/>
              </a:ext>
            </a:extLst>
          </p:cNvPr>
          <p:cNvSpPr txBox="1"/>
          <p:nvPr/>
        </p:nvSpPr>
        <p:spPr>
          <a:xfrm>
            <a:off x="857172" y="2387744"/>
            <a:ext cx="3518912" cy="769441"/>
          </a:xfrm>
          <a:prstGeom prst="rect">
            <a:avLst/>
          </a:prstGeom>
          <a:noFill/>
        </p:spPr>
        <p:txBody>
          <a:bodyPr wrap="none" rtlCol="0">
            <a:spAutoFit/>
          </a:bodyPr>
          <a:lstStyle/>
          <a:p>
            <a:r>
              <a:rPr lang="ja-JP" altLang="en-US" sz="4400" dirty="0">
                <a:solidFill>
                  <a:srgbClr val="0070C0"/>
                </a:solidFill>
                <a:latin typeface="HGS創英角ﾎﾟｯﾌﾟ体" panose="040B0A00000000000000" pitchFamily="50" charset="-128"/>
                <a:ea typeface="HGS創英角ﾎﾟｯﾌﾟ体" panose="040B0A00000000000000" pitchFamily="50" charset="-128"/>
              </a:rPr>
              <a:t>１日目</a:t>
            </a:r>
            <a:r>
              <a:rPr lang="ja-JP" altLang="en-US" sz="3200" dirty="0">
                <a:solidFill>
                  <a:srgbClr val="0070C0"/>
                </a:solidFill>
                <a:latin typeface="HGS創英角ﾎﾟｯﾌﾟ体" panose="040B0A00000000000000" pitchFamily="50" charset="-128"/>
                <a:ea typeface="HGS創英角ﾎﾟｯﾌﾟ体" panose="040B0A00000000000000" pitchFamily="50" charset="-128"/>
              </a:rPr>
              <a:t>（本日）</a:t>
            </a:r>
            <a:endParaRPr kumimoji="1" lang="ja-JP" altLang="en-US" sz="4400" dirty="0">
              <a:solidFill>
                <a:srgbClr val="0070C0"/>
              </a:solidFill>
              <a:latin typeface="HGS創英角ﾎﾟｯﾌﾟ体" panose="040B0A00000000000000" pitchFamily="50" charset="-128"/>
              <a:ea typeface="HGS創英角ﾎﾟｯﾌﾟ体" panose="040B0A00000000000000" pitchFamily="50" charset="-128"/>
            </a:endParaRPr>
          </a:p>
        </p:txBody>
      </p:sp>
      <p:sp>
        <p:nvSpPr>
          <p:cNvPr id="3" name="テキスト ボックス 2">
            <a:extLst>
              <a:ext uri="{FF2B5EF4-FFF2-40B4-BE49-F238E27FC236}">
                <a16:creationId xmlns:a16="http://schemas.microsoft.com/office/drawing/2014/main" id="{39182EAF-6FCD-C4ED-4860-C01AF1D9730A}"/>
              </a:ext>
            </a:extLst>
          </p:cNvPr>
          <p:cNvSpPr txBox="1"/>
          <p:nvPr/>
        </p:nvSpPr>
        <p:spPr>
          <a:xfrm>
            <a:off x="4951732" y="2387743"/>
            <a:ext cx="3518912" cy="769441"/>
          </a:xfrm>
          <a:prstGeom prst="rect">
            <a:avLst/>
          </a:prstGeom>
          <a:noFill/>
        </p:spPr>
        <p:txBody>
          <a:bodyPr wrap="none" rtlCol="0">
            <a:spAutoFit/>
          </a:bodyPr>
          <a:lstStyle/>
          <a:p>
            <a:r>
              <a:rPr lang="ja-JP" altLang="en-US" sz="4400" dirty="0">
                <a:ln>
                  <a:solidFill>
                    <a:schemeClr val="bg1"/>
                  </a:solidFill>
                </a:ln>
                <a:solidFill>
                  <a:schemeClr val="bg1">
                    <a:lumMod val="85000"/>
                  </a:schemeClr>
                </a:solidFill>
                <a:latin typeface="HGS創英角ﾎﾟｯﾌﾟ体" panose="040B0A00000000000000" pitchFamily="50" charset="-128"/>
                <a:ea typeface="HGS創英角ﾎﾟｯﾌﾟ体" panose="040B0A00000000000000" pitchFamily="50" charset="-128"/>
              </a:rPr>
              <a:t>２日目</a:t>
            </a:r>
            <a:r>
              <a:rPr lang="ja-JP" altLang="en-US" sz="3200" dirty="0">
                <a:ln>
                  <a:solidFill>
                    <a:schemeClr val="bg1"/>
                  </a:solidFill>
                </a:ln>
                <a:solidFill>
                  <a:schemeClr val="bg1">
                    <a:lumMod val="85000"/>
                  </a:schemeClr>
                </a:solidFill>
                <a:latin typeface="HGS創英角ﾎﾟｯﾌﾟ体" panose="040B0A00000000000000" pitchFamily="50" charset="-128"/>
                <a:ea typeface="HGS創英角ﾎﾟｯﾌﾟ体" panose="040B0A00000000000000" pitchFamily="50" charset="-128"/>
              </a:rPr>
              <a:t>（明日）</a:t>
            </a:r>
            <a:endParaRPr kumimoji="1" lang="ja-JP" altLang="en-US" sz="4400" dirty="0">
              <a:ln>
                <a:solidFill>
                  <a:schemeClr val="bg1"/>
                </a:solidFill>
              </a:ln>
              <a:solidFill>
                <a:schemeClr val="bg1">
                  <a:lumMod val="85000"/>
                </a:schemeClr>
              </a:solidFill>
              <a:latin typeface="HGS創英角ﾎﾟｯﾌﾟ体" panose="040B0A00000000000000" pitchFamily="50" charset="-128"/>
              <a:ea typeface="HGS創英角ﾎﾟｯﾌﾟ体" panose="040B0A00000000000000" pitchFamily="50" charset="-128"/>
            </a:endParaRPr>
          </a:p>
        </p:txBody>
      </p:sp>
      <p:sp>
        <p:nvSpPr>
          <p:cNvPr id="5" name="テキスト ボックス 4">
            <a:extLst>
              <a:ext uri="{FF2B5EF4-FFF2-40B4-BE49-F238E27FC236}">
                <a16:creationId xmlns:a16="http://schemas.microsoft.com/office/drawing/2014/main" id="{0EC67C3D-6B0B-8CCA-5EE4-454572F551CB}"/>
              </a:ext>
            </a:extLst>
          </p:cNvPr>
          <p:cNvSpPr txBox="1"/>
          <p:nvPr/>
        </p:nvSpPr>
        <p:spPr>
          <a:xfrm>
            <a:off x="860813" y="4676806"/>
            <a:ext cx="2040257" cy="721700"/>
          </a:xfrm>
          <a:prstGeom prst="rect">
            <a:avLst/>
          </a:prstGeom>
          <a:solidFill>
            <a:schemeClr val="bg1"/>
          </a:solidFill>
          <a:ln w="63500">
            <a:noFill/>
          </a:ln>
        </p:spPr>
        <p:txBody>
          <a:bodyPr wrap="none" lIns="180000" tIns="108000" rIns="180000" bIns="180000" rtlCol="0">
            <a:spAutoFit/>
          </a:bodyPr>
          <a:lstStyle/>
          <a:p>
            <a:r>
              <a:rPr lang="ja-JP" altLang="en-US" sz="2800" dirty="0">
                <a:uFill>
                  <a:solidFill>
                    <a:srgbClr val="79A8D3"/>
                  </a:solidFill>
                </a:uFill>
                <a:latin typeface="BIZ UDPゴシック" panose="020B0400000000000000" pitchFamily="50" charset="-128"/>
                <a:ea typeface="BIZ UDPゴシック" panose="020B0400000000000000" pitchFamily="50" charset="-128"/>
              </a:rPr>
              <a:t> 用語解説 </a:t>
            </a:r>
            <a:endParaRPr kumimoji="1" lang="ja-JP" altLang="en-US" sz="2800" dirty="0">
              <a:uFill>
                <a:solidFill>
                  <a:srgbClr val="79A8D3"/>
                </a:solidFill>
              </a:uFill>
              <a:latin typeface="BIZ UDPゴシック" panose="020B0400000000000000" pitchFamily="50" charset="-128"/>
              <a:ea typeface="BIZ UDPゴシック" panose="020B0400000000000000" pitchFamily="50" charset="-128"/>
            </a:endParaRPr>
          </a:p>
        </p:txBody>
      </p:sp>
      <p:sp>
        <p:nvSpPr>
          <p:cNvPr id="20" name="テキスト ボックス 19">
            <a:extLst>
              <a:ext uri="{FF2B5EF4-FFF2-40B4-BE49-F238E27FC236}">
                <a16:creationId xmlns:a16="http://schemas.microsoft.com/office/drawing/2014/main" id="{6AD012BD-5076-ED5F-909D-E49D26987B3A}"/>
              </a:ext>
            </a:extLst>
          </p:cNvPr>
          <p:cNvSpPr txBox="1"/>
          <p:nvPr/>
        </p:nvSpPr>
        <p:spPr>
          <a:xfrm>
            <a:off x="6457280" y="4676806"/>
            <a:ext cx="2101171" cy="758051"/>
          </a:xfrm>
          <a:prstGeom prst="rect">
            <a:avLst/>
          </a:prstGeom>
          <a:solidFill>
            <a:schemeClr val="bg1"/>
          </a:solidFill>
          <a:ln w="63500">
            <a:noFill/>
          </a:ln>
        </p:spPr>
        <p:txBody>
          <a:bodyPr wrap="none" lIns="180000" tIns="144000" rIns="180000" bIns="180000" rtlCol="0">
            <a:spAutoFit/>
          </a:bodyPr>
          <a:lstStyle/>
          <a:p>
            <a:pPr algn="ctr"/>
            <a:r>
              <a:rPr kumimoji="1" lang="ja-JP" altLang="en-US" sz="2800" spc="100" dirty="0">
                <a:latin typeface="BIZ UDPゴシック" panose="020B0400000000000000" pitchFamily="50" charset="-128"/>
                <a:ea typeface="BIZ UDPゴシック" panose="020B0400000000000000" pitchFamily="50" charset="-128"/>
              </a:rPr>
              <a:t>モデリング</a:t>
            </a:r>
          </a:p>
        </p:txBody>
      </p:sp>
      <p:sp>
        <p:nvSpPr>
          <p:cNvPr id="26" name="テキスト ボックス 25">
            <a:extLst>
              <a:ext uri="{FF2B5EF4-FFF2-40B4-BE49-F238E27FC236}">
                <a16:creationId xmlns:a16="http://schemas.microsoft.com/office/drawing/2014/main" id="{11CCB397-5A0D-65E0-9C8F-F0FADC5ACE31}"/>
              </a:ext>
            </a:extLst>
          </p:cNvPr>
          <p:cNvSpPr txBox="1"/>
          <p:nvPr/>
        </p:nvSpPr>
        <p:spPr>
          <a:xfrm>
            <a:off x="9411005" y="4676806"/>
            <a:ext cx="1823852" cy="1188938"/>
          </a:xfrm>
          <a:prstGeom prst="rect">
            <a:avLst/>
          </a:prstGeom>
          <a:noFill/>
          <a:ln w="63500">
            <a:noFill/>
          </a:ln>
        </p:spPr>
        <p:txBody>
          <a:bodyPr wrap="none" lIns="180000" tIns="144000" rIns="180000" bIns="180000" rtlCol="0">
            <a:spAutoFit/>
          </a:bodyPr>
          <a:lstStyle/>
          <a:p>
            <a:pPr algn="ctr"/>
            <a:r>
              <a:rPr lang="ja-JP" altLang="en-US" sz="2800" spc="100" dirty="0">
                <a:solidFill>
                  <a:schemeClr val="bg1">
                    <a:lumMod val="75000"/>
                  </a:schemeClr>
                </a:solidFill>
                <a:latin typeface="BIZ UDPゴシック" panose="020B0400000000000000" pitchFamily="50" charset="-128"/>
                <a:ea typeface="BIZ UDPゴシック" panose="020B0400000000000000" pitchFamily="50" charset="-128"/>
              </a:rPr>
              <a:t>モデルの</a:t>
            </a:r>
            <a:endParaRPr lang="en-US" altLang="ja-JP" sz="2800" spc="100" dirty="0">
              <a:solidFill>
                <a:schemeClr val="bg1">
                  <a:lumMod val="75000"/>
                </a:schemeClr>
              </a:solidFill>
              <a:latin typeface="BIZ UDPゴシック" panose="020B0400000000000000" pitchFamily="50" charset="-128"/>
              <a:ea typeface="BIZ UDPゴシック" panose="020B0400000000000000" pitchFamily="50" charset="-128"/>
            </a:endParaRPr>
          </a:p>
          <a:p>
            <a:pPr algn="ctr"/>
            <a:r>
              <a:rPr lang="ja-JP" altLang="en-US" sz="2800" spc="100" dirty="0">
                <a:solidFill>
                  <a:schemeClr val="bg1">
                    <a:lumMod val="75000"/>
                  </a:schemeClr>
                </a:solidFill>
                <a:latin typeface="BIZ UDPゴシック" panose="020B0400000000000000" pitchFamily="50" charset="-128"/>
                <a:ea typeface="BIZ UDPゴシック" panose="020B0400000000000000" pitchFamily="50" charset="-128"/>
              </a:rPr>
              <a:t>結合</a:t>
            </a:r>
            <a:endParaRPr kumimoji="1" lang="ja-JP" altLang="en-US" sz="2800" spc="100"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38ED3965-EC83-B9FC-A9C1-886F657AC848}"/>
              </a:ext>
            </a:extLst>
          </p:cNvPr>
          <p:cNvSpPr txBox="1"/>
          <p:nvPr/>
        </p:nvSpPr>
        <p:spPr>
          <a:xfrm>
            <a:off x="3753624" y="4676806"/>
            <a:ext cx="1851102" cy="1188938"/>
          </a:xfrm>
          <a:prstGeom prst="rect">
            <a:avLst/>
          </a:prstGeom>
          <a:solidFill>
            <a:schemeClr val="bg1"/>
          </a:solidFill>
          <a:ln w="63500">
            <a:noFill/>
          </a:ln>
        </p:spPr>
        <p:txBody>
          <a:bodyPr wrap="none" lIns="180000" tIns="144000" rIns="180000" bIns="180000" rtlCol="0">
            <a:spAutoFit/>
          </a:bodyPr>
          <a:lstStyle/>
          <a:p>
            <a:pPr algn="ctr"/>
            <a:r>
              <a:rPr lang="ja-JP" altLang="en-US" sz="2800" spc="100" dirty="0">
                <a:latin typeface="BIZ UDPゴシック" panose="020B0400000000000000" pitchFamily="50" charset="-128"/>
                <a:ea typeface="BIZ UDPゴシック" panose="020B0400000000000000" pitchFamily="50" charset="-128"/>
              </a:rPr>
              <a:t>ソフトの</a:t>
            </a:r>
            <a:endParaRPr lang="en-US" altLang="ja-JP" sz="2800" spc="100" dirty="0">
              <a:latin typeface="BIZ UDPゴシック" panose="020B0400000000000000" pitchFamily="50" charset="-128"/>
              <a:ea typeface="BIZ UDPゴシック" panose="020B0400000000000000" pitchFamily="50" charset="-128"/>
            </a:endParaRPr>
          </a:p>
          <a:p>
            <a:pPr algn="ctr"/>
            <a:r>
              <a:rPr lang="ja-JP" altLang="en-US" sz="2800" spc="100" dirty="0">
                <a:latin typeface="BIZ UDPゴシック" panose="020B0400000000000000" pitchFamily="50" charset="-128"/>
                <a:ea typeface="BIZ UDPゴシック" panose="020B0400000000000000" pitchFamily="50" charset="-128"/>
              </a:rPr>
              <a:t>主要操作</a:t>
            </a:r>
            <a:endParaRPr kumimoji="1" lang="ja-JP" altLang="en-US" sz="2800" spc="100" dirty="0">
              <a:latin typeface="BIZ UDPゴシック" panose="020B0400000000000000" pitchFamily="50" charset="-128"/>
              <a:ea typeface="BIZ UDPゴシック" panose="020B0400000000000000" pitchFamily="50" charset="-128"/>
            </a:endParaRPr>
          </a:p>
        </p:txBody>
      </p:sp>
      <p:sp>
        <p:nvSpPr>
          <p:cNvPr id="47" name="テキスト ボックス 46">
            <a:extLst>
              <a:ext uri="{FF2B5EF4-FFF2-40B4-BE49-F238E27FC236}">
                <a16:creationId xmlns:a16="http://schemas.microsoft.com/office/drawing/2014/main" id="{BD8882A0-8188-D3E9-719B-B7AD85C0F36B}"/>
              </a:ext>
            </a:extLst>
          </p:cNvPr>
          <p:cNvSpPr txBox="1"/>
          <p:nvPr/>
        </p:nvSpPr>
        <p:spPr>
          <a:xfrm>
            <a:off x="10045258" y="2500808"/>
            <a:ext cx="2146742" cy="584775"/>
          </a:xfrm>
          <a:prstGeom prst="rect">
            <a:avLst/>
          </a:prstGeom>
          <a:noFill/>
        </p:spPr>
        <p:txBody>
          <a:bodyPr wrap="none" rtlCol="0">
            <a:spAutoFit/>
          </a:bodyPr>
          <a:lstStyle/>
          <a:p>
            <a:r>
              <a:rPr lang="en-US" altLang="ja-JP" sz="3200" dirty="0">
                <a:solidFill>
                  <a:schemeClr val="bg1">
                    <a:lumMod val="65000"/>
                  </a:schemeClr>
                </a:solidFill>
                <a:latin typeface="HGS創英角ﾎﾟｯﾌﾟ体" panose="040B0A00000000000000" pitchFamily="50" charset="-128"/>
                <a:ea typeface="HGS創英角ﾎﾟｯﾌﾟ体" panose="040B0A00000000000000" pitchFamily="50" charset="-128"/>
              </a:rPr>
              <a:t>Web</a:t>
            </a:r>
            <a:r>
              <a:rPr lang="ja-JP" altLang="en-US" sz="3200" dirty="0">
                <a:solidFill>
                  <a:schemeClr val="bg1">
                    <a:lumMod val="65000"/>
                  </a:schemeClr>
                </a:solidFill>
                <a:latin typeface="HGS創英角ﾎﾟｯﾌﾟ体" panose="040B0A00000000000000" pitchFamily="50" charset="-128"/>
                <a:ea typeface="HGS創英角ﾎﾟｯﾌﾟ体" panose="040B0A00000000000000" pitchFamily="50" charset="-128"/>
              </a:rPr>
              <a:t>構築へ</a:t>
            </a:r>
            <a:endParaRPr kumimoji="1" lang="ja-JP" altLang="en-US" sz="3200" dirty="0">
              <a:solidFill>
                <a:schemeClr val="bg1">
                  <a:lumMod val="65000"/>
                </a:schemeClr>
              </a:solidFill>
              <a:latin typeface="HGS創英角ﾎﾟｯﾌﾟ体" panose="040B0A00000000000000" pitchFamily="50" charset="-128"/>
              <a:ea typeface="HGS創英角ﾎﾟｯﾌﾟ体" panose="040B0A00000000000000" pitchFamily="50" charset="-128"/>
            </a:endParaRPr>
          </a:p>
        </p:txBody>
      </p:sp>
      <p:cxnSp>
        <p:nvCxnSpPr>
          <p:cNvPr id="55" name="直線コネクタ 54">
            <a:extLst>
              <a:ext uri="{FF2B5EF4-FFF2-40B4-BE49-F238E27FC236}">
                <a16:creationId xmlns:a16="http://schemas.microsoft.com/office/drawing/2014/main" id="{5744C2BB-238C-DA3F-FA04-31470BF6983E}"/>
              </a:ext>
            </a:extLst>
          </p:cNvPr>
          <p:cNvCxnSpPr>
            <a:cxnSpLocks/>
          </p:cNvCxnSpPr>
          <p:nvPr/>
        </p:nvCxnSpPr>
        <p:spPr>
          <a:xfrm>
            <a:off x="2825298" y="3269672"/>
            <a:ext cx="0" cy="2021659"/>
          </a:xfrm>
          <a:prstGeom prst="line">
            <a:avLst/>
          </a:prstGeom>
          <a:ln w="31750">
            <a:solidFill>
              <a:srgbClr val="0070C0"/>
            </a:solidFill>
            <a:headEnd type="oval" w="lg" len="lg"/>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2E7CEB2F-7CE4-56CB-3EDA-4DD24CF80DDA}"/>
              </a:ext>
            </a:extLst>
          </p:cNvPr>
          <p:cNvCxnSpPr>
            <a:cxnSpLocks/>
          </p:cNvCxnSpPr>
          <p:nvPr/>
        </p:nvCxnSpPr>
        <p:spPr>
          <a:xfrm>
            <a:off x="1071418" y="5291331"/>
            <a:ext cx="175388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C76767A2-F74C-0641-8BD4-A35048A92D22}"/>
              </a:ext>
            </a:extLst>
          </p:cNvPr>
          <p:cNvCxnSpPr>
            <a:cxnSpLocks/>
          </p:cNvCxnSpPr>
          <p:nvPr/>
        </p:nvCxnSpPr>
        <p:spPr>
          <a:xfrm>
            <a:off x="3180898" y="3269672"/>
            <a:ext cx="0" cy="2516959"/>
          </a:xfrm>
          <a:prstGeom prst="line">
            <a:avLst/>
          </a:prstGeom>
          <a:ln w="31750">
            <a:solidFill>
              <a:srgbClr val="0070C0"/>
            </a:solidFill>
            <a:headEnd type="oval" w="lg" len="lg"/>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E62C7B98-21AC-7330-EA02-C7282F52A544}"/>
              </a:ext>
            </a:extLst>
          </p:cNvPr>
          <p:cNvCxnSpPr>
            <a:cxnSpLocks/>
          </p:cNvCxnSpPr>
          <p:nvPr/>
        </p:nvCxnSpPr>
        <p:spPr>
          <a:xfrm>
            <a:off x="3180898" y="5786631"/>
            <a:ext cx="2375217"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B1C45342-09CE-FD90-C327-35D01885A5FA}"/>
              </a:ext>
            </a:extLst>
          </p:cNvPr>
          <p:cNvCxnSpPr>
            <a:cxnSpLocks/>
          </p:cNvCxnSpPr>
          <p:nvPr/>
        </p:nvCxnSpPr>
        <p:spPr>
          <a:xfrm>
            <a:off x="6457280" y="5370846"/>
            <a:ext cx="2013364"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82032EC5-C73E-FD06-C4E8-B0FDA721FB68}"/>
              </a:ext>
            </a:extLst>
          </p:cNvPr>
          <p:cNvCxnSpPr>
            <a:cxnSpLocks/>
          </p:cNvCxnSpPr>
          <p:nvPr/>
        </p:nvCxnSpPr>
        <p:spPr>
          <a:xfrm>
            <a:off x="3545735" y="3269672"/>
            <a:ext cx="0" cy="1099128"/>
          </a:xfrm>
          <a:prstGeom prst="line">
            <a:avLst/>
          </a:prstGeom>
          <a:ln w="31750">
            <a:solidFill>
              <a:srgbClr val="0070C0"/>
            </a:solidFill>
            <a:headEnd type="oval" w="lg" len="lg"/>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4EBEBE97-7245-D919-A142-B4049FD0B522}"/>
              </a:ext>
            </a:extLst>
          </p:cNvPr>
          <p:cNvCxnSpPr>
            <a:cxnSpLocks/>
          </p:cNvCxnSpPr>
          <p:nvPr/>
        </p:nvCxnSpPr>
        <p:spPr>
          <a:xfrm>
            <a:off x="3545735" y="4368800"/>
            <a:ext cx="2911545"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5A4C1AA5-F9B8-60EF-14E0-7983F34E24B4}"/>
              </a:ext>
            </a:extLst>
          </p:cNvPr>
          <p:cNvCxnSpPr>
            <a:cxnSpLocks/>
          </p:cNvCxnSpPr>
          <p:nvPr/>
        </p:nvCxnSpPr>
        <p:spPr>
          <a:xfrm>
            <a:off x="6457280" y="4368800"/>
            <a:ext cx="0" cy="1002046"/>
          </a:xfrm>
          <a:prstGeom prst="line">
            <a:avLst/>
          </a:prstGeom>
          <a:ln w="31750">
            <a:solidFill>
              <a:srgbClr val="0070C0"/>
            </a:solidFill>
            <a:headEnd type="none" w="lg" len="lg"/>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ECCA507F-841F-91DE-12A7-789B81EEAA9A}"/>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全体の流れ</a:t>
            </a:r>
          </a:p>
        </p:txBody>
      </p:sp>
    </p:spTree>
    <p:extLst>
      <p:ext uri="{BB962C8B-B14F-4D97-AF65-F5344CB8AC3E}">
        <p14:creationId xmlns:p14="http://schemas.microsoft.com/office/powerpoint/2010/main" val="3760621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60D8E-3346-E7C4-CD81-AF90B9CAF862}"/>
            </a:ext>
          </a:extLst>
        </p:cNvPr>
        <p:cNvGrpSpPr/>
        <p:nvPr/>
      </p:nvGrpSpPr>
      <p:grpSpPr>
        <a:xfrm>
          <a:off x="0" y="0"/>
          <a:ext cx="0" cy="0"/>
          <a:chOff x="0" y="0"/>
          <a:chExt cx="0" cy="0"/>
        </a:xfrm>
      </p:grpSpPr>
      <p:sp>
        <p:nvSpPr>
          <p:cNvPr id="46" name="矢印: 下 45">
            <a:extLst>
              <a:ext uri="{FF2B5EF4-FFF2-40B4-BE49-F238E27FC236}">
                <a16:creationId xmlns:a16="http://schemas.microsoft.com/office/drawing/2014/main" id="{CF627FF5-EC2D-27B6-68FD-75E8434BBD09}"/>
              </a:ext>
            </a:extLst>
          </p:cNvPr>
          <p:cNvSpPr/>
          <p:nvPr/>
        </p:nvSpPr>
        <p:spPr>
          <a:xfrm rot="16200000">
            <a:off x="3776447" y="-2007182"/>
            <a:ext cx="2936864" cy="9600756"/>
          </a:xfrm>
          <a:prstGeom prst="downArrow">
            <a:avLst/>
          </a:prstGeom>
          <a:gradFill>
            <a:gsLst>
              <a:gs pos="0">
                <a:schemeClr val="accent5">
                  <a:lumMod val="20000"/>
                  <a:lumOff val="80000"/>
                </a:schemeClr>
              </a:gs>
              <a:gs pos="100000">
                <a:schemeClr val="accent5">
                  <a:lumMod val="7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B6704805-801C-EBD7-55BC-9FDACDFA0D3C}"/>
              </a:ext>
            </a:extLst>
          </p:cNvPr>
          <p:cNvSpPr txBox="1"/>
          <p:nvPr/>
        </p:nvSpPr>
        <p:spPr>
          <a:xfrm>
            <a:off x="857172" y="2387744"/>
            <a:ext cx="3518912" cy="769441"/>
          </a:xfrm>
          <a:prstGeom prst="rect">
            <a:avLst/>
          </a:prstGeom>
          <a:noFill/>
        </p:spPr>
        <p:txBody>
          <a:bodyPr wrap="none" rtlCol="0">
            <a:spAutoFit/>
          </a:bodyPr>
          <a:lstStyle/>
          <a:p>
            <a:r>
              <a:rPr lang="ja-JP" altLang="en-US" sz="4400" dirty="0">
                <a:solidFill>
                  <a:schemeClr val="bg1">
                    <a:lumMod val="75000"/>
                  </a:schemeClr>
                </a:solidFill>
                <a:latin typeface="HGS創英角ﾎﾟｯﾌﾟ体" panose="040B0A00000000000000" pitchFamily="50" charset="-128"/>
                <a:ea typeface="HGS創英角ﾎﾟｯﾌﾟ体" panose="040B0A00000000000000" pitchFamily="50" charset="-128"/>
              </a:rPr>
              <a:t>１日目</a:t>
            </a:r>
            <a:r>
              <a:rPr lang="ja-JP" altLang="en-US" sz="3200" dirty="0">
                <a:solidFill>
                  <a:schemeClr val="bg1">
                    <a:lumMod val="75000"/>
                  </a:schemeClr>
                </a:solidFill>
                <a:latin typeface="HGS創英角ﾎﾟｯﾌﾟ体" panose="040B0A00000000000000" pitchFamily="50" charset="-128"/>
                <a:ea typeface="HGS創英角ﾎﾟｯﾌﾟ体" panose="040B0A00000000000000" pitchFamily="50" charset="-128"/>
              </a:rPr>
              <a:t>（本日）</a:t>
            </a:r>
            <a:endParaRPr kumimoji="1" lang="ja-JP" altLang="en-US" sz="4400" dirty="0">
              <a:solidFill>
                <a:schemeClr val="bg1">
                  <a:lumMod val="75000"/>
                </a:schemeClr>
              </a:solidFill>
              <a:latin typeface="HGS創英角ﾎﾟｯﾌﾟ体" panose="040B0A00000000000000" pitchFamily="50" charset="-128"/>
              <a:ea typeface="HGS創英角ﾎﾟｯﾌﾟ体" panose="040B0A00000000000000" pitchFamily="50" charset="-128"/>
            </a:endParaRPr>
          </a:p>
        </p:txBody>
      </p:sp>
      <p:sp>
        <p:nvSpPr>
          <p:cNvPr id="3" name="テキスト ボックス 2">
            <a:extLst>
              <a:ext uri="{FF2B5EF4-FFF2-40B4-BE49-F238E27FC236}">
                <a16:creationId xmlns:a16="http://schemas.microsoft.com/office/drawing/2014/main" id="{7A1532E3-CE57-8121-7FAB-5177FFABA4A9}"/>
              </a:ext>
            </a:extLst>
          </p:cNvPr>
          <p:cNvSpPr txBox="1"/>
          <p:nvPr/>
        </p:nvSpPr>
        <p:spPr>
          <a:xfrm>
            <a:off x="4951732" y="2387743"/>
            <a:ext cx="3518912" cy="769441"/>
          </a:xfrm>
          <a:prstGeom prst="rect">
            <a:avLst/>
          </a:prstGeom>
          <a:noFill/>
        </p:spPr>
        <p:txBody>
          <a:bodyPr wrap="none" rtlCol="0">
            <a:spAutoFit/>
          </a:bodyPr>
          <a:lstStyle/>
          <a:p>
            <a:r>
              <a:rPr lang="ja-JP" altLang="en-US" sz="4400" dirty="0">
                <a:ln>
                  <a:solidFill>
                    <a:schemeClr val="bg1"/>
                  </a:solidFill>
                </a:ln>
                <a:solidFill>
                  <a:srgbClr val="0070C0"/>
                </a:solidFill>
                <a:latin typeface="HGS創英角ﾎﾟｯﾌﾟ体" panose="040B0A00000000000000" pitchFamily="50" charset="-128"/>
                <a:ea typeface="HGS創英角ﾎﾟｯﾌﾟ体" panose="040B0A00000000000000" pitchFamily="50" charset="-128"/>
              </a:rPr>
              <a:t>２日目</a:t>
            </a:r>
            <a:r>
              <a:rPr lang="ja-JP" altLang="en-US" sz="3200" dirty="0">
                <a:ln>
                  <a:solidFill>
                    <a:schemeClr val="bg1"/>
                  </a:solidFill>
                </a:ln>
                <a:solidFill>
                  <a:srgbClr val="0070C0"/>
                </a:solidFill>
                <a:latin typeface="HGS創英角ﾎﾟｯﾌﾟ体" panose="040B0A00000000000000" pitchFamily="50" charset="-128"/>
                <a:ea typeface="HGS創英角ﾎﾟｯﾌﾟ体" panose="040B0A00000000000000" pitchFamily="50" charset="-128"/>
              </a:rPr>
              <a:t>（明日）</a:t>
            </a:r>
            <a:endParaRPr kumimoji="1" lang="ja-JP" altLang="en-US" sz="4400" dirty="0">
              <a:ln>
                <a:solidFill>
                  <a:schemeClr val="bg1"/>
                </a:solidFill>
              </a:ln>
              <a:solidFill>
                <a:srgbClr val="0070C0"/>
              </a:solidFill>
              <a:latin typeface="HGS創英角ﾎﾟｯﾌﾟ体" panose="040B0A00000000000000" pitchFamily="50" charset="-128"/>
              <a:ea typeface="HGS創英角ﾎﾟｯﾌﾟ体" panose="040B0A00000000000000" pitchFamily="50" charset="-128"/>
            </a:endParaRPr>
          </a:p>
        </p:txBody>
      </p:sp>
      <p:sp>
        <p:nvSpPr>
          <p:cNvPr id="5" name="テキスト ボックス 4">
            <a:extLst>
              <a:ext uri="{FF2B5EF4-FFF2-40B4-BE49-F238E27FC236}">
                <a16:creationId xmlns:a16="http://schemas.microsoft.com/office/drawing/2014/main" id="{66AEB56A-6206-C568-EF34-ED1561482D19}"/>
              </a:ext>
            </a:extLst>
          </p:cNvPr>
          <p:cNvSpPr txBox="1"/>
          <p:nvPr/>
        </p:nvSpPr>
        <p:spPr>
          <a:xfrm>
            <a:off x="860813" y="4676806"/>
            <a:ext cx="2040257" cy="721700"/>
          </a:xfrm>
          <a:prstGeom prst="rect">
            <a:avLst/>
          </a:prstGeom>
          <a:solidFill>
            <a:schemeClr val="bg1"/>
          </a:solidFill>
          <a:ln w="63500">
            <a:noFill/>
          </a:ln>
        </p:spPr>
        <p:txBody>
          <a:bodyPr wrap="none" lIns="180000" tIns="108000" rIns="180000" bIns="180000" rtlCol="0">
            <a:spAutoFit/>
          </a:bodyPr>
          <a:lstStyle/>
          <a:p>
            <a:r>
              <a:rPr lang="ja-JP" altLang="en-US" sz="2800" dirty="0">
                <a:solidFill>
                  <a:schemeClr val="bg1">
                    <a:lumMod val="75000"/>
                  </a:schemeClr>
                </a:solidFill>
                <a:uFill>
                  <a:solidFill>
                    <a:srgbClr val="79A8D3"/>
                  </a:solidFill>
                </a:uFill>
                <a:latin typeface="BIZ UDPゴシック" panose="020B0400000000000000" pitchFamily="50" charset="-128"/>
                <a:ea typeface="BIZ UDPゴシック" panose="020B0400000000000000" pitchFamily="50" charset="-128"/>
              </a:rPr>
              <a:t> 用語解説 </a:t>
            </a:r>
            <a:endParaRPr kumimoji="1" lang="ja-JP" altLang="en-US" sz="2800" dirty="0">
              <a:solidFill>
                <a:schemeClr val="bg1">
                  <a:lumMod val="75000"/>
                </a:schemeClr>
              </a:solidFill>
              <a:uFill>
                <a:solidFill>
                  <a:srgbClr val="79A8D3"/>
                </a:solidFill>
              </a:uFill>
              <a:latin typeface="BIZ UDPゴシック" panose="020B0400000000000000" pitchFamily="50" charset="-128"/>
              <a:ea typeface="BIZ UDPゴシック" panose="020B0400000000000000" pitchFamily="50" charset="-128"/>
            </a:endParaRPr>
          </a:p>
        </p:txBody>
      </p:sp>
      <p:sp>
        <p:nvSpPr>
          <p:cNvPr id="20" name="テキスト ボックス 19">
            <a:extLst>
              <a:ext uri="{FF2B5EF4-FFF2-40B4-BE49-F238E27FC236}">
                <a16:creationId xmlns:a16="http://schemas.microsoft.com/office/drawing/2014/main" id="{C5CDC210-F7A9-9562-BE80-C8E4F4DF22D9}"/>
              </a:ext>
            </a:extLst>
          </p:cNvPr>
          <p:cNvSpPr txBox="1"/>
          <p:nvPr/>
        </p:nvSpPr>
        <p:spPr>
          <a:xfrm>
            <a:off x="6457280" y="4676806"/>
            <a:ext cx="2101171" cy="758051"/>
          </a:xfrm>
          <a:prstGeom prst="rect">
            <a:avLst/>
          </a:prstGeom>
          <a:solidFill>
            <a:schemeClr val="bg1"/>
          </a:solidFill>
          <a:ln w="63500">
            <a:noFill/>
          </a:ln>
        </p:spPr>
        <p:txBody>
          <a:bodyPr wrap="none" lIns="180000" tIns="144000" rIns="180000" bIns="180000" rtlCol="0">
            <a:spAutoFit/>
          </a:bodyPr>
          <a:lstStyle/>
          <a:p>
            <a:pPr algn="ctr"/>
            <a:r>
              <a:rPr kumimoji="1" lang="ja-JP" altLang="en-US" sz="2800" spc="100" dirty="0">
                <a:latin typeface="BIZ UDPゴシック" panose="020B0400000000000000" pitchFamily="50" charset="-128"/>
                <a:ea typeface="BIZ UDPゴシック" panose="020B0400000000000000" pitchFamily="50" charset="-128"/>
              </a:rPr>
              <a:t>モデリング</a:t>
            </a:r>
          </a:p>
        </p:txBody>
      </p:sp>
      <p:sp>
        <p:nvSpPr>
          <p:cNvPr id="26" name="テキスト ボックス 25">
            <a:extLst>
              <a:ext uri="{FF2B5EF4-FFF2-40B4-BE49-F238E27FC236}">
                <a16:creationId xmlns:a16="http://schemas.microsoft.com/office/drawing/2014/main" id="{AE0CC04B-43FE-5798-FB42-FA3B3976EDDD}"/>
              </a:ext>
            </a:extLst>
          </p:cNvPr>
          <p:cNvSpPr txBox="1"/>
          <p:nvPr/>
        </p:nvSpPr>
        <p:spPr>
          <a:xfrm>
            <a:off x="9411005" y="4676806"/>
            <a:ext cx="1823852" cy="1188938"/>
          </a:xfrm>
          <a:prstGeom prst="rect">
            <a:avLst/>
          </a:prstGeom>
          <a:noFill/>
          <a:ln w="63500">
            <a:noFill/>
          </a:ln>
        </p:spPr>
        <p:txBody>
          <a:bodyPr wrap="none" lIns="180000" tIns="144000" rIns="180000" bIns="180000" rtlCol="0">
            <a:spAutoFit/>
          </a:bodyPr>
          <a:lstStyle/>
          <a:p>
            <a:pPr algn="ctr"/>
            <a:r>
              <a:rPr lang="ja-JP" altLang="en-US" sz="2800" spc="100" dirty="0">
                <a:latin typeface="BIZ UDPゴシック" panose="020B0400000000000000" pitchFamily="50" charset="-128"/>
                <a:ea typeface="BIZ UDPゴシック" panose="020B0400000000000000" pitchFamily="50" charset="-128"/>
              </a:rPr>
              <a:t>モデルの</a:t>
            </a:r>
            <a:endParaRPr lang="en-US" altLang="ja-JP" sz="2800" spc="100" dirty="0">
              <a:latin typeface="BIZ UDPゴシック" panose="020B0400000000000000" pitchFamily="50" charset="-128"/>
              <a:ea typeface="BIZ UDPゴシック" panose="020B0400000000000000" pitchFamily="50" charset="-128"/>
            </a:endParaRPr>
          </a:p>
          <a:p>
            <a:pPr algn="ctr"/>
            <a:r>
              <a:rPr lang="ja-JP" altLang="en-US" sz="2800" spc="100" dirty="0">
                <a:latin typeface="BIZ UDPゴシック" panose="020B0400000000000000" pitchFamily="50" charset="-128"/>
                <a:ea typeface="BIZ UDPゴシック" panose="020B0400000000000000" pitchFamily="50" charset="-128"/>
              </a:rPr>
              <a:t>結合</a:t>
            </a:r>
            <a:endParaRPr kumimoji="1" lang="ja-JP" altLang="en-US" sz="2800" spc="100" dirty="0">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04DEE97A-A779-E543-9771-D7B07EF48863}"/>
              </a:ext>
            </a:extLst>
          </p:cNvPr>
          <p:cNvSpPr txBox="1"/>
          <p:nvPr/>
        </p:nvSpPr>
        <p:spPr>
          <a:xfrm>
            <a:off x="3753624" y="4676806"/>
            <a:ext cx="1851102" cy="1188938"/>
          </a:xfrm>
          <a:prstGeom prst="rect">
            <a:avLst/>
          </a:prstGeom>
          <a:solidFill>
            <a:schemeClr val="bg1"/>
          </a:solidFill>
          <a:ln w="63500">
            <a:noFill/>
          </a:ln>
        </p:spPr>
        <p:txBody>
          <a:bodyPr wrap="none" lIns="180000" tIns="144000" rIns="180000" bIns="180000" rtlCol="0">
            <a:spAutoFit/>
          </a:bodyPr>
          <a:lstStyle/>
          <a:p>
            <a:pPr algn="ctr"/>
            <a:r>
              <a:rPr lang="ja-JP" altLang="en-US" sz="2800" spc="100" dirty="0">
                <a:solidFill>
                  <a:schemeClr val="bg1">
                    <a:lumMod val="75000"/>
                  </a:schemeClr>
                </a:solidFill>
                <a:latin typeface="BIZ UDPゴシック" panose="020B0400000000000000" pitchFamily="50" charset="-128"/>
                <a:ea typeface="BIZ UDPゴシック" panose="020B0400000000000000" pitchFamily="50" charset="-128"/>
              </a:rPr>
              <a:t>ソフトの</a:t>
            </a:r>
            <a:endParaRPr lang="en-US" altLang="ja-JP" sz="2800" spc="100" dirty="0">
              <a:solidFill>
                <a:schemeClr val="bg1">
                  <a:lumMod val="75000"/>
                </a:schemeClr>
              </a:solidFill>
              <a:latin typeface="BIZ UDPゴシック" panose="020B0400000000000000" pitchFamily="50" charset="-128"/>
              <a:ea typeface="BIZ UDPゴシック" panose="020B0400000000000000" pitchFamily="50" charset="-128"/>
            </a:endParaRPr>
          </a:p>
          <a:p>
            <a:pPr algn="ctr"/>
            <a:r>
              <a:rPr lang="ja-JP" altLang="en-US" sz="2800" spc="100" dirty="0">
                <a:solidFill>
                  <a:schemeClr val="bg1">
                    <a:lumMod val="75000"/>
                  </a:schemeClr>
                </a:solidFill>
                <a:latin typeface="BIZ UDPゴシック" panose="020B0400000000000000" pitchFamily="50" charset="-128"/>
                <a:ea typeface="BIZ UDPゴシック" panose="020B0400000000000000" pitchFamily="50" charset="-128"/>
              </a:rPr>
              <a:t>主要操作</a:t>
            </a:r>
            <a:endParaRPr kumimoji="1" lang="ja-JP" altLang="en-US" sz="2800" spc="100" dirty="0">
              <a:solidFill>
                <a:schemeClr val="bg1">
                  <a:lumMod val="75000"/>
                </a:schemeClr>
              </a:solidFill>
              <a:latin typeface="BIZ UDPゴシック" panose="020B0400000000000000" pitchFamily="50" charset="-128"/>
              <a:ea typeface="BIZ UDPゴシック" panose="020B0400000000000000" pitchFamily="50" charset="-128"/>
            </a:endParaRPr>
          </a:p>
        </p:txBody>
      </p:sp>
      <p:cxnSp>
        <p:nvCxnSpPr>
          <p:cNvPr id="63" name="直線コネクタ 62">
            <a:extLst>
              <a:ext uri="{FF2B5EF4-FFF2-40B4-BE49-F238E27FC236}">
                <a16:creationId xmlns:a16="http://schemas.microsoft.com/office/drawing/2014/main" id="{728FE589-E1C1-96D9-36C5-1D9E7B8BC013}"/>
              </a:ext>
            </a:extLst>
          </p:cNvPr>
          <p:cNvCxnSpPr>
            <a:cxnSpLocks/>
          </p:cNvCxnSpPr>
          <p:nvPr/>
        </p:nvCxnSpPr>
        <p:spPr>
          <a:xfrm>
            <a:off x="6876598" y="3269672"/>
            <a:ext cx="0" cy="1226128"/>
          </a:xfrm>
          <a:prstGeom prst="line">
            <a:avLst/>
          </a:prstGeom>
          <a:ln w="31750">
            <a:solidFill>
              <a:srgbClr val="0070C0"/>
            </a:solidFill>
            <a:headEnd type="oval" w="lg" len="lg"/>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FC9CCBEE-A2C1-5958-D328-F5CF636E8640}"/>
              </a:ext>
            </a:extLst>
          </p:cNvPr>
          <p:cNvCxnSpPr>
            <a:cxnSpLocks/>
          </p:cNvCxnSpPr>
          <p:nvPr/>
        </p:nvCxnSpPr>
        <p:spPr>
          <a:xfrm>
            <a:off x="9055100" y="5786631"/>
            <a:ext cx="2038215"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F9EAF2FA-E5ED-B6EA-81EC-B7F09A245462}"/>
              </a:ext>
            </a:extLst>
          </p:cNvPr>
          <p:cNvCxnSpPr>
            <a:cxnSpLocks/>
          </p:cNvCxnSpPr>
          <p:nvPr/>
        </p:nvCxnSpPr>
        <p:spPr>
          <a:xfrm>
            <a:off x="6457280" y="5370846"/>
            <a:ext cx="2013364"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40701225-49C8-3DF5-ECA5-072B8C6122C5}"/>
              </a:ext>
            </a:extLst>
          </p:cNvPr>
          <p:cNvCxnSpPr>
            <a:cxnSpLocks/>
          </p:cNvCxnSpPr>
          <p:nvPr/>
        </p:nvCxnSpPr>
        <p:spPr>
          <a:xfrm>
            <a:off x="6457280" y="3269672"/>
            <a:ext cx="0" cy="2101174"/>
          </a:xfrm>
          <a:prstGeom prst="line">
            <a:avLst/>
          </a:prstGeom>
          <a:ln w="31750">
            <a:solidFill>
              <a:srgbClr val="0070C0"/>
            </a:solidFill>
            <a:headEnd type="oval" w="lg" len="lg"/>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0D9B06BD-5566-1ADF-6E88-C182B7945833}"/>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全体の流れ</a:t>
            </a:r>
          </a:p>
        </p:txBody>
      </p:sp>
      <p:cxnSp>
        <p:nvCxnSpPr>
          <p:cNvPr id="9" name="直線コネクタ 8">
            <a:extLst>
              <a:ext uri="{FF2B5EF4-FFF2-40B4-BE49-F238E27FC236}">
                <a16:creationId xmlns:a16="http://schemas.microsoft.com/office/drawing/2014/main" id="{DE051885-8573-A642-3102-2B3B15BCE943}"/>
              </a:ext>
            </a:extLst>
          </p:cNvPr>
          <p:cNvCxnSpPr>
            <a:cxnSpLocks/>
          </p:cNvCxnSpPr>
          <p:nvPr/>
        </p:nvCxnSpPr>
        <p:spPr>
          <a:xfrm>
            <a:off x="6876141" y="4478531"/>
            <a:ext cx="2178959"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4846037-226E-6461-96FD-EAF47DC7DB09}"/>
              </a:ext>
            </a:extLst>
          </p:cNvPr>
          <p:cNvCxnSpPr>
            <a:cxnSpLocks/>
          </p:cNvCxnSpPr>
          <p:nvPr/>
        </p:nvCxnSpPr>
        <p:spPr>
          <a:xfrm>
            <a:off x="9055100" y="4495800"/>
            <a:ext cx="0" cy="1290831"/>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13C775BA-7776-ECCD-D353-F8B259BD09F6}"/>
              </a:ext>
            </a:extLst>
          </p:cNvPr>
          <p:cNvSpPr txBox="1"/>
          <p:nvPr/>
        </p:nvSpPr>
        <p:spPr>
          <a:xfrm>
            <a:off x="10045258" y="2500808"/>
            <a:ext cx="2146742" cy="584775"/>
          </a:xfrm>
          <a:prstGeom prst="rect">
            <a:avLst/>
          </a:prstGeom>
          <a:noFill/>
        </p:spPr>
        <p:txBody>
          <a:bodyPr wrap="none" rtlCol="0">
            <a:spAutoFit/>
          </a:bodyPr>
          <a:lstStyle/>
          <a:p>
            <a:r>
              <a:rPr lang="en-US" altLang="ja-JP" sz="3200" dirty="0">
                <a:solidFill>
                  <a:schemeClr val="bg1">
                    <a:lumMod val="65000"/>
                  </a:schemeClr>
                </a:solidFill>
                <a:latin typeface="HGS創英角ﾎﾟｯﾌﾟ体" panose="040B0A00000000000000" pitchFamily="50" charset="-128"/>
                <a:ea typeface="HGS創英角ﾎﾟｯﾌﾟ体" panose="040B0A00000000000000" pitchFamily="50" charset="-128"/>
              </a:rPr>
              <a:t>Web</a:t>
            </a:r>
            <a:r>
              <a:rPr lang="ja-JP" altLang="en-US" sz="3200" dirty="0">
                <a:solidFill>
                  <a:schemeClr val="bg1">
                    <a:lumMod val="65000"/>
                  </a:schemeClr>
                </a:solidFill>
                <a:latin typeface="HGS創英角ﾎﾟｯﾌﾟ体" panose="040B0A00000000000000" pitchFamily="50" charset="-128"/>
                <a:ea typeface="HGS創英角ﾎﾟｯﾌﾟ体" panose="040B0A00000000000000" pitchFamily="50" charset="-128"/>
              </a:rPr>
              <a:t>構築へ</a:t>
            </a:r>
            <a:endParaRPr kumimoji="1" lang="ja-JP" altLang="en-US" sz="3200" dirty="0">
              <a:solidFill>
                <a:schemeClr val="bg1">
                  <a:lumMod val="65000"/>
                </a:schemeClr>
              </a:solidFill>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4087304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AD5983-5673-6351-697B-BC89D2A7705D}"/>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959FC09-268B-AE41-DF6B-F37AC84B219F}"/>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全体の流れ－ボリューム感</a:t>
            </a:r>
          </a:p>
        </p:txBody>
      </p:sp>
      <p:sp>
        <p:nvSpPr>
          <p:cNvPr id="6" name="楕円 5">
            <a:extLst>
              <a:ext uri="{FF2B5EF4-FFF2-40B4-BE49-F238E27FC236}">
                <a16:creationId xmlns:a16="http://schemas.microsoft.com/office/drawing/2014/main" id="{60F32D2D-E434-A103-3483-C2B634DA3C3C}"/>
              </a:ext>
            </a:extLst>
          </p:cNvPr>
          <p:cNvSpPr/>
          <p:nvPr/>
        </p:nvSpPr>
        <p:spPr>
          <a:xfrm>
            <a:off x="398231" y="1170565"/>
            <a:ext cx="1191117" cy="1191117"/>
          </a:xfrm>
          <a:prstGeom prst="ellipse">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85D64578-7B56-0383-5E29-38C53629C629}"/>
              </a:ext>
            </a:extLst>
          </p:cNvPr>
          <p:cNvSpPr txBox="1"/>
          <p:nvPr/>
        </p:nvSpPr>
        <p:spPr>
          <a:xfrm>
            <a:off x="449031" y="1209095"/>
            <a:ext cx="1201887" cy="1152587"/>
          </a:xfrm>
          <a:prstGeom prst="rect">
            <a:avLst/>
          </a:prstGeom>
          <a:noFill/>
          <a:ln w="63500">
            <a:noFill/>
          </a:ln>
        </p:spPr>
        <p:txBody>
          <a:bodyPr wrap="none" lIns="180000" tIns="108000" rIns="180000" bIns="180000" rtlCol="0">
            <a:spAutoFit/>
          </a:bodyPr>
          <a:lstStyle/>
          <a:p>
            <a:r>
              <a:rPr lang="ja-JP" altLang="en-US" sz="2800" dirty="0">
                <a:uFill>
                  <a:solidFill>
                    <a:srgbClr val="79A8D3"/>
                  </a:solidFill>
                </a:uFill>
                <a:latin typeface="BIZ UDPゴシック" panose="020B0400000000000000" pitchFamily="50" charset="-128"/>
                <a:ea typeface="BIZ UDPゴシック" panose="020B0400000000000000" pitchFamily="50" charset="-128"/>
              </a:rPr>
              <a:t>用語</a:t>
            </a:r>
            <a:endParaRPr lang="en-US" altLang="ja-JP" sz="2800" dirty="0">
              <a:uFill>
                <a:solidFill>
                  <a:srgbClr val="79A8D3"/>
                </a:solidFill>
              </a:uFill>
              <a:latin typeface="BIZ UDPゴシック" panose="020B0400000000000000" pitchFamily="50" charset="-128"/>
              <a:ea typeface="BIZ UDPゴシック" panose="020B0400000000000000" pitchFamily="50" charset="-128"/>
            </a:endParaRPr>
          </a:p>
          <a:p>
            <a:r>
              <a:rPr lang="ja-JP" altLang="en-US" sz="2800" dirty="0">
                <a:uFill>
                  <a:solidFill>
                    <a:srgbClr val="79A8D3"/>
                  </a:solidFill>
                </a:uFill>
                <a:latin typeface="BIZ UDPゴシック" panose="020B0400000000000000" pitchFamily="50" charset="-128"/>
                <a:ea typeface="BIZ UDPゴシック" panose="020B0400000000000000" pitchFamily="50" charset="-128"/>
              </a:rPr>
              <a:t>解説 </a:t>
            </a:r>
            <a:endParaRPr kumimoji="1" lang="ja-JP" altLang="en-US" sz="2800" dirty="0">
              <a:uFill>
                <a:solidFill>
                  <a:srgbClr val="79A8D3"/>
                </a:solidFill>
              </a:uFill>
              <a:latin typeface="BIZ UDPゴシック" panose="020B0400000000000000" pitchFamily="50" charset="-128"/>
              <a:ea typeface="BIZ UDPゴシック" panose="020B0400000000000000" pitchFamily="50" charset="-128"/>
            </a:endParaRPr>
          </a:p>
        </p:txBody>
      </p:sp>
      <p:sp>
        <p:nvSpPr>
          <p:cNvPr id="7" name="楕円 6">
            <a:extLst>
              <a:ext uri="{FF2B5EF4-FFF2-40B4-BE49-F238E27FC236}">
                <a16:creationId xmlns:a16="http://schemas.microsoft.com/office/drawing/2014/main" id="{99986A4E-FA47-090C-26E7-A59D63DF38CE}"/>
              </a:ext>
            </a:extLst>
          </p:cNvPr>
          <p:cNvSpPr/>
          <p:nvPr/>
        </p:nvSpPr>
        <p:spPr>
          <a:xfrm>
            <a:off x="1821445" y="882634"/>
            <a:ext cx="2317719" cy="2317719"/>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7CBA5422-0E1F-7F81-C9D5-1B566240D321}"/>
              </a:ext>
            </a:extLst>
          </p:cNvPr>
          <p:cNvSpPr txBox="1"/>
          <p:nvPr/>
        </p:nvSpPr>
        <p:spPr>
          <a:xfrm>
            <a:off x="2065390" y="1415769"/>
            <a:ext cx="1851102" cy="1188938"/>
          </a:xfrm>
          <a:prstGeom prst="rect">
            <a:avLst/>
          </a:prstGeom>
          <a:noFill/>
          <a:ln w="63500">
            <a:noFill/>
          </a:ln>
        </p:spPr>
        <p:txBody>
          <a:bodyPr wrap="none" lIns="180000" tIns="144000" rIns="180000" bIns="180000" rtlCol="0">
            <a:spAutoFit/>
          </a:bodyPr>
          <a:lstStyle/>
          <a:p>
            <a:pPr algn="ctr"/>
            <a:r>
              <a:rPr lang="ja-JP" altLang="en-US" sz="2800" spc="100" dirty="0">
                <a:latin typeface="BIZ UDPゴシック" panose="020B0400000000000000" pitchFamily="50" charset="-128"/>
                <a:ea typeface="BIZ UDPゴシック" panose="020B0400000000000000" pitchFamily="50" charset="-128"/>
              </a:rPr>
              <a:t>ソフトの</a:t>
            </a:r>
            <a:endParaRPr lang="en-US" altLang="ja-JP" sz="2800" spc="100" dirty="0">
              <a:latin typeface="BIZ UDPゴシック" panose="020B0400000000000000" pitchFamily="50" charset="-128"/>
              <a:ea typeface="BIZ UDPゴシック" panose="020B0400000000000000" pitchFamily="50" charset="-128"/>
            </a:endParaRPr>
          </a:p>
          <a:p>
            <a:pPr algn="ctr"/>
            <a:r>
              <a:rPr lang="ja-JP" altLang="en-US" sz="2800" spc="100" dirty="0">
                <a:latin typeface="BIZ UDPゴシック" panose="020B0400000000000000" pitchFamily="50" charset="-128"/>
                <a:ea typeface="BIZ UDPゴシック" panose="020B0400000000000000" pitchFamily="50" charset="-128"/>
              </a:rPr>
              <a:t>主要操作</a:t>
            </a:r>
            <a:endParaRPr kumimoji="1" lang="ja-JP" altLang="en-US" sz="2800" spc="100" dirty="0">
              <a:latin typeface="BIZ UDPゴシック" panose="020B0400000000000000" pitchFamily="50" charset="-128"/>
              <a:ea typeface="BIZ UDPゴシック" panose="020B0400000000000000" pitchFamily="50" charset="-128"/>
            </a:endParaRPr>
          </a:p>
        </p:txBody>
      </p:sp>
      <p:sp>
        <p:nvSpPr>
          <p:cNvPr id="9" name="楕円 8">
            <a:extLst>
              <a:ext uri="{FF2B5EF4-FFF2-40B4-BE49-F238E27FC236}">
                <a16:creationId xmlns:a16="http://schemas.microsoft.com/office/drawing/2014/main" id="{FE56D9FF-2118-D8DF-DA58-45CFC4F9F1F0}"/>
              </a:ext>
            </a:extLst>
          </p:cNvPr>
          <p:cNvSpPr/>
          <p:nvPr/>
        </p:nvSpPr>
        <p:spPr>
          <a:xfrm>
            <a:off x="2489133" y="959758"/>
            <a:ext cx="12192000" cy="11796483"/>
          </a:xfrm>
          <a:prstGeom prst="ellipse">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742B7A2A-5E11-08D4-48F9-6FF3F5005F0B}"/>
              </a:ext>
            </a:extLst>
          </p:cNvPr>
          <p:cNvSpPr txBox="1"/>
          <p:nvPr/>
        </p:nvSpPr>
        <p:spPr>
          <a:xfrm>
            <a:off x="3629004" y="4534511"/>
            <a:ext cx="10475258" cy="2881710"/>
          </a:xfrm>
          <a:prstGeom prst="rect">
            <a:avLst/>
          </a:prstGeom>
          <a:noFill/>
          <a:ln w="63500">
            <a:noFill/>
          </a:ln>
        </p:spPr>
        <p:txBody>
          <a:bodyPr wrap="none" lIns="180000" tIns="144000" rIns="180000" bIns="180000" rtlCol="0">
            <a:spAutoFit/>
          </a:bodyPr>
          <a:lstStyle/>
          <a:p>
            <a:pPr algn="ctr"/>
            <a:r>
              <a:rPr kumimoji="1" lang="ja-JP" altLang="en-US" sz="16600" b="1" spc="100" dirty="0">
                <a:solidFill>
                  <a:schemeClr val="bg1"/>
                </a:solidFill>
                <a:latin typeface="BIZ UDPゴシック" panose="020B0400000000000000" pitchFamily="50" charset="-128"/>
                <a:ea typeface="BIZ UDPゴシック" panose="020B0400000000000000" pitchFamily="50" charset="-128"/>
              </a:rPr>
              <a:t>モデリング</a:t>
            </a:r>
          </a:p>
        </p:txBody>
      </p:sp>
      <p:sp>
        <p:nvSpPr>
          <p:cNvPr id="10" name="楕円 9">
            <a:extLst>
              <a:ext uri="{FF2B5EF4-FFF2-40B4-BE49-F238E27FC236}">
                <a16:creationId xmlns:a16="http://schemas.microsoft.com/office/drawing/2014/main" id="{FC817A08-ECB3-7A22-546C-3069106F3807}"/>
              </a:ext>
            </a:extLst>
          </p:cNvPr>
          <p:cNvSpPr/>
          <p:nvPr/>
        </p:nvSpPr>
        <p:spPr>
          <a:xfrm>
            <a:off x="234396" y="3133119"/>
            <a:ext cx="3515151" cy="3515151"/>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79FDAAEE-B13C-CC0F-B720-B63941094BFA}"/>
              </a:ext>
            </a:extLst>
          </p:cNvPr>
          <p:cNvSpPr txBox="1"/>
          <p:nvPr/>
        </p:nvSpPr>
        <p:spPr>
          <a:xfrm>
            <a:off x="778680" y="4145176"/>
            <a:ext cx="2426581" cy="1558270"/>
          </a:xfrm>
          <a:prstGeom prst="rect">
            <a:avLst/>
          </a:prstGeom>
          <a:noFill/>
          <a:ln w="63500">
            <a:noFill/>
          </a:ln>
        </p:spPr>
        <p:txBody>
          <a:bodyPr wrap="none" lIns="180000" tIns="144000" rIns="180000" bIns="180000" rtlCol="0">
            <a:spAutoFit/>
          </a:bodyPr>
          <a:lstStyle/>
          <a:p>
            <a:pPr algn="ctr"/>
            <a:r>
              <a:rPr lang="ja-JP" altLang="en-US" sz="4000" spc="100" dirty="0">
                <a:solidFill>
                  <a:schemeClr val="bg1"/>
                </a:solidFill>
                <a:latin typeface="BIZ UDPゴシック" panose="020B0400000000000000" pitchFamily="50" charset="-128"/>
                <a:ea typeface="BIZ UDPゴシック" panose="020B0400000000000000" pitchFamily="50" charset="-128"/>
              </a:rPr>
              <a:t>モデルの</a:t>
            </a:r>
            <a:endParaRPr lang="en-US" altLang="ja-JP" sz="4000" spc="100" dirty="0">
              <a:solidFill>
                <a:schemeClr val="bg1"/>
              </a:solidFill>
              <a:latin typeface="BIZ UDPゴシック" panose="020B0400000000000000" pitchFamily="50" charset="-128"/>
              <a:ea typeface="BIZ UDPゴシック" panose="020B0400000000000000" pitchFamily="50" charset="-128"/>
            </a:endParaRPr>
          </a:p>
          <a:p>
            <a:pPr algn="ctr"/>
            <a:r>
              <a:rPr lang="ja-JP" altLang="en-US" sz="4000" spc="100" dirty="0">
                <a:solidFill>
                  <a:schemeClr val="bg1"/>
                </a:solidFill>
                <a:latin typeface="BIZ UDPゴシック" panose="020B0400000000000000" pitchFamily="50" charset="-128"/>
                <a:ea typeface="BIZ UDPゴシック" panose="020B0400000000000000" pitchFamily="50" charset="-128"/>
              </a:rPr>
              <a:t>結合</a:t>
            </a:r>
            <a:endParaRPr kumimoji="1" lang="ja-JP" altLang="en-US" sz="4000" spc="100" dirty="0">
              <a:solidFill>
                <a:schemeClr val="bg1"/>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753838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2A8C5-764A-A77F-FD46-78595435F15A}"/>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1D537AE-B140-118C-68A1-70CFD5BDA167}"/>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全体の流れ－ボリューム感</a:t>
            </a:r>
          </a:p>
        </p:txBody>
      </p:sp>
      <p:sp>
        <p:nvSpPr>
          <p:cNvPr id="6" name="楕円 5">
            <a:extLst>
              <a:ext uri="{FF2B5EF4-FFF2-40B4-BE49-F238E27FC236}">
                <a16:creationId xmlns:a16="http://schemas.microsoft.com/office/drawing/2014/main" id="{B0032859-0DF9-550C-4246-D7F52200AEFC}"/>
              </a:ext>
            </a:extLst>
          </p:cNvPr>
          <p:cNvSpPr/>
          <p:nvPr/>
        </p:nvSpPr>
        <p:spPr>
          <a:xfrm>
            <a:off x="398231" y="1170565"/>
            <a:ext cx="1191117" cy="1191117"/>
          </a:xfrm>
          <a:prstGeom prst="ellipse">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AD67379E-7688-7025-E7C9-F2554E7D70E4}"/>
              </a:ext>
            </a:extLst>
          </p:cNvPr>
          <p:cNvSpPr txBox="1"/>
          <p:nvPr/>
        </p:nvSpPr>
        <p:spPr>
          <a:xfrm>
            <a:off x="449031" y="1209095"/>
            <a:ext cx="1201887" cy="1152587"/>
          </a:xfrm>
          <a:prstGeom prst="rect">
            <a:avLst/>
          </a:prstGeom>
          <a:noFill/>
          <a:ln w="63500">
            <a:noFill/>
          </a:ln>
        </p:spPr>
        <p:txBody>
          <a:bodyPr wrap="none" lIns="180000" tIns="108000" rIns="180000" bIns="180000" rtlCol="0">
            <a:spAutoFit/>
          </a:bodyPr>
          <a:lstStyle/>
          <a:p>
            <a:r>
              <a:rPr lang="ja-JP" altLang="en-US" sz="2800" dirty="0">
                <a:uFill>
                  <a:solidFill>
                    <a:srgbClr val="79A8D3"/>
                  </a:solidFill>
                </a:uFill>
                <a:latin typeface="BIZ UDPゴシック" panose="020B0400000000000000" pitchFamily="50" charset="-128"/>
                <a:ea typeface="BIZ UDPゴシック" panose="020B0400000000000000" pitchFamily="50" charset="-128"/>
              </a:rPr>
              <a:t>用語</a:t>
            </a:r>
            <a:endParaRPr lang="en-US" altLang="ja-JP" sz="2800" dirty="0">
              <a:uFill>
                <a:solidFill>
                  <a:srgbClr val="79A8D3"/>
                </a:solidFill>
              </a:uFill>
              <a:latin typeface="BIZ UDPゴシック" panose="020B0400000000000000" pitchFamily="50" charset="-128"/>
              <a:ea typeface="BIZ UDPゴシック" panose="020B0400000000000000" pitchFamily="50" charset="-128"/>
            </a:endParaRPr>
          </a:p>
          <a:p>
            <a:r>
              <a:rPr lang="ja-JP" altLang="en-US" sz="2800" dirty="0">
                <a:uFill>
                  <a:solidFill>
                    <a:srgbClr val="79A8D3"/>
                  </a:solidFill>
                </a:uFill>
                <a:latin typeface="BIZ UDPゴシック" panose="020B0400000000000000" pitchFamily="50" charset="-128"/>
                <a:ea typeface="BIZ UDPゴシック" panose="020B0400000000000000" pitchFamily="50" charset="-128"/>
              </a:rPr>
              <a:t>解説 </a:t>
            </a:r>
            <a:endParaRPr kumimoji="1" lang="ja-JP" altLang="en-US" sz="2800" dirty="0">
              <a:uFill>
                <a:solidFill>
                  <a:srgbClr val="79A8D3"/>
                </a:solidFill>
              </a:uFill>
              <a:latin typeface="BIZ UDPゴシック" panose="020B0400000000000000" pitchFamily="50" charset="-128"/>
              <a:ea typeface="BIZ UDPゴシック" panose="020B0400000000000000" pitchFamily="50" charset="-128"/>
            </a:endParaRPr>
          </a:p>
        </p:txBody>
      </p:sp>
      <p:sp>
        <p:nvSpPr>
          <p:cNvPr id="7" name="楕円 6">
            <a:extLst>
              <a:ext uri="{FF2B5EF4-FFF2-40B4-BE49-F238E27FC236}">
                <a16:creationId xmlns:a16="http://schemas.microsoft.com/office/drawing/2014/main" id="{5806CF61-DB2C-0BF5-6451-E161A1ADE57B}"/>
              </a:ext>
            </a:extLst>
          </p:cNvPr>
          <p:cNvSpPr/>
          <p:nvPr/>
        </p:nvSpPr>
        <p:spPr>
          <a:xfrm>
            <a:off x="1821445" y="882634"/>
            <a:ext cx="2317719" cy="2317719"/>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A4D5242D-1533-D6ED-06DE-A9DC37AC69A6}"/>
              </a:ext>
            </a:extLst>
          </p:cNvPr>
          <p:cNvSpPr txBox="1"/>
          <p:nvPr/>
        </p:nvSpPr>
        <p:spPr>
          <a:xfrm>
            <a:off x="2065390" y="1415769"/>
            <a:ext cx="1851102" cy="1188938"/>
          </a:xfrm>
          <a:prstGeom prst="rect">
            <a:avLst/>
          </a:prstGeom>
          <a:noFill/>
          <a:ln w="63500">
            <a:noFill/>
          </a:ln>
        </p:spPr>
        <p:txBody>
          <a:bodyPr wrap="none" lIns="180000" tIns="144000" rIns="180000" bIns="180000" rtlCol="0">
            <a:spAutoFit/>
          </a:bodyPr>
          <a:lstStyle/>
          <a:p>
            <a:pPr algn="ctr"/>
            <a:r>
              <a:rPr lang="ja-JP" altLang="en-US" sz="2800" spc="100" dirty="0">
                <a:latin typeface="BIZ UDPゴシック" panose="020B0400000000000000" pitchFamily="50" charset="-128"/>
                <a:ea typeface="BIZ UDPゴシック" panose="020B0400000000000000" pitchFamily="50" charset="-128"/>
              </a:rPr>
              <a:t>ソフトの</a:t>
            </a:r>
            <a:endParaRPr lang="en-US" altLang="ja-JP" sz="2800" spc="100" dirty="0">
              <a:latin typeface="BIZ UDPゴシック" panose="020B0400000000000000" pitchFamily="50" charset="-128"/>
              <a:ea typeface="BIZ UDPゴシック" panose="020B0400000000000000" pitchFamily="50" charset="-128"/>
            </a:endParaRPr>
          </a:p>
          <a:p>
            <a:pPr algn="ctr"/>
            <a:r>
              <a:rPr lang="ja-JP" altLang="en-US" sz="2800" spc="100" dirty="0">
                <a:latin typeface="BIZ UDPゴシック" panose="020B0400000000000000" pitchFamily="50" charset="-128"/>
                <a:ea typeface="BIZ UDPゴシック" panose="020B0400000000000000" pitchFamily="50" charset="-128"/>
              </a:rPr>
              <a:t>主要操作</a:t>
            </a:r>
            <a:endParaRPr kumimoji="1" lang="ja-JP" altLang="en-US" sz="2800" spc="100" dirty="0">
              <a:latin typeface="BIZ UDPゴシック" panose="020B0400000000000000" pitchFamily="50" charset="-128"/>
              <a:ea typeface="BIZ UDPゴシック" panose="020B0400000000000000" pitchFamily="50" charset="-128"/>
            </a:endParaRPr>
          </a:p>
        </p:txBody>
      </p:sp>
      <p:sp>
        <p:nvSpPr>
          <p:cNvPr id="9" name="楕円 8">
            <a:extLst>
              <a:ext uri="{FF2B5EF4-FFF2-40B4-BE49-F238E27FC236}">
                <a16:creationId xmlns:a16="http://schemas.microsoft.com/office/drawing/2014/main" id="{13209C31-6B24-F64B-DB2E-E5716AEB3D98}"/>
              </a:ext>
            </a:extLst>
          </p:cNvPr>
          <p:cNvSpPr/>
          <p:nvPr/>
        </p:nvSpPr>
        <p:spPr>
          <a:xfrm>
            <a:off x="6485784" y="1113415"/>
            <a:ext cx="7769541" cy="7517492"/>
          </a:xfrm>
          <a:prstGeom prst="ellipse">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B18291A4-DE6B-9AB4-9F28-0394627E6252}"/>
              </a:ext>
            </a:extLst>
          </p:cNvPr>
          <p:cNvSpPr txBox="1"/>
          <p:nvPr/>
        </p:nvSpPr>
        <p:spPr>
          <a:xfrm>
            <a:off x="7493346" y="4022065"/>
            <a:ext cx="5754415" cy="1681381"/>
          </a:xfrm>
          <a:prstGeom prst="rect">
            <a:avLst/>
          </a:prstGeom>
          <a:noFill/>
          <a:ln w="63500">
            <a:noFill/>
          </a:ln>
        </p:spPr>
        <p:txBody>
          <a:bodyPr wrap="none" lIns="180000" tIns="144000" rIns="180000" bIns="180000" rtlCol="0">
            <a:spAutoFit/>
          </a:bodyPr>
          <a:lstStyle/>
          <a:p>
            <a:pPr algn="ctr"/>
            <a:r>
              <a:rPr kumimoji="1" lang="ja-JP" altLang="en-US" sz="8800" b="1" spc="100" dirty="0">
                <a:solidFill>
                  <a:schemeClr val="bg1"/>
                </a:solidFill>
                <a:latin typeface="BIZ UDPゴシック" panose="020B0400000000000000" pitchFamily="50" charset="-128"/>
                <a:ea typeface="BIZ UDPゴシック" panose="020B0400000000000000" pitchFamily="50" charset="-128"/>
              </a:rPr>
              <a:t>モデリング</a:t>
            </a:r>
          </a:p>
        </p:txBody>
      </p:sp>
      <p:sp>
        <p:nvSpPr>
          <p:cNvPr id="10" name="楕円 9">
            <a:extLst>
              <a:ext uri="{FF2B5EF4-FFF2-40B4-BE49-F238E27FC236}">
                <a16:creationId xmlns:a16="http://schemas.microsoft.com/office/drawing/2014/main" id="{0FC4D536-477E-8066-F19E-DF32C58068BB}"/>
              </a:ext>
            </a:extLst>
          </p:cNvPr>
          <p:cNvSpPr/>
          <p:nvPr/>
        </p:nvSpPr>
        <p:spPr>
          <a:xfrm>
            <a:off x="1855586" y="2768869"/>
            <a:ext cx="5346724" cy="5346724"/>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E47C64FA-ABB0-40FF-8545-C1E11E1DA52D}"/>
              </a:ext>
            </a:extLst>
          </p:cNvPr>
          <p:cNvSpPr txBox="1"/>
          <p:nvPr/>
        </p:nvSpPr>
        <p:spPr>
          <a:xfrm>
            <a:off x="2813917" y="4355319"/>
            <a:ext cx="3430061" cy="2173823"/>
          </a:xfrm>
          <a:prstGeom prst="rect">
            <a:avLst/>
          </a:prstGeom>
          <a:noFill/>
          <a:ln w="63500">
            <a:noFill/>
          </a:ln>
        </p:spPr>
        <p:txBody>
          <a:bodyPr wrap="none" lIns="180000" tIns="144000" rIns="180000" bIns="180000" rtlCol="0">
            <a:spAutoFit/>
          </a:bodyPr>
          <a:lstStyle/>
          <a:p>
            <a:pPr algn="ctr"/>
            <a:r>
              <a:rPr lang="ja-JP" altLang="en-US" sz="6000" spc="100" dirty="0">
                <a:solidFill>
                  <a:schemeClr val="bg1"/>
                </a:solidFill>
                <a:latin typeface="BIZ UDPゴシック" panose="020B0400000000000000" pitchFamily="50" charset="-128"/>
                <a:ea typeface="BIZ UDPゴシック" panose="020B0400000000000000" pitchFamily="50" charset="-128"/>
              </a:rPr>
              <a:t>モデルの</a:t>
            </a:r>
            <a:endParaRPr lang="en-US" altLang="ja-JP" sz="6000" spc="100" dirty="0">
              <a:solidFill>
                <a:schemeClr val="bg1"/>
              </a:solidFill>
              <a:latin typeface="BIZ UDPゴシック" panose="020B0400000000000000" pitchFamily="50" charset="-128"/>
              <a:ea typeface="BIZ UDPゴシック" panose="020B0400000000000000" pitchFamily="50" charset="-128"/>
            </a:endParaRPr>
          </a:p>
          <a:p>
            <a:pPr algn="ctr"/>
            <a:r>
              <a:rPr lang="ja-JP" altLang="en-US" sz="6000" spc="100" dirty="0">
                <a:solidFill>
                  <a:schemeClr val="bg1"/>
                </a:solidFill>
                <a:latin typeface="BIZ UDPゴシック" panose="020B0400000000000000" pitchFamily="50" charset="-128"/>
                <a:ea typeface="BIZ UDPゴシック" panose="020B0400000000000000" pitchFamily="50" charset="-128"/>
              </a:rPr>
              <a:t>結合</a:t>
            </a:r>
            <a:endParaRPr kumimoji="1" lang="ja-JP" altLang="en-US" sz="6000" spc="100" dirty="0">
              <a:solidFill>
                <a:schemeClr val="bg1"/>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725106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F21C99-F378-3E0C-A656-A1E6E3438758}"/>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1881562-39FB-F9CB-531F-4CFBB9CD1B56}"/>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用語解説</a:t>
            </a:r>
          </a:p>
        </p:txBody>
      </p:sp>
      <p:sp>
        <p:nvSpPr>
          <p:cNvPr id="2" name="テキスト ボックス 1">
            <a:extLst>
              <a:ext uri="{FF2B5EF4-FFF2-40B4-BE49-F238E27FC236}">
                <a16:creationId xmlns:a16="http://schemas.microsoft.com/office/drawing/2014/main" id="{51902B3B-813B-A5E0-CDFE-EE1F673811E5}"/>
              </a:ext>
            </a:extLst>
          </p:cNvPr>
          <p:cNvSpPr txBox="1"/>
          <p:nvPr/>
        </p:nvSpPr>
        <p:spPr>
          <a:xfrm>
            <a:off x="1179062" y="1316058"/>
            <a:ext cx="1902398" cy="1214142"/>
          </a:xfrm>
          <a:prstGeom prst="rect">
            <a:avLst/>
          </a:prstGeom>
          <a:noFill/>
          <a:ln w="63500">
            <a:noFill/>
          </a:ln>
        </p:spPr>
        <p:txBody>
          <a:bodyPr wrap="none" lIns="180000" tIns="108000" rIns="180000" bIns="180000" rtlCol="0">
            <a:spAutoFit/>
          </a:bodyPr>
          <a:lstStyle/>
          <a:p>
            <a:r>
              <a:rPr lang="ja-JP" altLang="en-US" sz="6000" dirty="0">
                <a:uFill>
                  <a:solidFill>
                    <a:srgbClr val="79A8D3"/>
                  </a:solidFill>
                </a:uFill>
                <a:latin typeface="BIZ UDPゴシック" panose="020B0400000000000000" pitchFamily="50" charset="-128"/>
                <a:ea typeface="BIZ UDPゴシック" panose="020B0400000000000000" pitchFamily="50" charset="-128"/>
              </a:rPr>
              <a:t>点群</a:t>
            </a:r>
            <a:endParaRPr kumimoji="1" lang="ja-JP" altLang="en-US" sz="6000" dirty="0">
              <a:uFill>
                <a:solidFill>
                  <a:srgbClr val="79A8D3"/>
                </a:solidFill>
              </a:uFill>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3A95CF0D-6EE6-5248-558A-10E80C62F9C8}"/>
              </a:ext>
            </a:extLst>
          </p:cNvPr>
          <p:cNvSpPr txBox="1"/>
          <p:nvPr/>
        </p:nvSpPr>
        <p:spPr>
          <a:xfrm>
            <a:off x="4800377" y="1316058"/>
            <a:ext cx="3817987" cy="1214142"/>
          </a:xfrm>
          <a:prstGeom prst="rect">
            <a:avLst/>
          </a:prstGeom>
          <a:noFill/>
          <a:ln w="63500">
            <a:noFill/>
          </a:ln>
        </p:spPr>
        <p:txBody>
          <a:bodyPr wrap="none" lIns="180000" tIns="108000" rIns="180000" bIns="180000" rtlCol="0">
            <a:spAutoFit/>
          </a:bodyPr>
          <a:lstStyle/>
          <a:p>
            <a:r>
              <a:rPr lang="en-US" altLang="ja-JP" sz="6000" dirty="0">
                <a:uFill>
                  <a:solidFill>
                    <a:srgbClr val="79A8D3"/>
                  </a:solidFill>
                </a:uFill>
                <a:latin typeface="BIZ UDPゴシック" panose="020B0400000000000000" pitchFamily="50" charset="-128"/>
                <a:ea typeface="BIZ UDPゴシック" panose="020B0400000000000000" pitchFamily="50" charset="-128"/>
              </a:rPr>
              <a:t>3D</a:t>
            </a:r>
            <a:r>
              <a:rPr lang="ja-JP" altLang="en-US" sz="6000" dirty="0">
                <a:uFill>
                  <a:solidFill>
                    <a:srgbClr val="79A8D3"/>
                  </a:solidFill>
                </a:uFill>
                <a:latin typeface="BIZ UDPゴシック" panose="020B0400000000000000" pitchFamily="50" charset="-128"/>
                <a:ea typeface="BIZ UDPゴシック" panose="020B0400000000000000" pitchFamily="50" charset="-128"/>
              </a:rPr>
              <a:t>モデル</a:t>
            </a:r>
            <a:endParaRPr kumimoji="1" lang="ja-JP" altLang="en-US" sz="6000" dirty="0">
              <a:uFill>
                <a:solidFill>
                  <a:srgbClr val="79A8D3"/>
                </a:solidFill>
              </a:uFill>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32F7614E-1022-0CA5-D830-3FA19BEB07C7}"/>
              </a:ext>
            </a:extLst>
          </p:cNvPr>
          <p:cNvSpPr txBox="1"/>
          <p:nvPr/>
        </p:nvSpPr>
        <p:spPr>
          <a:xfrm>
            <a:off x="1266148" y="3906858"/>
            <a:ext cx="4125764" cy="1214142"/>
          </a:xfrm>
          <a:prstGeom prst="rect">
            <a:avLst/>
          </a:prstGeom>
          <a:noFill/>
          <a:ln w="63500">
            <a:noFill/>
          </a:ln>
        </p:spPr>
        <p:txBody>
          <a:bodyPr wrap="none" lIns="180000" tIns="108000" rIns="180000" bIns="180000" rtlCol="0">
            <a:spAutoFit/>
          </a:bodyPr>
          <a:lstStyle/>
          <a:p>
            <a:r>
              <a:rPr lang="en-US" altLang="ja-JP" sz="6000" dirty="0" err="1">
                <a:uFill>
                  <a:solidFill>
                    <a:srgbClr val="79A8D3"/>
                  </a:solidFill>
                </a:uFill>
                <a:latin typeface="BIZ UDPゴシック" panose="020B0400000000000000" pitchFamily="50" charset="-128"/>
                <a:ea typeface="BIZ UDPゴシック" panose="020B0400000000000000" pitchFamily="50" charset="-128"/>
              </a:rPr>
              <a:t>FreeCAD</a:t>
            </a:r>
            <a:endParaRPr kumimoji="1" lang="ja-JP" altLang="en-US" sz="6000" dirty="0">
              <a:uFill>
                <a:solidFill>
                  <a:srgbClr val="79A8D3"/>
                </a:solidFill>
              </a:u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269982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C0C4C-4703-B930-7F2F-BDEBAF16FE28}"/>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BE9209A-CB47-EBD3-055A-700A228A7033}"/>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用語解説</a:t>
            </a:r>
            <a:r>
              <a:rPr lang="ja-JP" altLang="en-US" sz="4000" b="1" spc="1000" dirty="0">
                <a:solidFill>
                  <a:schemeClr val="bg1"/>
                </a:solidFill>
              </a:rPr>
              <a:t>－点群</a:t>
            </a:r>
            <a:endParaRPr kumimoji="1" lang="ja-JP" altLang="en-US" sz="4000" b="1" spc="1000" dirty="0">
              <a:solidFill>
                <a:schemeClr val="bg1"/>
              </a:solidFill>
            </a:endParaRPr>
          </a:p>
        </p:txBody>
      </p:sp>
      <p:pic>
        <p:nvPicPr>
          <p:cNvPr id="6" name="図 5">
            <a:extLst>
              <a:ext uri="{FF2B5EF4-FFF2-40B4-BE49-F238E27FC236}">
                <a16:creationId xmlns:a16="http://schemas.microsoft.com/office/drawing/2014/main" id="{BB4B7627-FFB0-D6C0-26FD-19044B98B75C}"/>
              </a:ext>
            </a:extLst>
          </p:cNvPr>
          <p:cNvPicPr>
            <a:picLocks noChangeAspect="1"/>
          </p:cNvPicPr>
          <p:nvPr/>
        </p:nvPicPr>
        <p:blipFill>
          <a:blip r:embed="rId3"/>
          <a:stretch>
            <a:fillRect/>
          </a:stretch>
        </p:blipFill>
        <p:spPr>
          <a:xfrm>
            <a:off x="1146628" y="1060281"/>
            <a:ext cx="10218057" cy="5313731"/>
          </a:xfrm>
          <a:prstGeom prst="rect">
            <a:avLst/>
          </a:prstGeom>
        </p:spPr>
      </p:pic>
      <p:sp>
        <p:nvSpPr>
          <p:cNvPr id="7" name="テキスト ボックス 6">
            <a:extLst>
              <a:ext uri="{FF2B5EF4-FFF2-40B4-BE49-F238E27FC236}">
                <a16:creationId xmlns:a16="http://schemas.microsoft.com/office/drawing/2014/main" id="{544EED07-8105-7392-E33B-8A0F40D5BD26}"/>
              </a:ext>
            </a:extLst>
          </p:cNvPr>
          <p:cNvSpPr txBox="1"/>
          <p:nvPr/>
        </p:nvSpPr>
        <p:spPr>
          <a:xfrm>
            <a:off x="8179198" y="6374204"/>
            <a:ext cx="3185487" cy="369332"/>
          </a:xfrm>
          <a:prstGeom prst="rect">
            <a:avLst/>
          </a:prstGeom>
          <a:noFill/>
        </p:spPr>
        <p:txBody>
          <a:bodyPr wrap="none" rtlCol="0">
            <a:spAutoFit/>
          </a:bodyPr>
          <a:lstStyle/>
          <a:p>
            <a:r>
              <a:rPr lang="ja-JP" altLang="en-US" dirty="0"/>
              <a:t>↑</a:t>
            </a:r>
            <a:r>
              <a:rPr lang="ja-JP" altLang="en-US" dirty="0">
                <a:hlinkClick r:id="rId4"/>
              </a:rPr>
              <a:t>オープンナガサキ</a:t>
            </a:r>
            <a:r>
              <a:rPr lang="ja-JP" altLang="en-US" dirty="0"/>
              <a:t>より引用</a:t>
            </a:r>
            <a:endParaRPr kumimoji="1" lang="ja-JP" altLang="en-US" dirty="0"/>
          </a:p>
        </p:txBody>
      </p:sp>
    </p:spTree>
    <p:extLst>
      <p:ext uri="{BB962C8B-B14F-4D97-AF65-F5344CB8AC3E}">
        <p14:creationId xmlns:p14="http://schemas.microsoft.com/office/powerpoint/2010/main" val="244445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8F0EE7-9838-9407-B028-810A8D40EEB5}"/>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9C806EE-5355-A5BA-2DC2-6AB3DD9E0A6C}"/>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用語解説</a:t>
            </a:r>
            <a:r>
              <a:rPr lang="ja-JP" altLang="en-US" sz="4000" b="1" spc="1000" dirty="0">
                <a:solidFill>
                  <a:schemeClr val="bg1"/>
                </a:solidFill>
              </a:rPr>
              <a:t>－点群</a:t>
            </a:r>
            <a:endParaRPr kumimoji="1" lang="ja-JP" altLang="en-US" sz="4000" b="1" spc="1000" dirty="0">
              <a:solidFill>
                <a:schemeClr val="bg1"/>
              </a:solidFill>
            </a:endParaRPr>
          </a:p>
        </p:txBody>
      </p:sp>
      <p:sp>
        <p:nvSpPr>
          <p:cNvPr id="3" name="テキスト ボックス 2">
            <a:extLst>
              <a:ext uri="{FF2B5EF4-FFF2-40B4-BE49-F238E27FC236}">
                <a16:creationId xmlns:a16="http://schemas.microsoft.com/office/drawing/2014/main" id="{3D4ACA60-3E20-A217-9612-8EA43D2EDE9E}"/>
              </a:ext>
            </a:extLst>
          </p:cNvPr>
          <p:cNvSpPr txBox="1"/>
          <p:nvPr/>
        </p:nvSpPr>
        <p:spPr>
          <a:xfrm>
            <a:off x="841828" y="2367171"/>
            <a:ext cx="10855857" cy="2123658"/>
          </a:xfrm>
          <a:prstGeom prst="rect">
            <a:avLst/>
          </a:prstGeom>
          <a:noFill/>
        </p:spPr>
        <p:txBody>
          <a:bodyPr wrap="none" rtlCol="0">
            <a:spAutoFit/>
          </a:bodyPr>
          <a:lstStyle/>
          <a:p>
            <a:r>
              <a:rPr lang="en-US" altLang="ja-JP" sz="4400" dirty="0"/>
              <a:t>3</a:t>
            </a:r>
            <a:r>
              <a:rPr lang="ja-JP" altLang="en-US" sz="4400" dirty="0"/>
              <a:t>次元空間上に多数の点（座標）を集めた</a:t>
            </a:r>
            <a:endParaRPr lang="en-US" altLang="ja-JP" sz="4400" dirty="0"/>
          </a:p>
          <a:p>
            <a:r>
              <a:rPr lang="ja-JP" altLang="en-US" sz="4400" dirty="0"/>
              <a:t>データ集合。</a:t>
            </a:r>
            <a:endParaRPr lang="en-US" altLang="ja-JP" sz="4400" dirty="0"/>
          </a:p>
          <a:p>
            <a:r>
              <a:rPr lang="ja-JP" altLang="en-US" sz="4400" dirty="0"/>
              <a:t>各点は、</a:t>
            </a:r>
            <a:r>
              <a:rPr lang="en-US" altLang="ja-JP" sz="4400" dirty="0"/>
              <a:t>XYZ</a:t>
            </a:r>
            <a:r>
              <a:rPr lang="ja-JP" altLang="en-US" sz="4400" dirty="0"/>
              <a:t>の位置・色等の情報を持つ。</a:t>
            </a:r>
            <a:endParaRPr kumimoji="1" lang="ja-JP" altLang="en-US" sz="4400" dirty="0"/>
          </a:p>
        </p:txBody>
      </p:sp>
      <p:sp>
        <p:nvSpPr>
          <p:cNvPr id="5" name="テキスト ボックス 4">
            <a:extLst>
              <a:ext uri="{FF2B5EF4-FFF2-40B4-BE49-F238E27FC236}">
                <a16:creationId xmlns:a16="http://schemas.microsoft.com/office/drawing/2014/main" id="{1FBD7ECF-C969-FAD9-6E9D-EA1183F6778E}"/>
              </a:ext>
            </a:extLst>
          </p:cNvPr>
          <p:cNvSpPr txBox="1"/>
          <p:nvPr/>
        </p:nvSpPr>
        <p:spPr>
          <a:xfrm>
            <a:off x="6269756" y="4490829"/>
            <a:ext cx="5187639" cy="584775"/>
          </a:xfrm>
          <a:prstGeom prst="rect">
            <a:avLst/>
          </a:prstGeom>
          <a:noFill/>
        </p:spPr>
        <p:txBody>
          <a:bodyPr wrap="none" rtlCol="0">
            <a:spAutoFit/>
          </a:bodyPr>
          <a:lstStyle/>
          <a:p>
            <a:r>
              <a:rPr lang="ja-JP" altLang="en-US" sz="3200" dirty="0">
                <a:solidFill>
                  <a:schemeClr val="bg1">
                    <a:lumMod val="50000"/>
                  </a:schemeClr>
                </a:solidFill>
              </a:rPr>
              <a:t>↑</a:t>
            </a:r>
            <a:r>
              <a:rPr lang="en-US" altLang="ja-JP" sz="3200" dirty="0">
                <a:solidFill>
                  <a:schemeClr val="bg1">
                    <a:lumMod val="50000"/>
                  </a:schemeClr>
                </a:solidFill>
              </a:rPr>
              <a:t>ChatGPT</a:t>
            </a:r>
            <a:r>
              <a:rPr lang="ja-JP" altLang="en-US" sz="3200" dirty="0">
                <a:solidFill>
                  <a:schemeClr val="bg1">
                    <a:lumMod val="50000"/>
                  </a:schemeClr>
                </a:solidFill>
              </a:rPr>
              <a:t>の回答より引用</a:t>
            </a:r>
            <a:endParaRPr kumimoji="1" lang="ja-JP" altLang="en-US" sz="3200" dirty="0">
              <a:solidFill>
                <a:schemeClr val="bg1">
                  <a:lumMod val="50000"/>
                </a:schemeClr>
              </a:solidFill>
            </a:endParaRPr>
          </a:p>
        </p:txBody>
      </p:sp>
    </p:spTree>
    <p:extLst>
      <p:ext uri="{BB962C8B-B14F-4D97-AF65-F5344CB8AC3E}">
        <p14:creationId xmlns:p14="http://schemas.microsoft.com/office/powerpoint/2010/main" val="278061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D1035-35DC-D994-A1C1-48DD80D917C7}"/>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B35FB75-32A1-9A59-AB54-253845B12892}"/>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用語解説</a:t>
            </a:r>
            <a:r>
              <a:rPr lang="ja-JP" altLang="en-US" sz="4000" b="1" spc="1000" dirty="0">
                <a:solidFill>
                  <a:schemeClr val="bg1"/>
                </a:solidFill>
              </a:rPr>
              <a:t>－点群</a:t>
            </a:r>
            <a:endParaRPr kumimoji="1" lang="ja-JP" altLang="en-US" sz="4000" b="1" spc="1000" dirty="0">
              <a:solidFill>
                <a:schemeClr val="bg1"/>
              </a:solidFill>
            </a:endParaRPr>
          </a:p>
        </p:txBody>
      </p:sp>
      <p:sp>
        <p:nvSpPr>
          <p:cNvPr id="2" name="テキスト ボックス 1">
            <a:extLst>
              <a:ext uri="{FF2B5EF4-FFF2-40B4-BE49-F238E27FC236}">
                <a16:creationId xmlns:a16="http://schemas.microsoft.com/office/drawing/2014/main" id="{F5ECA67A-B0E5-F802-7CD4-FCC85FCA5D25}"/>
              </a:ext>
            </a:extLst>
          </p:cNvPr>
          <p:cNvSpPr txBox="1"/>
          <p:nvPr/>
        </p:nvSpPr>
        <p:spPr>
          <a:xfrm>
            <a:off x="844745" y="2729596"/>
            <a:ext cx="10502510" cy="1398808"/>
          </a:xfrm>
          <a:prstGeom prst="rect">
            <a:avLst/>
          </a:prstGeom>
          <a:noFill/>
          <a:ln w="63500">
            <a:noFill/>
          </a:ln>
        </p:spPr>
        <p:txBody>
          <a:bodyPr wrap="none" lIns="180000" tIns="108000" rIns="180000" bIns="180000" rtlCol="0">
            <a:spAutoFit/>
          </a:bodyPr>
          <a:lstStyle/>
          <a:p>
            <a:pPr algn="ctr"/>
            <a:r>
              <a:rPr lang="ja-JP" altLang="en-US" sz="7200" b="1" dirty="0">
                <a:uFill>
                  <a:solidFill>
                    <a:srgbClr val="79A8D3"/>
                  </a:solidFill>
                </a:uFill>
                <a:latin typeface="BIZ UDPゴシック" panose="020B0400000000000000" pitchFamily="50" charset="-128"/>
                <a:ea typeface="BIZ UDPゴシック" panose="020B0400000000000000" pitchFamily="50" charset="-128"/>
              </a:rPr>
              <a:t>モザイクアートの３次元版</a:t>
            </a:r>
            <a:endParaRPr kumimoji="1" lang="ja-JP" altLang="en-US" sz="7200" b="1" dirty="0">
              <a:uFill>
                <a:solidFill>
                  <a:srgbClr val="79A8D3"/>
                </a:solidFill>
              </a:uFill>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999BAED7-2584-FDDA-1ADD-16160EBDC440}"/>
              </a:ext>
            </a:extLst>
          </p:cNvPr>
          <p:cNvSpPr txBox="1"/>
          <p:nvPr/>
        </p:nvSpPr>
        <p:spPr>
          <a:xfrm>
            <a:off x="8505371" y="4128404"/>
            <a:ext cx="2646878" cy="584775"/>
          </a:xfrm>
          <a:prstGeom prst="rect">
            <a:avLst/>
          </a:prstGeom>
          <a:noFill/>
        </p:spPr>
        <p:txBody>
          <a:bodyPr wrap="none" rtlCol="0">
            <a:spAutoFit/>
          </a:bodyPr>
          <a:lstStyle/>
          <a:p>
            <a:r>
              <a:rPr lang="ja-JP" altLang="en-US" sz="3200" dirty="0">
                <a:solidFill>
                  <a:schemeClr val="bg1">
                    <a:lumMod val="50000"/>
                  </a:schemeClr>
                </a:solidFill>
              </a:rPr>
              <a:t>↑森より引用</a:t>
            </a:r>
            <a:endParaRPr kumimoji="1" lang="ja-JP" altLang="en-US" sz="3200" dirty="0">
              <a:solidFill>
                <a:schemeClr val="bg1">
                  <a:lumMod val="50000"/>
                </a:schemeClr>
              </a:solidFill>
            </a:endParaRPr>
          </a:p>
        </p:txBody>
      </p:sp>
    </p:spTree>
    <p:extLst>
      <p:ext uri="{BB962C8B-B14F-4D97-AF65-F5344CB8AC3E}">
        <p14:creationId xmlns:p14="http://schemas.microsoft.com/office/powerpoint/2010/main" val="1159098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3A64BC-DDDE-47AA-6134-516E05113D8F}"/>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D500376-B5C8-5B0D-2132-060D1CEE1D1F}"/>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用語解説</a:t>
            </a:r>
            <a:r>
              <a:rPr lang="ja-JP" altLang="en-US" sz="4000" b="1" spc="1000" dirty="0">
                <a:solidFill>
                  <a:schemeClr val="bg1"/>
                </a:solidFill>
              </a:rPr>
              <a:t>－点群</a:t>
            </a:r>
            <a:endParaRPr kumimoji="1" lang="ja-JP" altLang="en-US" sz="4000" b="1" spc="1000" dirty="0">
              <a:solidFill>
                <a:schemeClr val="bg1"/>
              </a:solidFill>
            </a:endParaRPr>
          </a:p>
        </p:txBody>
      </p:sp>
      <p:sp>
        <p:nvSpPr>
          <p:cNvPr id="2" name="テキスト ボックス 1">
            <a:extLst>
              <a:ext uri="{FF2B5EF4-FFF2-40B4-BE49-F238E27FC236}">
                <a16:creationId xmlns:a16="http://schemas.microsoft.com/office/drawing/2014/main" id="{12DB8EF9-DF9A-1852-541E-84572F3CCB54}"/>
              </a:ext>
            </a:extLst>
          </p:cNvPr>
          <p:cNvSpPr txBox="1"/>
          <p:nvPr/>
        </p:nvSpPr>
        <p:spPr>
          <a:xfrm>
            <a:off x="241215" y="2175598"/>
            <a:ext cx="11709570" cy="2506804"/>
          </a:xfrm>
          <a:prstGeom prst="rect">
            <a:avLst/>
          </a:prstGeom>
          <a:noFill/>
          <a:ln w="63500">
            <a:noFill/>
          </a:ln>
        </p:spPr>
        <p:txBody>
          <a:bodyPr wrap="none" lIns="180000" tIns="108000" rIns="180000" bIns="180000" rtlCol="0">
            <a:spAutoFit/>
          </a:bodyPr>
          <a:lstStyle/>
          <a:p>
            <a:pPr algn="ctr"/>
            <a:r>
              <a:rPr lang="ja-JP" altLang="en-US" sz="7200" b="1" dirty="0">
                <a:uFill>
                  <a:solidFill>
                    <a:srgbClr val="79A8D3"/>
                  </a:solidFill>
                </a:uFill>
                <a:latin typeface="BIZ UDPゴシック" panose="020B0400000000000000" pitchFamily="50" charset="-128"/>
                <a:ea typeface="BIZ UDPゴシック" panose="020B0400000000000000" pitchFamily="50" charset="-128"/>
              </a:rPr>
              <a:t>「たくさんの点でできた</a:t>
            </a:r>
            <a:endParaRPr lang="en-US" altLang="ja-JP" sz="7200" b="1" dirty="0">
              <a:uFill>
                <a:solidFill>
                  <a:srgbClr val="79A8D3"/>
                </a:solidFill>
              </a:uFill>
              <a:latin typeface="BIZ UDPゴシック" panose="020B0400000000000000" pitchFamily="50" charset="-128"/>
              <a:ea typeface="BIZ UDPゴシック" panose="020B0400000000000000" pitchFamily="50" charset="-128"/>
            </a:endParaRPr>
          </a:p>
          <a:p>
            <a:pPr algn="ctr"/>
            <a:r>
              <a:rPr lang="ja-JP" altLang="en-US" sz="7200" b="1" dirty="0">
                <a:uFill>
                  <a:solidFill>
                    <a:srgbClr val="79A8D3"/>
                  </a:solidFill>
                </a:uFill>
                <a:latin typeface="BIZ UDPゴシック" panose="020B0400000000000000" pitchFamily="50" charset="-128"/>
                <a:ea typeface="BIZ UDPゴシック" panose="020B0400000000000000" pitchFamily="50" charset="-128"/>
              </a:rPr>
              <a:t>立体の絵（え）」のことだよ！</a:t>
            </a:r>
            <a:endParaRPr kumimoji="1" lang="ja-JP" altLang="en-US" sz="7200" b="1" dirty="0">
              <a:uFill>
                <a:solidFill>
                  <a:srgbClr val="79A8D3"/>
                </a:solidFill>
              </a:uFill>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4508740F-4F61-55AE-B2AA-A29A7158E06E}"/>
              </a:ext>
            </a:extLst>
          </p:cNvPr>
          <p:cNvSpPr txBox="1"/>
          <p:nvPr/>
        </p:nvSpPr>
        <p:spPr>
          <a:xfrm>
            <a:off x="6386287" y="4705718"/>
            <a:ext cx="5187639" cy="584775"/>
          </a:xfrm>
          <a:prstGeom prst="rect">
            <a:avLst/>
          </a:prstGeom>
          <a:noFill/>
        </p:spPr>
        <p:txBody>
          <a:bodyPr wrap="none" rtlCol="0">
            <a:spAutoFit/>
          </a:bodyPr>
          <a:lstStyle/>
          <a:p>
            <a:r>
              <a:rPr lang="ja-JP" altLang="en-US" sz="3200" dirty="0">
                <a:solidFill>
                  <a:schemeClr val="bg1">
                    <a:lumMod val="50000"/>
                  </a:schemeClr>
                </a:solidFill>
              </a:rPr>
              <a:t>↑</a:t>
            </a:r>
            <a:r>
              <a:rPr lang="en-US" altLang="ja-JP" sz="3200" dirty="0">
                <a:solidFill>
                  <a:schemeClr val="bg1">
                    <a:lumMod val="50000"/>
                  </a:schemeClr>
                </a:solidFill>
              </a:rPr>
              <a:t>ChatGPT</a:t>
            </a:r>
            <a:r>
              <a:rPr lang="ja-JP" altLang="en-US" sz="3200" dirty="0">
                <a:solidFill>
                  <a:schemeClr val="bg1">
                    <a:lumMod val="50000"/>
                  </a:schemeClr>
                </a:solidFill>
              </a:rPr>
              <a:t>の回答より引用</a:t>
            </a:r>
            <a:endParaRPr kumimoji="1" lang="ja-JP" altLang="en-US" sz="3200" dirty="0">
              <a:solidFill>
                <a:schemeClr val="bg1">
                  <a:lumMod val="50000"/>
                </a:schemeClr>
              </a:solidFill>
            </a:endParaRPr>
          </a:p>
        </p:txBody>
      </p:sp>
    </p:spTree>
    <p:extLst>
      <p:ext uri="{BB962C8B-B14F-4D97-AF65-F5344CB8AC3E}">
        <p14:creationId xmlns:p14="http://schemas.microsoft.com/office/powerpoint/2010/main" val="3052325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A08C09-F794-CBA0-FB0A-CB35FEBE57DB}"/>
            </a:ext>
          </a:extLst>
        </p:cNvPr>
        <p:cNvGrpSpPr/>
        <p:nvPr/>
      </p:nvGrpSpPr>
      <p:grpSpPr>
        <a:xfrm>
          <a:off x="0" y="0"/>
          <a:ext cx="0" cy="0"/>
          <a:chOff x="0" y="0"/>
          <a:chExt cx="0" cy="0"/>
        </a:xfrm>
      </p:grpSpPr>
      <p:sp>
        <p:nvSpPr>
          <p:cNvPr id="76" name="テキスト ボックス 75">
            <a:extLst>
              <a:ext uri="{FF2B5EF4-FFF2-40B4-BE49-F238E27FC236}">
                <a16:creationId xmlns:a16="http://schemas.microsoft.com/office/drawing/2014/main" id="{15523C49-6972-F72D-D458-C893C37BBBC0}"/>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目的</a:t>
            </a:r>
            <a:endParaRPr kumimoji="1" lang="ja-JP" altLang="en-US" sz="4000" b="1" spc="1000" dirty="0">
              <a:solidFill>
                <a:schemeClr val="bg1"/>
              </a:solidFill>
            </a:endParaRPr>
          </a:p>
        </p:txBody>
      </p:sp>
      <p:sp>
        <p:nvSpPr>
          <p:cNvPr id="78" name="テキスト ボックス 77">
            <a:extLst>
              <a:ext uri="{FF2B5EF4-FFF2-40B4-BE49-F238E27FC236}">
                <a16:creationId xmlns:a16="http://schemas.microsoft.com/office/drawing/2014/main" id="{5EB779BF-A587-6F38-00BB-CE752FCC7C67}"/>
              </a:ext>
            </a:extLst>
          </p:cNvPr>
          <p:cNvSpPr txBox="1"/>
          <p:nvPr/>
        </p:nvSpPr>
        <p:spPr>
          <a:xfrm>
            <a:off x="769060" y="2225238"/>
            <a:ext cx="10653879" cy="2585323"/>
          </a:xfrm>
          <a:prstGeom prst="rect">
            <a:avLst/>
          </a:prstGeom>
          <a:noFill/>
        </p:spPr>
        <p:txBody>
          <a:bodyPr wrap="none" rtlCol="0">
            <a:spAutoFit/>
          </a:bodyPr>
          <a:lstStyle/>
          <a:p>
            <a:pPr>
              <a:spcAft>
                <a:spcPts val="3600"/>
              </a:spcAft>
            </a:pPr>
            <a:r>
              <a:rPr lang="en-US" altLang="ja-JP" sz="6600" b="1" dirty="0"/>
              <a:t>Web</a:t>
            </a:r>
            <a:r>
              <a:rPr lang="ja-JP" altLang="en-US" sz="6600" b="1" dirty="0"/>
              <a:t>構築で使う</a:t>
            </a:r>
            <a:r>
              <a:rPr lang="en-US" altLang="ja-JP" sz="6600" b="1" dirty="0"/>
              <a:t>3D</a:t>
            </a:r>
            <a:r>
              <a:rPr lang="ja-JP" altLang="en-US" sz="6600" b="1" dirty="0"/>
              <a:t>モデルを</a:t>
            </a:r>
            <a:endParaRPr lang="en-US" altLang="ja-JP" sz="6600" b="1" dirty="0"/>
          </a:p>
          <a:p>
            <a:pPr>
              <a:spcAft>
                <a:spcPts val="3600"/>
              </a:spcAft>
            </a:pPr>
            <a:r>
              <a:rPr lang="ja-JP" altLang="en-US" sz="6600" b="1" dirty="0"/>
              <a:t>作成します！</a:t>
            </a:r>
            <a:endParaRPr kumimoji="1" lang="en-US" altLang="ja-JP" sz="6600" b="1" dirty="0"/>
          </a:p>
        </p:txBody>
      </p:sp>
    </p:spTree>
    <p:extLst>
      <p:ext uri="{BB962C8B-B14F-4D97-AF65-F5344CB8AC3E}">
        <p14:creationId xmlns:p14="http://schemas.microsoft.com/office/powerpoint/2010/main" val="106568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A0E70D-F6FF-759C-C37B-9B953A8622CD}"/>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A807A1C-7DAF-78C0-C950-1CE8C4CBD7B6}"/>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用語解説</a:t>
            </a:r>
            <a:r>
              <a:rPr lang="ja-JP" altLang="en-US" sz="4000" b="1" spc="1000" dirty="0">
                <a:solidFill>
                  <a:schemeClr val="bg1"/>
                </a:solidFill>
              </a:rPr>
              <a:t>－</a:t>
            </a:r>
            <a:r>
              <a:rPr lang="en-US" altLang="ja-JP" sz="4000" b="1" spc="1000" dirty="0">
                <a:solidFill>
                  <a:schemeClr val="bg1"/>
                </a:solidFill>
              </a:rPr>
              <a:t>3D</a:t>
            </a:r>
            <a:r>
              <a:rPr lang="ja-JP" altLang="en-US" sz="4000" b="1" spc="1000" dirty="0">
                <a:solidFill>
                  <a:schemeClr val="bg1"/>
                </a:solidFill>
              </a:rPr>
              <a:t>モデル</a:t>
            </a:r>
            <a:endParaRPr kumimoji="1" lang="ja-JP" altLang="en-US" sz="4000" b="1" spc="1000" dirty="0">
              <a:solidFill>
                <a:schemeClr val="bg1"/>
              </a:solidFill>
            </a:endParaRPr>
          </a:p>
        </p:txBody>
      </p:sp>
      <p:sp>
        <p:nvSpPr>
          <p:cNvPr id="3" name="テキスト ボックス 2">
            <a:extLst>
              <a:ext uri="{FF2B5EF4-FFF2-40B4-BE49-F238E27FC236}">
                <a16:creationId xmlns:a16="http://schemas.microsoft.com/office/drawing/2014/main" id="{283639DD-61B0-6C58-090A-20D6086F4991}"/>
              </a:ext>
            </a:extLst>
          </p:cNvPr>
          <p:cNvSpPr txBox="1"/>
          <p:nvPr/>
        </p:nvSpPr>
        <p:spPr>
          <a:xfrm>
            <a:off x="643225" y="2705725"/>
            <a:ext cx="10905550" cy="1446550"/>
          </a:xfrm>
          <a:prstGeom prst="rect">
            <a:avLst/>
          </a:prstGeom>
          <a:noFill/>
        </p:spPr>
        <p:txBody>
          <a:bodyPr wrap="none" rtlCol="0">
            <a:spAutoFit/>
          </a:bodyPr>
          <a:lstStyle/>
          <a:p>
            <a:r>
              <a:rPr lang="ja-JP" altLang="en-US" sz="4400" dirty="0"/>
              <a:t>三次元空間で物体の</a:t>
            </a:r>
            <a:endParaRPr lang="en-US" altLang="ja-JP" sz="4400" dirty="0"/>
          </a:p>
          <a:p>
            <a:r>
              <a:rPr lang="ja-JP" altLang="en-US" sz="4400" dirty="0"/>
              <a:t>形状・構造をデジタルに表現したデータ。</a:t>
            </a:r>
            <a:endParaRPr kumimoji="1" lang="ja-JP" altLang="en-US" sz="4400" dirty="0"/>
          </a:p>
        </p:txBody>
      </p:sp>
      <p:sp>
        <p:nvSpPr>
          <p:cNvPr id="5" name="テキスト ボックス 4">
            <a:extLst>
              <a:ext uri="{FF2B5EF4-FFF2-40B4-BE49-F238E27FC236}">
                <a16:creationId xmlns:a16="http://schemas.microsoft.com/office/drawing/2014/main" id="{E2EACF36-0AE9-8C33-E20A-C07BD3A6E2F9}"/>
              </a:ext>
            </a:extLst>
          </p:cNvPr>
          <p:cNvSpPr txBox="1"/>
          <p:nvPr/>
        </p:nvSpPr>
        <p:spPr>
          <a:xfrm>
            <a:off x="6096000" y="4152275"/>
            <a:ext cx="5187639" cy="584775"/>
          </a:xfrm>
          <a:prstGeom prst="rect">
            <a:avLst/>
          </a:prstGeom>
          <a:noFill/>
        </p:spPr>
        <p:txBody>
          <a:bodyPr wrap="none" rtlCol="0">
            <a:spAutoFit/>
          </a:bodyPr>
          <a:lstStyle/>
          <a:p>
            <a:r>
              <a:rPr lang="ja-JP" altLang="en-US" sz="3200" dirty="0">
                <a:solidFill>
                  <a:schemeClr val="bg1">
                    <a:lumMod val="50000"/>
                  </a:schemeClr>
                </a:solidFill>
              </a:rPr>
              <a:t>↑</a:t>
            </a:r>
            <a:r>
              <a:rPr lang="en-US" altLang="ja-JP" sz="3200" dirty="0">
                <a:solidFill>
                  <a:schemeClr val="bg1">
                    <a:lumMod val="50000"/>
                  </a:schemeClr>
                </a:solidFill>
              </a:rPr>
              <a:t>ChatGPT</a:t>
            </a:r>
            <a:r>
              <a:rPr lang="ja-JP" altLang="en-US" sz="3200" dirty="0">
                <a:solidFill>
                  <a:schemeClr val="bg1">
                    <a:lumMod val="50000"/>
                  </a:schemeClr>
                </a:solidFill>
              </a:rPr>
              <a:t>の回答より引用</a:t>
            </a:r>
            <a:endParaRPr kumimoji="1" lang="ja-JP" altLang="en-US" sz="3200" dirty="0">
              <a:solidFill>
                <a:schemeClr val="bg1">
                  <a:lumMod val="50000"/>
                </a:schemeClr>
              </a:solidFill>
            </a:endParaRPr>
          </a:p>
        </p:txBody>
      </p:sp>
    </p:spTree>
    <p:extLst>
      <p:ext uri="{BB962C8B-B14F-4D97-AF65-F5344CB8AC3E}">
        <p14:creationId xmlns:p14="http://schemas.microsoft.com/office/powerpoint/2010/main" val="94908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47E51C-BF21-0FB8-604A-E7DEE3DE3171}"/>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9D34CC6-4B66-BE19-B6DF-28B9A68468BB}"/>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用語解説</a:t>
            </a:r>
            <a:r>
              <a:rPr lang="ja-JP" altLang="en-US" sz="4000" b="1" spc="1000" dirty="0">
                <a:solidFill>
                  <a:schemeClr val="bg1"/>
                </a:solidFill>
              </a:rPr>
              <a:t>－</a:t>
            </a:r>
            <a:r>
              <a:rPr lang="en-US" altLang="ja-JP" sz="4000" b="1" spc="1000" dirty="0">
                <a:solidFill>
                  <a:schemeClr val="bg1"/>
                </a:solidFill>
              </a:rPr>
              <a:t>3D</a:t>
            </a:r>
            <a:r>
              <a:rPr lang="ja-JP" altLang="en-US" sz="4000" b="1" spc="1000" dirty="0">
                <a:solidFill>
                  <a:schemeClr val="bg1"/>
                </a:solidFill>
              </a:rPr>
              <a:t>モデル</a:t>
            </a:r>
            <a:endParaRPr kumimoji="1" lang="ja-JP" altLang="en-US" sz="4000" b="1" spc="1000" dirty="0">
              <a:solidFill>
                <a:schemeClr val="bg1"/>
              </a:solidFill>
            </a:endParaRPr>
          </a:p>
        </p:txBody>
      </p:sp>
      <p:sp>
        <p:nvSpPr>
          <p:cNvPr id="2" name="テキスト ボックス 1">
            <a:extLst>
              <a:ext uri="{FF2B5EF4-FFF2-40B4-BE49-F238E27FC236}">
                <a16:creationId xmlns:a16="http://schemas.microsoft.com/office/drawing/2014/main" id="{4FEC2793-1201-18A1-B494-908446F95AEC}"/>
              </a:ext>
            </a:extLst>
          </p:cNvPr>
          <p:cNvSpPr txBox="1"/>
          <p:nvPr/>
        </p:nvSpPr>
        <p:spPr>
          <a:xfrm>
            <a:off x="983595" y="2801257"/>
            <a:ext cx="10508005" cy="1862048"/>
          </a:xfrm>
          <a:prstGeom prst="rect">
            <a:avLst/>
          </a:prstGeom>
          <a:solidFill>
            <a:srgbClr val="FFFF00"/>
          </a:solidFill>
        </p:spPr>
        <p:txBody>
          <a:bodyPr wrap="none" rtlCol="0">
            <a:spAutoFit/>
          </a:bodyPr>
          <a:lstStyle/>
          <a:p>
            <a:r>
              <a:rPr kumimoji="1" lang="ja-JP" altLang="en-US" sz="11500" dirty="0">
                <a:solidFill>
                  <a:srgbClr val="FF0000"/>
                </a:solidFill>
              </a:rPr>
              <a:t>画像入れます。</a:t>
            </a:r>
          </a:p>
        </p:txBody>
      </p:sp>
    </p:spTree>
    <p:extLst>
      <p:ext uri="{BB962C8B-B14F-4D97-AF65-F5344CB8AC3E}">
        <p14:creationId xmlns:p14="http://schemas.microsoft.com/office/powerpoint/2010/main" val="2516124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961831-D565-54A0-3B35-A953A573C443}"/>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F44501-1002-04CA-E6AE-712F263C5C04}"/>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用語解説</a:t>
            </a:r>
            <a:r>
              <a:rPr lang="ja-JP" altLang="en-US" sz="4000" b="1" spc="1000" dirty="0">
                <a:solidFill>
                  <a:schemeClr val="bg1"/>
                </a:solidFill>
              </a:rPr>
              <a:t>－</a:t>
            </a:r>
            <a:r>
              <a:rPr lang="en-US" altLang="ja-JP" sz="4000" b="1" spc="1000" dirty="0">
                <a:solidFill>
                  <a:schemeClr val="bg1"/>
                </a:solidFill>
              </a:rPr>
              <a:t>3D</a:t>
            </a:r>
            <a:r>
              <a:rPr lang="ja-JP" altLang="en-US" sz="4000" b="1" spc="1000" dirty="0">
                <a:solidFill>
                  <a:schemeClr val="bg1"/>
                </a:solidFill>
              </a:rPr>
              <a:t>モデル</a:t>
            </a:r>
            <a:endParaRPr kumimoji="1" lang="ja-JP" altLang="en-US" sz="4000" b="1" spc="1000" dirty="0">
              <a:solidFill>
                <a:schemeClr val="bg1"/>
              </a:solidFill>
            </a:endParaRPr>
          </a:p>
        </p:txBody>
      </p:sp>
      <p:sp>
        <p:nvSpPr>
          <p:cNvPr id="2" name="テキスト ボックス 1">
            <a:extLst>
              <a:ext uri="{FF2B5EF4-FFF2-40B4-BE49-F238E27FC236}">
                <a16:creationId xmlns:a16="http://schemas.microsoft.com/office/drawing/2014/main" id="{F77B2158-C1AB-7A8C-AA9A-F022ADC9A594}"/>
              </a:ext>
            </a:extLst>
          </p:cNvPr>
          <p:cNvSpPr txBox="1"/>
          <p:nvPr/>
        </p:nvSpPr>
        <p:spPr>
          <a:xfrm>
            <a:off x="686849" y="2360264"/>
            <a:ext cx="10935320" cy="2137472"/>
          </a:xfrm>
          <a:prstGeom prst="rect">
            <a:avLst/>
          </a:prstGeom>
          <a:noFill/>
          <a:ln w="63500">
            <a:noFill/>
          </a:ln>
        </p:spPr>
        <p:txBody>
          <a:bodyPr wrap="none" lIns="180000" tIns="108000" rIns="180000" bIns="180000" rtlCol="0">
            <a:spAutoFit/>
          </a:bodyPr>
          <a:lstStyle/>
          <a:p>
            <a:r>
              <a:rPr lang="en-US" altLang="ja-JP" sz="6000" b="1" dirty="0">
                <a:uFill>
                  <a:solidFill>
                    <a:srgbClr val="79A8D3"/>
                  </a:solidFill>
                </a:uFill>
                <a:latin typeface="BIZ UDPゴシック" panose="020B0400000000000000" pitchFamily="50" charset="-128"/>
                <a:ea typeface="BIZ UDPゴシック" panose="020B0400000000000000" pitchFamily="50" charset="-128"/>
              </a:rPr>
              <a:t>PC</a:t>
            </a:r>
            <a:r>
              <a:rPr lang="ja-JP" altLang="en-US" sz="6000" b="1" dirty="0">
                <a:uFill>
                  <a:solidFill>
                    <a:srgbClr val="79A8D3"/>
                  </a:solidFill>
                </a:uFill>
                <a:latin typeface="BIZ UDPゴシック" panose="020B0400000000000000" pitchFamily="50" charset="-128"/>
                <a:ea typeface="BIZ UDPゴシック" panose="020B0400000000000000" pitchFamily="50" charset="-128"/>
              </a:rPr>
              <a:t>上で</a:t>
            </a:r>
            <a:endParaRPr lang="en-US" altLang="ja-JP" sz="6000" b="1" dirty="0">
              <a:uFill>
                <a:solidFill>
                  <a:srgbClr val="79A8D3"/>
                </a:solidFill>
              </a:uFill>
              <a:latin typeface="BIZ UDPゴシック" panose="020B0400000000000000" pitchFamily="50" charset="-128"/>
              <a:ea typeface="BIZ UDPゴシック" panose="020B0400000000000000" pitchFamily="50" charset="-128"/>
            </a:endParaRPr>
          </a:p>
          <a:p>
            <a:r>
              <a:rPr lang="ja-JP" altLang="en-US" sz="6000" b="1" dirty="0">
                <a:uFill>
                  <a:solidFill>
                    <a:srgbClr val="79A8D3"/>
                  </a:solidFill>
                </a:uFill>
                <a:latin typeface="BIZ UDPゴシック" panose="020B0400000000000000" pitchFamily="50" charset="-128"/>
                <a:ea typeface="BIZ UDPゴシック" panose="020B0400000000000000" pitchFamily="50" charset="-128"/>
              </a:rPr>
              <a:t>どの角度からでも見れる</a:t>
            </a:r>
            <a:r>
              <a:rPr kumimoji="1" lang="ja-JP" altLang="en-US" sz="6000" b="1" dirty="0">
                <a:uFill>
                  <a:solidFill>
                    <a:srgbClr val="79A8D3"/>
                  </a:solidFill>
                </a:uFill>
                <a:latin typeface="BIZ UDPゴシック" panose="020B0400000000000000" pitchFamily="50" charset="-128"/>
                <a:ea typeface="BIZ UDPゴシック" panose="020B0400000000000000" pitchFamily="50" charset="-128"/>
              </a:rPr>
              <a:t>データ</a:t>
            </a:r>
          </a:p>
        </p:txBody>
      </p:sp>
      <p:sp>
        <p:nvSpPr>
          <p:cNvPr id="5" name="テキスト ボックス 4">
            <a:extLst>
              <a:ext uri="{FF2B5EF4-FFF2-40B4-BE49-F238E27FC236}">
                <a16:creationId xmlns:a16="http://schemas.microsoft.com/office/drawing/2014/main" id="{65FC7EFF-6E29-B3F7-B18C-E882DEC1C353}"/>
              </a:ext>
            </a:extLst>
          </p:cNvPr>
          <p:cNvSpPr txBox="1"/>
          <p:nvPr/>
        </p:nvSpPr>
        <p:spPr>
          <a:xfrm>
            <a:off x="8636000" y="4497736"/>
            <a:ext cx="2646878" cy="584775"/>
          </a:xfrm>
          <a:prstGeom prst="rect">
            <a:avLst/>
          </a:prstGeom>
          <a:noFill/>
        </p:spPr>
        <p:txBody>
          <a:bodyPr wrap="none" rtlCol="0">
            <a:spAutoFit/>
          </a:bodyPr>
          <a:lstStyle/>
          <a:p>
            <a:r>
              <a:rPr lang="ja-JP" altLang="en-US" sz="3200" dirty="0">
                <a:solidFill>
                  <a:schemeClr val="bg1">
                    <a:lumMod val="50000"/>
                  </a:schemeClr>
                </a:solidFill>
              </a:rPr>
              <a:t>↑森より引用</a:t>
            </a:r>
            <a:endParaRPr kumimoji="1" lang="ja-JP" altLang="en-US" sz="3200" dirty="0">
              <a:solidFill>
                <a:schemeClr val="bg1">
                  <a:lumMod val="50000"/>
                </a:schemeClr>
              </a:solidFill>
            </a:endParaRPr>
          </a:p>
        </p:txBody>
      </p:sp>
    </p:spTree>
    <p:extLst>
      <p:ext uri="{BB962C8B-B14F-4D97-AF65-F5344CB8AC3E}">
        <p14:creationId xmlns:p14="http://schemas.microsoft.com/office/powerpoint/2010/main" val="1943132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87961E-23EC-F7F6-A1E8-C0933A453E96}"/>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92FAD8A-FF98-9379-846E-8F3B262045D0}"/>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用語解説</a:t>
            </a:r>
            <a:r>
              <a:rPr lang="ja-JP" altLang="en-US" sz="4000" b="1" spc="1000" dirty="0">
                <a:solidFill>
                  <a:schemeClr val="bg1"/>
                </a:solidFill>
              </a:rPr>
              <a:t>－</a:t>
            </a:r>
            <a:r>
              <a:rPr lang="en-US" altLang="ja-JP" sz="4000" b="1" spc="1000" dirty="0">
                <a:solidFill>
                  <a:schemeClr val="bg1"/>
                </a:solidFill>
              </a:rPr>
              <a:t>3D</a:t>
            </a:r>
            <a:r>
              <a:rPr lang="ja-JP" altLang="en-US" sz="4000" b="1" spc="1000" dirty="0">
                <a:solidFill>
                  <a:schemeClr val="bg1"/>
                </a:solidFill>
              </a:rPr>
              <a:t>モデル</a:t>
            </a:r>
            <a:endParaRPr kumimoji="1" lang="ja-JP" altLang="en-US" sz="4000" b="1" spc="1000" dirty="0">
              <a:solidFill>
                <a:schemeClr val="bg1"/>
              </a:solidFill>
            </a:endParaRPr>
          </a:p>
        </p:txBody>
      </p:sp>
      <p:sp>
        <p:nvSpPr>
          <p:cNvPr id="2" name="テキスト ボックス 1">
            <a:extLst>
              <a:ext uri="{FF2B5EF4-FFF2-40B4-BE49-F238E27FC236}">
                <a16:creationId xmlns:a16="http://schemas.microsoft.com/office/drawing/2014/main" id="{EB4EDCDB-F8F2-822E-BAAF-42E82179D2AF}"/>
              </a:ext>
            </a:extLst>
          </p:cNvPr>
          <p:cNvSpPr txBox="1"/>
          <p:nvPr/>
        </p:nvSpPr>
        <p:spPr>
          <a:xfrm>
            <a:off x="88128" y="1621600"/>
            <a:ext cx="12015744" cy="3614799"/>
          </a:xfrm>
          <a:prstGeom prst="rect">
            <a:avLst/>
          </a:prstGeom>
          <a:noFill/>
          <a:ln w="63500">
            <a:noFill/>
          </a:ln>
        </p:spPr>
        <p:txBody>
          <a:bodyPr wrap="none" lIns="180000" tIns="108000" rIns="180000" bIns="180000" rtlCol="0">
            <a:spAutoFit/>
          </a:bodyPr>
          <a:lstStyle/>
          <a:p>
            <a:pPr algn="ctr"/>
            <a:r>
              <a:rPr lang="ja-JP" altLang="en-US" sz="7200" b="1" dirty="0">
                <a:uFill>
                  <a:solidFill>
                    <a:srgbClr val="79A8D3"/>
                  </a:solidFill>
                </a:uFill>
                <a:latin typeface="BIZ UDPゴシック" panose="020B0400000000000000" pitchFamily="50" charset="-128"/>
                <a:ea typeface="BIZ UDPゴシック" panose="020B0400000000000000" pitchFamily="50" charset="-128"/>
              </a:rPr>
              <a:t>コンピュータの中にある</a:t>
            </a:r>
            <a:endParaRPr lang="en-US" altLang="ja-JP" sz="7200" b="1" dirty="0">
              <a:uFill>
                <a:solidFill>
                  <a:srgbClr val="79A8D3"/>
                </a:solidFill>
              </a:uFill>
              <a:latin typeface="BIZ UDPゴシック" panose="020B0400000000000000" pitchFamily="50" charset="-128"/>
              <a:ea typeface="BIZ UDPゴシック" panose="020B0400000000000000" pitchFamily="50" charset="-128"/>
            </a:endParaRPr>
          </a:p>
          <a:p>
            <a:pPr algn="ctr"/>
            <a:r>
              <a:rPr lang="ja-JP" altLang="en-US" sz="7200" b="1" dirty="0">
                <a:uFill>
                  <a:solidFill>
                    <a:srgbClr val="79A8D3"/>
                  </a:solidFill>
                </a:uFill>
                <a:latin typeface="BIZ UDPゴシック" panose="020B0400000000000000" pitchFamily="50" charset="-128"/>
                <a:ea typeface="BIZ UDPゴシック" panose="020B0400000000000000" pitchFamily="50" charset="-128"/>
              </a:rPr>
              <a:t>立体（りったい）のおもちゃや</a:t>
            </a:r>
            <a:endParaRPr lang="en-US" altLang="ja-JP" sz="7200" b="1" dirty="0">
              <a:uFill>
                <a:solidFill>
                  <a:srgbClr val="79A8D3"/>
                </a:solidFill>
              </a:uFill>
              <a:latin typeface="BIZ UDPゴシック" panose="020B0400000000000000" pitchFamily="50" charset="-128"/>
              <a:ea typeface="BIZ UDPゴシック" panose="020B0400000000000000" pitchFamily="50" charset="-128"/>
            </a:endParaRPr>
          </a:p>
          <a:p>
            <a:pPr algn="ctr"/>
            <a:r>
              <a:rPr lang="ja-JP" altLang="en-US" sz="7200" b="1" dirty="0">
                <a:uFill>
                  <a:solidFill>
                    <a:srgbClr val="79A8D3"/>
                  </a:solidFill>
                </a:uFill>
                <a:latin typeface="BIZ UDPゴシック" panose="020B0400000000000000" pitchFamily="50" charset="-128"/>
                <a:ea typeface="BIZ UDPゴシック" panose="020B0400000000000000" pitchFamily="50" charset="-128"/>
              </a:rPr>
              <a:t>人形みたいなものだよ！</a:t>
            </a:r>
            <a:endParaRPr kumimoji="1" lang="ja-JP" altLang="en-US" sz="7200" b="1" dirty="0">
              <a:uFill>
                <a:solidFill>
                  <a:srgbClr val="79A8D3"/>
                </a:solidFill>
              </a:uFill>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6C81F534-620E-971B-05DF-06B22B0C9638}"/>
              </a:ext>
            </a:extLst>
          </p:cNvPr>
          <p:cNvSpPr txBox="1"/>
          <p:nvPr/>
        </p:nvSpPr>
        <p:spPr>
          <a:xfrm>
            <a:off x="6720116" y="5236399"/>
            <a:ext cx="5187639" cy="584775"/>
          </a:xfrm>
          <a:prstGeom prst="rect">
            <a:avLst/>
          </a:prstGeom>
          <a:noFill/>
        </p:spPr>
        <p:txBody>
          <a:bodyPr wrap="none" rtlCol="0">
            <a:spAutoFit/>
          </a:bodyPr>
          <a:lstStyle/>
          <a:p>
            <a:r>
              <a:rPr lang="ja-JP" altLang="en-US" sz="3200" dirty="0">
                <a:solidFill>
                  <a:schemeClr val="bg1">
                    <a:lumMod val="50000"/>
                  </a:schemeClr>
                </a:solidFill>
              </a:rPr>
              <a:t>↑</a:t>
            </a:r>
            <a:r>
              <a:rPr lang="en-US" altLang="ja-JP" sz="3200" dirty="0">
                <a:solidFill>
                  <a:schemeClr val="bg1">
                    <a:lumMod val="50000"/>
                  </a:schemeClr>
                </a:solidFill>
              </a:rPr>
              <a:t>ChatGPT</a:t>
            </a:r>
            <a:r>
              <a:rPr lang="ja-JP" altLang="en-US" sz="3200" dirty="0">
                <a:solidFill>
                  <a:schemeClr val="bg1">
                    <a:lumMod val="50000"/>
                  </a:schemeClr>
                </a:solidFill>
              </a:rPr>
              <a:t>の回答より引用</a:t>
            </a:r>
            <a:endParaRPr kumimoji="1" lang="ja-JP" altLang="en-US" sz="3200" dirty="0">
              <a:solidFill>
                <a:schemeClr val="bg1">
                  <a:lumMod val="50000"/>
                </a:schemeClr>
              </a:solidFill>
            </a:endParaRPr>
          </a:p>
        </p:txBody>
      </p:sp>
    </p:spTree>
    <p:extLst>
      <p:ext uri="{BB962C8B-B14F-4D97-AF65-F5344CB8AC3E}">
        <p14:creationId xmlns:p14="http://schemas.microsoft.com/office/powerpoint/2010/main" val="3367465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4CD682-CA60-1ADA-7910-77EBE75BE909}"/>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030624-F748-99F1-1510-4B1C81462276}"/>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用語解説</a:t>
            </a:r>
            <a:r>
              <a:rPr lang="ja-JP" altLang="en-US" sz="4000" b="1" spc="1000" dirty="0">
                <a:solidFill>
                  <a:schemeClr val="bg1"/>
                </a:solidFill>
              </a:rPr>
              <a:t>－</a:t>
            </a:r>
            <a:r>
              <a:rPr lang="en-US" altLang="ja-JP" sz="4000" b="1" spc="1000" dirty="0" err="1">
                <a:solidFill>
                  <a:schemeClr val="bg1"/>
                </a:solidFill>
              </a:rPr>
              <a:t>FreeCAD</a:t>
            </a:r>
            <a:endParaRPr kumimoji="1" lang="ja-JP" altLang="en-US" sz="4000" b="1" spc="1000" dirty="0">
              <a:solidFill>
                <a:schemeClr val="bg1"/>
              </a:solidFill>
            </a:endParaRPr>
          </a:p>
        </p:txBody>
      </p:sp>
      <p:sp>
        <p:nvSpPr>
          <p:cNvPr id="3" name="テキスト ボックス 2">
            <a:extLst>
              <a:ext uri="{FF2B5EF4-FFF2-40B4-BE49-F238E27FC236}">
                <a16:creationId xmlns:a16="http://schemas.microsoft.com/office/drawing/2014/main" id="{0E5717F1-2AC0-D9A0-410E-99FE0A79E36E}"/>
              </a:ext>
            </a:extLst>
          </p:cNvPr>
          <p:cNvSpPr txBox="1"/>
          <p:nvPr/>
        </p:nvSpPr>
        <p:spPr>
          <a:xfrm>
            <a:off x="840394" y="1537570"/>
            <a:ext cx="10511211" cy="769441"/>
          </a:xfrm>
          <a:prstGeom prst="rect">
            <a:avLst/>
          </a:prstGeom>
          <a:noFill/>
        </p:spPr>
        <p:txBody>
          <a:bodyPr wrap="none" rtlCol="0">
            <a:spAutoFit/>
          </a:bodyPr>
          <a:lstStyle/>
          <a:p>
            <a:r>
              <a:rPr lang="en-US" altLang="ja-JP" sz="4400" dirty="0"/>
              <a:t>3D</a:t>
            </a:r>
            <a:r>
              <a:rPr lang="ja-JP" altLang="en-US" sz="4400" dirty="0"/>
              <a:t>モデルを作成する無料のソフトウェア</a:t>
            </a:r>
            <a:endParaRPr kumimoji="1" lang="ja-JP" altLang="en-US" sz="4400" dirty="0"/>
          </a:p>
        </p:txBody>
      </p:sp>
    </p:spTree>
    <p:extLst>
      <p:ext uri="{BB962C8B-B14F-4D97-AF65-F5344CB8AC3E}">
        <p14:creationId xmlns:p14="http://schemas.microsoft.com/office/powerpoint/2010/main" val="1172471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BB7D8-7F9C-70D6-FB67-6422D02F1F24}"/>
            </a:ext>
          </a:extLst>
        </p:cNvPr>
        <p:cNvGrpSpPr/>
        <p:nvPr/>
      </p:nvGrpSpPr>
      <p:grpSpPr>
        <a:xfrm>
          <a:off x="0" y="0"/>
          <a:ext cx="0" cy="0"/>
          <a:chOff x="0" y="0"/>
          <a:chExt cx="0" cy="0"/>
        </a:xfrm>
      </p:grpSpPr>
      <p:sp>
        <p:nvSpPr>
          <p:cNvPr id="76" name="テキスト ボックス 75">
            <a:extLst>
              <a:ext uri="{FF2B5EF4-FFF2-40B4-BE49-F238E27FC236}">
                <a16:creationId xmlns:a16="http://schemas.microsoft.com/office/drawing/2014/main" id="{715E586E-A03F-4695-1777-FEAF347FAE5A}"/>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どんなモデルを作るのか？</a:t>
            </a:r>
            <a:endParaRPr kumimoji="1" lang="ja-JP" altLang="en-US" sz="4000" b="1" spc="1000" dirty="0">
              <a:solidFill>
                <a:schemeClr val="bg1"/>
              </a:solidFill>
            </a:endParaRPr>
          </a:p>
        </p:txBody>
      </p:sp>
    </p:spTree>
    <p:extLst>
      <p:ext uri="{BB962C8B-B14F-4D97-AF65-F5344CB8AC3E}">
        <p14:creationId xmlns:p14="http://schemas.microsoft.com/office/powerpoint/2010/main" val="2964350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2B1D4C-38CC-5676-BD50-0ACCCBE821A1}"/>
            </a:ext>
          </a:extLst>
        </p:cNvPr>
        <p:cNvGrpSpPr/>
        <p:nvPr/>
      </p:nvGrpSpPr>
      <p:grpSpPr>
        <a:xfrm>
          <a:off x="0" y="0"/>
          <a:ext cx="0" cy="0"/>
          <a:chOff x="0" y="0"/>
          <a:chExt cx="0" cy="0"/>
        </a:xfrm>
      </p:grpSpPr>
      <p:sp>
        <p:nvSpPr>
          <p:cNvPr id="76" name="テキスト ボックス 75">
            <a:extLst>
              <a:ext uri="{FF2B5EF4-FFF2-40B4-BE49-F238E27FC236}">
                <a16:creationId xmlns:a16="http://schemas.microsoft.com/office/drawing/2014/main" id="{8717F198-0F01-C000-E3C5-61D3BEE0F920}"/>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どんなモデルを作るのか？</a:t>
            </a:r>
            <a:endParaRPr kumimoji="1" lang="ja-JP" altLang="en-US" sz="4000" b="1" spc="1000" dirty="0">
              <a:solidFill>
                <a:schemeClr val="bg1"/>
              </a:solidFill>
            </a:endParaRPr>
          </a:p>
        </p:txBody>
      </p:sp>
      <p:sp>
        <p:nvSpPr>
          <p:cNvPr id="78" name="テキスト ボックス 77">
            <a:extLst>
              <a:ext uri="{FF2B5EF4-FFF2-40B4-BE49-F238E27FC236}">
                <a16:creationId xmlns:a16="http://schemas.microsoft.com/office/drawing/2014/main" id="{791338E2-F74C-21E7-4391-56BE45D57E32}"/>
              </a:ext>
            </a:extLst>
          </p:cNvPr>
          <p:cNvSpPr txBox="1"/>
          <p:nvPr/>
        </p:nvSpPr>
        <p:spPr>
          <a:xfrm>
            <a:off x="1427093" y="1641038"/>
            <a:ext cx="9337813" cy="1107996"/>
          </a:xfrm>
          <a:prstGeom prst="rect">
            <a:avLst/>
          </a:prstGeom>
          <a:noFill/>
        </p:spPr>
        <p:txBody>
          <a:bodyPr wrap="none" rtlCol="0">
            <a:spAutoFit/>
          </a:bodyPr>
          <a:lstStyle/>
          <a:p>
            <a:pPr>
              <a:spcAft>
                <a:spcPts val="3600"/>
              </a:spcAft>
            </a:pPr>
            <a:r>
              <a:rPr lang="ja-JP" altLang="en-US" sz="6600" b="1" dirty="0"/>
              <a:t>“箱庭</a:t>
            </a:r>
            <a:r>
              <a:rPr lang="en-US" altLang="ja-JP" sz="4400" b="1" dirty="0"/>
              <a:t>(</a:t>
            </a:r>
            <a:r>
              <a:rPr lang="ja-JP" altLang="en-US" sz="4400" b="1" dirty="0"/>
              <a:t>部屋</a:t>
            </a:r>
            <a:r>
              <a:rPr lang="en-US" altLang="ja-JP" sz="4400" b="1" dirty="0"/>
              <a:t>)</a:t>
            </a:r>
            <a:r>
              <a:rPr lang="ja-JP" altLang="en-US" sz="6600" b="1" dirty="0"/>
              <a:t>”を作ります。</a:t>
            </a:r>
            <a:endParaRPr kumimoji="1" lang="en-US" altLang="ja-JP" sz="6600" b="1" dirty="0"/>
          </a:p>
        </p:txBody>
      </p:sp>
    </p:spTree>
    <p:extLst>
      <p:ext uri="{BB962C8B-B14F-4D97-AF65-F5344CB8AC3E}">
        <p14:creationId xmlns:p14="http://schemas.microsoft.com/office/powerpoint/2010/main" val="1610387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D78DD6-A405-7F34-4CAF-F7820FA7AAB3}"/>
            </a:ext>
          </a:extLst>
        </p:cNvPr>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50EB3A5-25A5-D99A-1D80-58A68D59A584}"/>
              </a:ext>
            </a:extLst>
          </p:cNvPr>
          <p:cNvSpPr txBox="1"/>
          <p:nvPr/>
        </p:nvSpPr>
        <p:spPr>
          <a:xfrm>
            <a:off x="932319" y="1606344"/>
            <a:ext cx="3954242" cy="1214142"/>
          </a:xfrm>
          <a:prstGeom prst="rect">
            <a:avLst/>
          </a:prstGeom>
          <a:solidFill>
            <a:schemeClr val="bg1"/>
          </a:solidFill>
          <a:ln w="63500">
            <a:noFill/>
          </a:ln>
        </p:spPr>
        <p:txBody>
          <a:bodyPr wrap="none" lIns="180000" tIns="108000" rIns="180000" bIns="180000" rtlCol="0">
            <a:spAutoFit/>
          </a:bodyPr>
          <a:lstStyle/>
          <a:p>
            <a:r>
              <a:rPr lang="ja-JP" altLang="en-US" sz="6000" dirty="0">
                <a:uFill>
                  <a:solidFill>
                    <a:srgbClr val="79A8D3"/>
                  </a:solidFill>
                </a:uFill>
                <a:latin typeface="BIZ UDPゴシック" panose="020B0400000000000000" pitchFamily="50" charset="-128"/>
                <a:ea typeface="BIZ UDPゴシック" panose="020B0400000000000000" pitchFamily="50" charset="-128"/>
              </a:rPr>
              <a:t> 用語解説 </a:t>
            </a:r>
            <a:endParaRPr kumimoji="1" lang="ja-JP" altLang="en-US" sz="6000" dirty="0">
              <a:uFill>
                <a:solidFill>
                  <a:srgbClr val="79A8D3"/>
                </a:solidFill>
              </a:uFill>
              <a:latin typeface="BIZ UDPゴシック" panose="020B0400000000000000" pitchFamily="50" charset="-128"/>
              <a:ea typeface="BIZ UDPゴシック" panose="020B0400000000000000" pitchFamily="50" charset="-128"/>
            </a:endParaRPr>
          </a:p>
        </p:txBody>
      </p:sp>
      <p:sp>
        <p:nvSpPr>
          <p:cNvPr id="20" name="テキスト ボックス 19">
            <a:extLst>
              <a:ext uri="{FF2B5EF4-FFF2-40B4-BE49-F238E27FC236}">
                <a16:creationId xmlns:a16="http://schemas.microsoft.com/office/drawing/2014/main" id="{8C44E5CD-63EC-50BB-D8ED-CDFC5E4EFE1F}"/>
              </a:ext>
            </a:extLst>
          </p:cNvPr>
          <p:cNvSpPr txBox="1"/>
          <p:nvPr/>
        </p:nvSpPr>
        <p:spPr>
          <a:xfrm>
            <a:off x="932319" y="4628395"/>
            <a:ext cx="4013554" cy="1250494"/>
          </a:xfrm>
          <a:prstGeom prst="rect">
            <a:avLst/>
          </a:prstGeom>
          <a:solidFill>
            <a:schemeClr val="bg1"/>
          </a:solidFill>
          <a:ln w="63500">
            <a:noFill/>
          </a:ln>
        </p:spPr>
        <p:txBody>
          <a:bodyPr wrap="none" lIns="180000" tIns="144000" rIns="180000" bIns="180000" rtlCol="0">
            <a:spAutoFit/>
          </a:bodyPr>
          <a:lstStyle/>
          <a:p>
            <a:pPr algn="ctr"/>
            <a:r>
              <a:rPr kumimoji="1" lang="ja-JP" altLang="en-US" sz="6000" spc="100" dirty="0">
                <a:latin typeface="BIZ UDPゴシック" panose="020B0400000000000000" pitchFamily="50" charset="-128"/>
                <a:ea typeface="BIZ UDPゴシック" panose="020B0400000000000000" pitchFamily="50" charset="-128"/>
              </a:rPr>
              <a:t>モデリング</a:t>
            </a:r>
          </a:p>
        </p:txBody>
      </p:sp>
      <p:sp>
        <p:nvSpPr>
          <p:cNvPr id="26" name="テキスト ボックス 25">
            <a:extLst>
              <a:ext uri="{FF2B5EF4-FFF2-40B4-BE49-F238E27FC236}">
                <a16:creationId xmlns:a16="http://schemas.microsoft.com/office/drawing/2014/main" id="{F912C9FA-6AD6-CA6E-0B87-54A101A82B31}"/>
              </a:ext>
            </a:extLst>
          </p:cNvPr>
          <p:cNvSpPr txBox="1"/>
          <p:nvPr/>
        </p:nvSpPr>
        <p:spPr>
          <a:xfrm>
            <a:off x="7184541" y="4261465"/>
            <a:ext cx="3430061" cy="2173823"/>
          </a:xfrm>
          <a:prstGeom prst="rect">
            <a:avLst/>
          </a:prstGeom>
          <a:noFill/>
          <a:ln w="63500">
            <a:noFill/>
          </a:ln>
        </p:spPr>
        <p:txBody>
          <a:bodyPr wrap="none" lIns="180000" tIns="144000" rIns="180000" bIns="180000" rtlCol="0">
            <a:spAutoFit/>
          </a:bodyPr>
          <a:lstStyle/>
          <a:p>
            <a:pPr algn="ctr"/>
            <a:r>
              <a:rPr lang="ja-JP" altLang="en-US" sz="6000" spc="100" dirty="0">
                <a:latin typeface="BIZ UDPゴシック" panose="020B0400000000000000" pitchFamily="50" charset="-128"/>
                <a:ea typeface="BIZ UDPゴシック" panose="020B0400000000000000" pitchFamily="50" charset="-128"/>
              </a:rPr>
              <a:t>モデルの</a:t>
            </a:r>
            <a:endParaRPr lang="en-US" altLang="ja-JP" sz="6000" spc="100" dirty="0">
              <a:latin typeface="BIZ UDPゴシック" panose="020B0400000000000000" pitchFamily="50" charset="-128"/>
              <a:ea typeface="BIZ UDPゴシック" panose="020B0400000000000000" pitchFamily="50" charset="-128"/>
            </a:endParaRPr>
          </a:p>
          <a:p>
            <a:pPr algn="ctr"/>
            <a:r>
              <a:rPr lang="ja-JP" altLang="en-US" sz="6000" spc="100" dirty="0">
                <a:latin typeface="BIZ UDPゴシック" panose="020B0400000000000000" pitchFamily="50" charset="-128"/>
                <a:ea typeface="BIZ UDPゴシック" panose="020B0400000000000000" pitchFamily="50" charset="-128"/>
              </a:rPr>
              <a:t>結合</a:t>
            </a:r>
            <a:endParaRPr kumimoji="1" lang="ja-JP" altLang="en-US" sz="6000" spc="100" dirty="0">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8AA2D05D-51E9-62AB-1DB2-C6618BDFD530}"/>
              </a:ext>
            </a:extLst>
          </p:cNvPr>
          <p:cNvSpPr txBox="1"/>
          <p:nvPr/>
        </p:nvSpPr>
        <p:spPr>
          <a:xfrm>
            <a:off x="7184541" y="1156782"/>
            <a:ext cx="3492577" cy="2173823"/>
          </a:xfrm>
          <a:prstGeom prst="rect">
            <a:avLst/>
          </a:prstGeom>
          <a:solidFill>
            <a:schemeClr val="bg1"/>
          </a:solidFill>
          <a:ln w="63500">
            <a:noFill/>
          </a:ln>
        </p:spPr>
        <p:txBody>
          <a:bodyPr wrap="none" lIns="180000" tIns="144000" rIns="180000" bIns="180000" rtlCol="0">
            <a:spAutoFit/>
          </a:bodyPr>
          <a:lstStyle/>
          <a:p>
            <a:pPr algn="ctr"/>
            <a:r>
              <a:rPr lang="ja-JP" altLang="en-US" sz="6000" spc="100" dirty="0">
                <a:latin typeface="BIZ UDPゴシック" panose="020B0400000000000000" pitchFamily="50" charset="-128"/>
                <a:ea typeface="BIZ UDPゴシック" panose="020B0400000000000000" pitchFamily="50" charset="-128"/>
              </a:rPr>
              <a:t>ソフトの</a:t>
            </a:r>
            <a:endParaRPr lang="en-US" altLang="ja-JP" sz="6000" spc="100" dirty="0">
              <a:latin typeface="BIZ UDPゴシック" panose="020B0400000000000000" pitchFamily="50" charset="-128"/>
              <a:ea typeface="BIZ UDPゴシック" panose="020B0400000000000000" pitchFamily="50" charset="-128"/>
            </a:endParaRPr>
          </a:p>
          <a:p>
            <a:pPr algn="ctr"/>
            <a:r>
              <a:rPr lang="ja-JP" altLang="en-US" sz="6000" spc="100" dirty="0">
                <a:latin typeface="BIZ UDPゴシック" panose="020B0400000000000000" pitchFamily="50" charset="-128"/>
                <a:ea typeface="BIZ UDPゴシック" panose="020B0400000000000000" pitchFamily="50" charset="-128"/>
              </a:rPr>
              <a:t>主要操作</a:t>
            </a:r>
            <a:endParaRPr kumimoji="1" lang="ja-JP" altLang="en-US" sz="6000" spc="100" dirty="0">
              <a:latin typeface="BIZ UDPゴシック" panose="020B0400000000000000" pitchFamily="50" charset="-128"/>
              <a:ea typeface="BIZ UDPゴシック" panose="020B0400000000000000" pitchFamily="50" charset="-128"/>
            </a:endParaRPr>
          </a:p>
        </p:txBody>
      </p:sp>
      <p:sp>
        <p:nvSpPr>
          <p:cNvPr id="76" name="テキスト ボックス 75">
            <a:extLst>
              <a:ext uri="{FF2B5EF4-FFF2-40B4-BE49-F238E27FC236}">
                <a16:creationId xmlns:a16="http://schemas.microsoft.com/office/drawing/2014/main" id="{138B2EB4-4266-6E35-C792-1A63F8C8C343}"/>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全体の流れ</a:t>
            </a:r>
          </a:p>
        </p:txBody>
      </p:sp>
      <p:sp>
        <p:nvSpPr>
          <p:cNvPr id="4" name="矢印: 右 3">
            <a:extLst>
              <a:ext uri="{FF2B5EF4-FFF2-40B4-BE49-F238E27FC236}">
                <a16:creationId xmlns:a16="http://schemas.microsoft.com/office/drawing/2014/main" id="{B12C2A4A-BB6D-2DD1-2A16-2C5332B998AC}"/>
              </a:ext>
            </a:extLst>
          </p:cNvPr>
          <p:cNvSpPr/>
          <p:nvPr/>
        </p:nvSpPr>
        <p:spPr>
          <a:xfrm>
            <a:off x="4994017" y="1654799"/>
            <a:ext cx="2110175" cy="1214142"/>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14B52ABA-F418-F4F9-6534-7FDBD9E9B4AB}"/>
              </a:ext>
            </a:extLst>
          </p:cNvPr>
          <p:cNvSpPr/>
          <p:nvPr/>
        </p:nvSpPr>
        <p:spPr>
          <a:xfrm rot="9000000">
            <a:off x="4729290" y="3174554"/>
            <a:ext cx="2372211" cy="1214142"/>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93A6DDC8-4C20-6F1A-25EA-CCFA5C8C0FD2}"/>
              </a:ext>
            </a:extLst>
          </p:cNvPr>
          <p:cNvSpPr/>
          <p:nvPr/>
        </p:nvSpPr>
        <p:spPr>
          <a:xfrm>
            <a:off x="5059765" y="4628395"/>
            <a:ext cx="1800654" cy="1214142"/>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25327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F0A58F-CF04-1246-0261-7960F1CCC414}"/>
            </a:ext>
          </a:extLst>
        </p:cNvPr>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68C28B19-2C18-C57F-43F1-A59B06149F87}"/>
              </a:ext>
            </a:extLst>
          </p:cNvPr>
          <p:cNvSpPr txBox="1"/>
          <p:nvPr/>
        </p:nvSpPr>
        <p:spPr>
          <a:xfrm>
            <a:off x="932319" y="1606344"/>
            <a:ext cx="3954242" cy="1214142"/>
          </a:xfrm>
          <a:prstGeom prst="rect">
            <a:avLst/>
          </a:prstGeom>
          <a:solidFill>
            <a:schemeClr val="bg1"/>
          </a:solidFill>
          <a:ln w="63500">
            <a:noFill/>
          </a:ln>
        </p:spPr>
        <p:txBody>
          <a:bodyPr wrap="none" lIns="180000" tIns="108000" rIns="180000" bIns="180000" rtlCol="0">
            <a:spAutoFit/>
          </a:bodyPr>
          <a:lstStyle/>
          <a:p>
            <a:r>
              <a:rPr lang="ja-JP" altLang="en-US" sz="6000" b="1" dirty="0">
                <a:solidFill>
                  <a:srgbClr val="FF0000"/>
                </a:solidFill>
                <a:uFill>
                  <a:solidFill>
                    <a:srgbClr val="79A8D3"/>
                  </a:solidFill>
                </a:uFill>
                <a:latin typeface="BIZ UDPゴシック" panose="020B0400000000000000" pitchFamily="50" charset="-128"/>
                <a:ea typeface="BIZ UDPゴシック" panose="020B0400000000000000" pitchFamily="50" charset="-128"/>
              </a:rPr>
              <a:t> 用語解説 </a:t>
            </a:r>
            <a:endParaRPr kumimoji="1" lang="ja-JP" altLang="en-US" sz="6000" b="1" dirty="0">
              <a:solidFill>
                <a:srgbClr val="FF0000"/>
              </a:solidFill>
              <a:uFill>
                <a:solidFill>
                  <a:srgbClr val="79A8D3"/>
                </a:solidFill>
              </a:uFill>
              <a:latin typeface="BIZ UDPゴシック" panose="020B0400000000000000" pitchFamily="50" charset="-128"/>
              <a:ea typeface="BIZ UDPゴシック" panose="020B0400000000000000" pitchFamily="50" charset="-128"/>
            </a:endParaRPr>
          </a:p>
        </p:txBody>
      </p:sp>
      <p:sp>
        <p:nvSpPr>
          <p:cNvPr id="20" name="テキスト ボックス 19">
            <a:extLst>
              <a:ext uri="{FF2B5EF4-FFF2-40B4-BE49-F238E27FC236}">
                <a16:creationId xmlns:a16="http://schemas.microsoft.com/office/drawing/2014/main" id="{FDA336ED-0BBA-636E-6905-64344EA9F52E}"/>
              </a:ext>
            </a:extLst>
          </p:cNvPr>
          <p:cNvSpPr txBox="1"/>
          <p:nvPr/>
        </p:nvSpPr>
        <p:spPr>
          <a:xfrm>
            <a:off x="932319" y="4628395"/>
            <a:ext cx="4013554" cy="1250494"/>
          </a:xfrm>
          <a:prstGeom prst="rect">
            <a:avLst/>
          </a:prstGeom>
          <a:solidFill>
            <a:schemeClr val="bg1"/>
          </a:solidFill>
          <a:ln w="63500">
            <a:noFill/>
          </a:ln>
        </p:spPr>
        <p:txBody>
          <a:bodyPr wrap="none" lIns="180000" tIns="144000" rIns="180000" bIns="180000" rtlCol="0">
            <a:spAutoFit/>
          </a:bodyPr>
          <a:lstStyle/>
          <a:p>
            <a:pPr algn="ctr"/>
            <a:r>
              <a:rPr kumimoji="1"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モデリング</a:t>
            </a:r>
          </a:p>
        </p:txBody>
      </p:sp>
      <p:sp>
        <p:nvSpPr>
          <p:cNvPr id="26" name="テキスト ボックス 25">
            <a:extLst>
              <a:ext uri="{FF2B5EF4-FFF2-40B4-BE49-F238E27FC236}">
                <a16:creationId xmlns:a16="http://schemas.microsoft.com/office/drawing/2014/main" id="{8DE234B2-B7A8-87DA-A831-31BB79384CB7}"/>
              </a:ext>
            </a:extLst>
          </p:cNvPr>
          <p:cNvSpPr txBox="1"/>
          <p:nvPr/>
        </p:nvSpPr>
        <p:spPr>
          <a:xfrm>
            <a:off x="7184541" y="4261465"/>
            <a:ext cx="3430061" cy="2173823"/>
          </a:xfrm>
          <a:prstGeom prst="rect">
            <a:avLst/>
          </a:prstGeom>
          <a:noFill/>
          <a:ln w="63500">
            <a:noFill/>
          </a:ln>
        </p:spPr>
        <p:txBody>
          <a:bodyPr wrap="none" lIns="180000" tIns="144000" rIns="180000" bIns="180000" rtlCol="0">
            <a:spAutoFit/>
          </a:bodyPr>
          <a:lstStyle/>
          <a:p>
            <a:pPr algn="ctr"/>
            <a:r>
              <a:rPr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モデルの</a:t>
            </a:r>
            <a:endParaRPr lang="en-US" altLang="ja-JP" sz="6000" spc="100" dirty="0">
              <a:solidFill>
                <a:schemeClr val="bg1">
                  <a:lumMod val="85000"/>
                </a:schemeClr>
              </a:solidFill>
              <a:latin typeface="BIZ UDPゴシック" panose="020B0400000000000000" pitchFamily="50" charset="-128"/>
              <a:ea typeface="BIZ UDPゴシック" panose="020B0400000000000000" pitchFamily="50" charset="-128"/>
            </a:endParaRPr>
          </a:p>
          <a:p>
            <a:pPr algn="ctr"/>
            <a:r>
              <a:rPr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結合</a:t>
            </a:r>
            <a:endParaRPr kumimoji="1"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4C226915-F0BE-6042-D7CD-EB70461A2538}"/>
              </a:ext>
            </a:extLst>
          </p:cNvPr>
          <p:cNvSpPr txBox="1"/>
          <p:nvPr/>
        </p:nvSpPr>
        <p:spPr>
          <a:xfrm>
            <a:off x="7184541" y="1156782"/>
            <a:ext cx="3492577" cy="2173823"/>
          </a:xfrm>
          <a:prstGeom prst="rect">
            <a:avLst/>
          </a:prstGeom>
          <a:solidFill>
            <a:schemeClr val="bg1"/>
          </a:solidFill>
          <a:ln w="63500">
            <a:noFill/>
          </a:ln>
        </p:spPr>
        <p:txBody>
          <a:bodyPr wrap="none" lIns="180000" tIns="144000" rIns="180000" bIns="180000" rtlCol="0">
            <a:spAutoFit/>
          </a:bodyPr>
          <a:lstStyle/>
          <a:p>
            <a:pPr algn="ctr"/>
            <a:r>
              <a:rPr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ソフトの</a:t>
            </a:r>
            <a:endParaRPr lang="en-US" altLang="ja-JP" sz="6000" spc="100" dirty="0">
              <a:solidFill>
                <a:schemeClr val="bg1">
                  <a:lumMod val="85000"/>
                </a:schemeClr>
              </a:solidFill>
              <a:latin typeface="BIZ UDPゴシック" panose="020B0400000000000000" pitchFamily="50" charset="-128"/>
              <a:ea typeface="BIZ UDPゴシック" panose="020B0400000000000000" pitchFamily="50" charset="-128"/>
            </a:endParaRPr>
          </a:p>
          <a:p>
            <a:pPr algn="ctr"/>
            <a:r>
              <a:rPr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主要操作</a:t>
            </a:r>
            <a:endParaRPr kumimoji="1"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endParaRPr>
          </a:p>
        </p:txBody>
      </p:sp>
      <p:sp>
        <p:nvSpPr>
          <p:cNvPr id="76" name="テキスト ボックス 75">
            <a:extLst>
              <a:ext uri="{FF2B5EF4-FFF2-40B4-BE49-F238E27FC236}">
                <a16:creationId xmlns:a16="http://schemas.microsoft.com/office/drawing/2014/main" id="{2CFB9598-E939-D923-6E4F-4131BC9DA179}"/>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全体の流れ</a:t>
            </a:r>
          </a:p>
        </p:txBody>
      </p:sp>
      <p:sp>
        <p:nvSpPr>
          <p:cNvPr id="4" name="矢印: 右 3">
            <a:extLst>
              <a:ext uri="{FF2B5EF4-FFF2-40B4-BE49-F238E27FC236}">
                <a16:creationId xmlns:a16="http://schemas.microsoft.com/office/drawing/2014/main" id="{E330A866-F318-8DBD-A41B-FD5A44C10B42}"/>
              </a:ext>
            </a:extLst>
          </p:cNvPr>
          <p:cNvSpPr/>
          <p:nvPr/>
        </p:nvSpPr>
        <p:spPr>
          <a:xfrm>
            <a:off x="4994017" y="1654799"/>
            <a:ext cx="2110175" cy="1214142"/>
          </a:xfrm>
          <a:prstGeom prst="rightArrow">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593C3007-DF26-EF2C-263C-EB68ABBBF271}"/>
              </a:ext>
            </a:extLst>
          </p:cNvPr>
          <p:cNvSpPr/>
          <p:nvPr/>
        </p:nvSpPr>
        <p:spPr>
          <a:xfrm rot="9000000">
            <a:off x="4729290" y="3174554"/>
            <a:ext cx="2372211" cy="1214142"/>
          </a:xfrm>
          <a:prstGeom prst="rightArrow">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C58DF5B5-FBEF-9359-B6D9-681A890CD788}"/>
              </a:ext>
            </a:extLst>
          </p:cNvPr>
          <p:cNvSpPr/>
          <p:nvPr/>
        </p:nvSpPr>
        <p:spPr>
          <a:xfrm>
            <a:off x="5059765" y="4628395"/>
            <a:ext cx="1800654" cy="1214142"/>
          </a:xfrm>
          <a:prstGeom prst="rightArrow">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34401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0F7478-767C-1C13-45D8-69E0648F183C}"/>
            </a:ext>
          </a:extLst>
        </p:cNvPr>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16C29E5-940F-E60F-8A54-0D21BA0223AE}"/>
              </a:ext>
            </a:extLst>
          </p:cNvPr>
          <p:cNvSpPr txBox="1"/>
          <p:nvPr/>
        </p:nvSpPr>
        <p:spPr>
          <a:xfrm>
            <a:off x="932319" y="1606344"/>
            <a:ext cx="3954242" cy="1214142"/>
          </a:xfrm>
          <a:prstGeom prst="rect">
            <a:avLst/>
          </a:prstGeom>
          <a:solidFill>
            <a:schemeClr val="bg1"/>
          </a:solidFill>
          <a:ln w="63500">
            <a:noFill/>
          </a:ln>
        </p:spPr>
        <p:txBody>
          <a:bodyPr wrap="none" lIns="180000" tIns="108000" rIns="180000" bIns="180000" rtlCol="0">
            <a:spAutoFit/>
          </a:bodyPr>
          <a:lstStyle/>
          <a:p>
            <a:r>
              <a:rPr lang="ja-JP" altLang="en-US" sz="6000" dirty="0">
                <a:uFill>
                  <a:solidFill>
                    <a:srgbClr val="79A8D3"/>
                  </a:solidFill>
                </a:uFill>
                <a:latin typeface="BIZ UDPゴシック" panose="020B0400000000000000" pitchFamily="50" charset="-128"/>
                <a:ea typeface="BIZ UDPゴシック" panose="020B0400000000000000" pitchFamily="50" charset="-128"/>
              </a:rPr>
              <a:t> 用語解説 </a:t>
            </a:r>
            <a:endParaRPr kumimoji="1" lang="ja-JP" altLang="en-US" sz="6000" dirty="0">
              <a:uFill>
                <a:solidFill>
                  <a:srgbClr val="79A8D3"/>
                </a:solidFill>
              </a:uFill>
              <a:latin typeface="BIZ UDPゴシック" panose="020B0400000000000000" pitchFamily="50" charset="-128"/>
              <a:ea typeface="BIZ UDPゴシック" panose="020B0400000000000000" pitchFamily="50" charset="-128"/>
            </a:endParaRPr>
          </a:p>
        </p:txBody>
      </p:sp>
      <p:sp>
        <p:nvSpPr>
          <p:cNvPr id="20" name="テキスト ボックス 19">
            <a:extLst>
              <a:ext uri="{FF2B5EF4-FFF2-40B4-BE49-F238E27FC236}">
                <a16:creationId xmlns:a16="http://schemas.microsoft.com/office/drawing/2014/main" id="{676229D3-39BD-733E-31A7-C3FA63DFAD99}"/>
              </a:ext>
            </a:extLst>
          </p:cNvPr>
          <p:cNvSpPr txBox="1"/>
          <p:nvPr/>
        </p:nvSpPr>
        <p:spPr>
          <a:xfrm>
            <a:off x="932319" y="4628395"/>
            <a:ext cx="4013554" cy="1250494"/>
          </a:xfrm>
          <a:prstGeom prst="rect">
            <a:avLst/>
          </a:prstGeom>
          <a:solidFill>
            <a:schemeClr val="bg1"/>
          </a:solidFill>
          <a:ln w="63500">
            <a:noFill/>
          </a:ln>
        </p:spPr>
        <p:txBody>
          <a:bodyPr wrap="none" lIns="180000" tIns="144000" rIns="180000" bIns="180000" rtlCol="0">
            <a:spAutoFit/>
          </a:bodyPr>
          <a:lstStyle/>
          <a:p>
            <a:pPr algn="ctr"/>
            <a:r>
              <a:rPr kumimoji="1"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モデリング</a:t>
            </a:r>
          </a:p>
        </p:txBody>
      </p:sp>
      <p:sp>
        <p:nvSpPr>
          <p:cNvPr id="26" name="テキスト ボックス 25">
            <a:extLst>
              <a:ext uri="{FF2B5EF4-FFF2-40B4-BE49-F238E27FC236}">
                <a16:creationId xmlns:a16="http://schemas.microsoft.com/office/drawing/2014/main" id="{48B1C0AC-4D63-9ED0-9768-53B99C422B24}"/>
              </a:ext>
            </a:extLst>
          </p:cNvPr>
          <p:cNvSpPr txBox="1"/>
          <p:nvPr/>
        </p:nvSpPr>
        <p:spPr>
          <a:xfrm>
            <a:off x="7184541" y="4261465"/>
            <a:ext cx="3430061" cy="2173823"/>
          </a:xfrm>
          <a:prstGeom prst="rect">
            <a:avLst/>
          </a:prstGeom>
          <a:noFill/>
          <a:ln w="63500">
            <a:noFill/>
          </a:ln>
        </p:spPr>
        <p:txBody>
          <a:bodyPr wrap="none" lIns="180000" tIns="144000" rIns="180000" bIns="180000" rtlCol="0">
            <a:spAutoFit/>
          </a:bodyPr>
          <a:lstStyle/>
          <a:p>
            <a:pPr algn="ctr"/>
            <a:r>
              <a:rPr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モデルの</a:t>
            </a:r>
            <a:endParaRPr lang="en-US" altLang="ja-JP" sz="6000" spc="100" dirty="0">
              <a:solidFill>
                <a:schemeClr val="bg1">
                  <a:lumMod val="85000"/>
                </a:schemeClr>
              </a:solidFill>
              <a:latin typeface="BIZ UDPゴシック" panose="020B0400000000000000" pitchFamily="50" charset="-128"/>
              <a:ea typeface="BIZ UDPゴシック" panose="020B0400000000000000" pitchFamily="50" charset="-128"/>
            </a:endParaRPr>
          </a:p>
          <a:p>
            <a:pPr algn="ctr"/>
            <a:r>
              <a:rPr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結合</a:t>
            </a:r>
            <a:endParaRPr kumimoji="1"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A5B56C9F-C166-D79D-E8D8-7701F5BD93AC}"/>
              </a:ext>
            </a:extLst>
          </p:cNvPr>
          <p:cNvSpPr txBox="1"/>
          <p:nvPr/>
        </p:nvSpPr>
        <p:spPr>
          <a:xfrm>
            <a:off x="7184541" y="1156782"/>
            <a:ext cx="3492577" cy="2173823"/>
          </a:xfrm>
          <a:prstGeom prst="rect">
            <a:avLst/>
          </a:prstGeom>
          <a:solidFill>
            <a:schemeClr val="bg1"/>
          </a:solidFill>
          <a:ln w="63500">
            <a:noFill/>
          </a:ln>
        </p:spPr>
        <p:txBody>
          <a:bodyPr wrap="none" lIns="180000" tIns="144000" rIns="180000" bIns="180000" rtlCol="0">
            <a:spAutoFit/>
          </a:bodyPr>
          <a:lstStyle/>
          <a:p>
            <a:pPr algn="ctr"/>
            <a:r>
              <a:rPr lang="ja-JP" altLang="en-US" sz="6000" b="1" spc="100" dirty="0">
                <a:solidFill>
                  <a:srgbClr val="FF0000"/>
                </a:solidFill>
                <a:latin typeface="BIZ UDPゴシック" panose="020B0400000000000000" pitchFamily="50" charset="-128"/>
                <a:ea typeface="BIZ UDPゴシック" panose="020B0400000000000000" pitchFamily="50" charset="-128"/>
              </a:rPr>
              <a:t>ソフトの</a:t>
            </a:r>
            <a:endParaRPr lang="en-US" altLang="ja-JP" sz="6000" b="1" spc="100" dirty="0">
              <a:solidFill>
                <a:srgbClr val="FF0000"/>
              </a:solidFill>
              <a:latin typeface="BIZ UDPゴシック" panose="020B0400000000000000" pitchFamily="50" charset="-128"/>
              <a:ea typeface="BIZ UDPゴシック" panose="020B0400000000000000" pitchFamily="50" charset="-128"/>
            </a:endParaRPr>
          </a:p>
          <a:p>
            <a:pPr algn="ctr"/>
            <a:r>
              <a:rPr lang="ja-JP" altLang="en-US" sz="6000" b="1" spc="100" dirty="0">
                <a:solidFill>
                  <a:srgbClr val="FF0000"/>
                </a:solidFill>
                <a:latin typeface="BIZ UDPゴシック" panose="020B0400000000000000" pitchFamily="50" charset="-128"/>
                <a:ea typeface="BIZ UDPゴシック" panose="020B0400000000000000" pitchFamily="50" charset="-128"/>
              </a:rPr>
              <a:t>主要操作</a:t>
            </a:r>
            <a:endParaRPr kumimoji="1" lang="ja-JP" altLang="en-US" sz="6000" b="1" spc="100" dirty="0">
              <a:solidFill>
                <a:srgbClr val="FF0000"/>
              </a:solidFill>
              <a:latin typeface="BIZ UDPゴシック" panose="020B0400000000000000" pitchFamily="50" charset="-128"/>
              <a:ea typeface="BIZ UDPゴシック" panose="020B0400000000000000" pitchFamily="50" charset="-128"/>
            </a:endParaRPr>
          </a:p>
        </p:txBody>
      </p:sp>
      <p:sp>
        <p:nvSpPr>
          <p:cNvPr id="76" name="テキスト ボックス 75">
            <a:extLst>
              <a:ext uri="{FF2B5EF4-FFF2-40B4-BE49-F238E27FC236}">
                <a16:creationId xmlns:a16="http://schemas.microsoft.com/office/drawing/2014/main" id="{F574F3B8-602E-5420-6960-75A3DA9F887D}"/>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全体の流れ</a:t>
            </a:r>
          </a:p>
        </p:txBody>
      </p:sp>
      <p:sp>
        <p:nvSpPr>
          <p:cNvPr id="4" name="矢印: 右 3">
            <a:extLst>
              <a:ext uri="{FF2B5EF4-FFF2-40B4-BE49-F238E27FC236}">
                <a16:creationId xmlns:a16="http://schemas.microsoft.com/office/drawing/2014/main" id="{47C25CF6-D97E-2D2E-54CB-54505C7C398A}"/>
              </a:ext>
            </a:extLst>
          </p:cNvPr>
          <p:cNvSpPr/>
          <p:nvPr/>
        </p:nvSpPr>
        <p:spPr>
          <a:xfrm>
            <a:off x="4994017" y="1654799"/>
            <a:ext cx="2110175" cy="1214142"/>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34F08DDC-1296-5CAA-2D62-59F5F0FD57C8}"/>
              </a:ext>
            </a:extLst>
          </p:cNvPr>
          <p:cNvSpPr/>
          <p:nvPr/>
        </p:nvSpPr>
        <p:spPr>
          <a:xfrm rot="9000000">
            <a:off x="4729290" y="3174554"/>
            <a:ext cx="2372211" cy="1214142"/>
          </a:xfrm>
          <a:prstGeom prst="rightArrow">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0A5F0085-66D4-EBA7-74F1-B122925A4ECE}"/>
              </a:ext>
            </a:extLst>
          </p:cNvPr>
          <p:cNvSpPr/>
          <p:nvPr/>
        </p:nvSpPr>
        <p:spPr>
          <a:xfrm>
            <a:off x="5059765" y="4628395"/>
            <a:ext cx="1800654" cy="1214142"/>
          </a:xfrm>
          <a:prstGeom prst="rightArrow">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77668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4847D3-6197-EC13-EF43-F3B4A2B23D04}"/>
            </a:ext>
          </a:extLst>
        </p:cNvPr>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1C8D7EDD-A78B-2539-718B-B627E972C33E}"/>
              </a:ext>
            </a:extLst>
          </p:cNvPr>
          <p:cNvSpPr txBox="1"/>
          <p:nvPr/>
        </p:nvSpPr>
        <p:spPr>
          <a:xfrm>
            <a:off x="932319" y="1606344"/>
            <a:ext cx="3954242" cy="1214142"/>
          </a:xfrm>
          <a:prstGeom prst="rect">
            <a:avLst/>
          </a:prstGeom>
          <a:solidFill>
            <a:schemeClr val="bg1"/>
          </a:solidFill>
          <a:ln w="63500">
            <a:noFill/>
          </a:ln>
        </p:spPr>
        <p:txBody>
          <a:bodyPr wrap="none" lIns="180000" tIns="108000" rIns="180000" bIns="180000" rtlCol="0">
            <a:spAutoFit/>
          </a:bodyPr>
          <a:lstStyle/>
          <a:p>
            <a:r>
              <a:rPr lang="ja-JP" altLang="en-US" sz="6000" dirty="0">
                <a:uFill>
                  <a:solidFill>
                    <a:srgbClr val="79A8D3"/>
                  </a:solidFill>
                </a:uFill>
                <a:latin typeface="BIZ UDPゴシック" panose="020B0400000000000000" pitchFamily="50" charset="-128"/>
                <a:ea typeface="BIZ UDPゴシック" panose="020B0400000000000000" pitchFamily="50" charset="-128"/>
              </a:rPr>
              <a:t> 用語解説 </a:t>
            </a:r>
            <a:endParaRPr kumimoji="1" lang="ja-JP" altLang="en-US" sz="6000" dirty="0">
              <a:uFill>
                <a:solidFill>
                  <a:srgbClr val="79A8D3"/>
                </a:solidFill>
              </a:uFill>
              <a:latin typeface="BIZ UDPゴシック" panose="020B0400000000000000" pitchFamily="50" charset="-128"/>
              <a:ea typeface="BIZ UDPゴシック" panose="020B0400000000000000" pitchFamily="50" charset="-128"/>
            </a:endParaRPr>
          </a:p>
        </p:txBody>
      </p:sp>
      <p:sp>
        <p:nvSpPr>
          <p:cNvPr id="20" name="テキスト ボックス 19">
            <a:extLst>
              <a:ext uri="{FF2B5EF4-FFF2-40B4-BE49-F238E27FC236}">
                <a16:creationId xmlns:a16="http://schemas.microsoft.com/office/drawing/2014/main" id="{33702555-C518-0270-7406-020EA0F4B03A}"/>
              </a:ext>
            </a:extLst>
          </p:cNvPr>
          <p:cNvSpPr txBox="1"/>
          <p:nvPr/>
        </p:nvSpPr>
        <p:spPr>
          <a:xfrm>
            <a:off x="932319" y="4628395"/>
            <a:ext cx="4013554" cy="1250494"/>
          </a:xfrm>
          <a:prstGeom prst="rect">
            <a:avLst/>
          </a:prstGeom>
          <a:solidFill>
            <a:schemeClr val="bg1"/>
          </a:solidFill>
          <a:ln w="63500">
            <a:noFill/>
          </a:ln>
        </p:spPr>
        <p:txBody>
          <a:bodyPr wrap="none" lIns="180000" tIns="144000" rIns="180000" bIns="180000" rtlCol="0">
            <a:spAutoFit/>
          </a:bodyPr>
          <a:lstStyle/>
          <a:p>
            <a:pPr algn="ctr"/>
            <a:r>
              <a:rPr kumimoji="1"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モデリング</a:t>
            </a:r>
          </a:p>
        </p:txBody>
      </p:sp>
      <p:sp>
        <p:nvSpPr>
          <p:cNvPr id="26" name="テキスト ボックス 25">
            <a:extLst>
              <a:ext uri="{FF2B5EF4-FFF2-40B4-BE49-F238E27FC236}">
                <a16:creationId xmlns:a16="http://schemas.microsoft.com/office/drawing/2014/main" id="{8651A78B-6919-499C-0269-A9D215E6504D}"/>
              </a:ext>
            </a:extLst>
          </p:cNvPr>
          <p:cNvSpPr txBox="1"/>
          <p:nvPr/>
        </p:nvSpPr>
        <p:spPr>
          <a:xfrm>
            <a:off x="7184541" y="4261465"/>
            <a:ext cx="3430061" cy="2173823"/>
          </a:xfrm>
          <a:prstGeom prst="rect">
            <a:avLst/>
          </a:prstGeom>
          <a:noFill/>
          <a:ln w="63500">
            <a:noFill/>
          </a:ln>
        </p:spPr>
        <p:txBody>
          <a:bodyPr wrap="none" lIns="180000" tIns="144000" rIns="180000" bIns="180000" rtlCol="0">
            <a:spAutoFit/>
          </a:bodyPr>
          <a:lstStyle/>
          <a:p>
            <a:pPr algn="ctr"/>
            <a:r>
              <a:rPr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モデルの</a:t>
            </a:r>
            <a:endParaRPr lang="en-US" altLang="ja-JP" sz="6000" spc="100" dirty="0">
              <a:solidFill>
                <a:schemeClr val="bg1">
                  <a:lumMod val="85000"/>
                </a:schemeClr>
              </a:solidFill>
              <a:latin typeface="BIZ UDPゴシック" panose="020B0400000000000000" pitchFamily="50" charset="-128"/>
              <a:ea typeface="BIZ UDPゴシック" panose="020B0400000000000000" pitchFamily="50" charset="-128"/>
            </a:endParaRPr>
          </a:p>
          <a:p>
            <a:pPr algn="ctr"/>
            <a:r>
              <a:rPr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結合</a:t>
            </a:r>
            <a:endParaRPr kumimoji="1"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E161931E-7238-BC23-FCA0-AC24674F175C}"/>
              </a:ext>
            </a:extLst>
          </p:cNvPr>
          <p:cNvSpPr txBox="1"/>
          <p:nvPr/>
        </p:nvSpPr>
        <p:spPr>
          <a:xfrm>
            <a:off x="7184541" y="1156782"/>
            <a:ext cx="3492577" cy="2173823"/>
          </a:xfrm>
          <a:prstGeom prst="rect">
            <a:avLst/>
          </a:prstGeom>
          <a:solidFill>
            <a:schemeClr val="bg1"/>
          </a:solidFill>
          <a:ln w="63500">
            <a:noFill/>
          </a:ln>
        </p:spPr>
        <p:txBody>
          <a:bodyPr wrap="none" lIns="180000" tIns="144000" rIns="180000" bIns="180000" rtlCol="0">
            <a:spAutoFit/>
          </a:bodyPr>
          <a:lstStyle/>
          <a:p>
            <a:pPr algn="ctr"/>
            <a:r>
              <a:rPr lang="ja-JP" altLang="en-US" sz="6000" b="1" spc="100" dirty="0">
                <a:solidFill>
                  <a:srgbClr val="FF0000"/>
                </a:solidFill>
                <a:latin typeface="BIZ UDPゴシック" panose="020B0400000000000000" pitchFamily="50" charset="-128"/>
                <a:ea typeface="BIZ UDPゴシック" panose="020B0400000000000000" pitchFamily="50" charset="-128"/>
              </a:rPr>
              <a:t>ソフトの</a:t>
            </a:r>
            <a:endParaRPr lang="en-US" altLang="ja-JP" sz="6000" b="1" spc="100" dirty="0">
              <a:solidFill>
                <a:srgbClr val="FF0000"/>
              </a:solidFill>
              <a:latin typeface="BIZ UDPゴシック" panose="020B0400000000000000" pitchFamily="50" charset="-128"/>
              <a:ea typeface="BIZ UDPゴシック" panose="020B0400000000000000" pitchFamily="50" charset="-128"/>
            </a:endParaRPr>
          </a:p>
          <a:p>
            <a:pPr algn="ctr"/>
            <a:r>
              <a:rPr lang="ja-JP" altLang="en-US" sz="6000" b="1" spc="100" dirty="0">
                <a:solidFill>
                  <a:srgbClr val="FF0000"/>
                </a:solidFill>
                <a:latin typeface="BIZ UDPゴシック" panose="020B0400000000000000" pitchFamily="50" charset="-128"/>
                <a:ea typeface="BIZ UDPゴシック" panose="020B0400000000000000" pitchFamily="50" charset="-128"/>
              </a:rPr>
              <a:t>主要操作</a:t>
            </a:r>
            <a:endParaRPr kumimoji="1" lang="ja-JP" altLang="en-US" sz="6000" b="1" spc="100" dirty="0">
              <a:solidFill>
                <a:srgbClr val="FF0000"/>
              </a:solidFill>
              <a:latin typeface="BIZ UDPゴシック" panose="020B0400000000000000" pitchFamily="50" charset="-128"/>
              <a:ea typeface="BIZ UDPゴシック" panose="020B0400000000000000" pitchFamily="50" charset="-128"/>
            </a:endParaRPr>
          </a:p>
        </p:txBody>
      </p:sp>
      <p:sp>
        <p:nvSpPr>
          <p:cNvPr id="76" name="テキスト ボックス 75">
            <a:extLst>
              <a:ext uri="{FF2B5EF4-FFF2-40B4-BE49-F238E27FC236}">
                <a16:creationId xmlns:a16="http://schemas.microsoft.com/office/drawing/2014/main" id="{C49334F8-A5AE-E7BA-9B5A-27D0DFB74008}"/>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全体の流れ</a:t>
            </a:r>
          </a:p>
        </p:txBody>
      </p:sp>
      <p:sp>
        <p:nvSpPr>
          <p:cNvPr id="4" name="矢印: 右 3">
            <a:extLst>
              <a:ext uri="{FF2B5EF4-FFF2-40B4-BE49-F238E27FC236}">
                <a16:creationId xmlns:a16="http://schemas.microsoft.com/office/drawing/2014/main" id="{E63E88FC-EDA1-E898-AC69-348A9BA9B8BC}"/>
              </a:ext>
            </a:extLst>
          </p:cNvPr>
          <p:cNvSpPr/>
          <p:nvPr/>
        </p:nvSpPr>
        <p:spPr>
          <a:xfrm>
            <a:off x="4994017" y="1654799"/>
            <a:ext cx="2110175" cy="1214142"/>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CE5452F5-9E24-3A4A-A679-7338FC7519D1}"/>
              </a:ext>
            </a:extLst>
          </p:cNvPr>
          <p:cNvSpPr/>
          <p:nvPr/>
        </p:nvSpPr>
        <p:spPr>
          <a:xfrm rot="9000000">
            <a:off x="4729290" y="3174554"/>
            <a:ext cx="2372211" cy="1214142"/>
          </a:xfrm>
          <a:prstGeom prst="rightArrow">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736E169F-F1ED-89C1-DA80-721D74A80EBE}"/>
              </a:ext>
            </a:extLst>
          </p:cNvPr>
          <p:cNvSpPr/>
          <p:nvPr/>
        </p:nvSpPr>
        <p:spPr>
          <a:xfrm>
            <a:off x="5059765" y="4628395"/>
            <a:ext cx="1800654" cy="1214142"/>
          </a:xfrm>
          <a:prstGeom prst="rightArrow">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楕円 1">
            <a:extLst>
              <a:ext uri="{FF2B5EF4-FFF2-40B4-BE49-F238E27FC236}">
                <a16:creationId xmlns:a16="http://schemas.microsoft.com/office/drawing/2014/main" id="{9BD80572-07F1-A42D-0FF5-CE710954617F}"/>
              </a:ext>
            </a:extLst>
          </p:cNvPr>
          <p:cNvSpPr/>
          <p:nvPr/>
        </p:nvSpPr>
        <p:spPr>
          <a:xfrm>
            <a:off x="767051" y="1046569"/>
            <a:ext cx="10467806" cy="5519022"/>
          </a:xfrm>
          <a:prstGeom prst="ellipse">
            <a:avLst/>
          </a:prstGeom>
          <a:solidFill>
            <a:schemeClr val="bg1"/>
          </a:solidFill>
          <a:ln w="825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372B4ABC-D404-E242-5803-01D374B3271C}"/>
              </a:ext>
            </a:extLst>
          </p:cNvPr>
          <p:cNvSpPr txBox="1"/>
          <p:nvPr/>
        </p:nvSpPr>
        <p:spPr>
          <a:xfrm>
            <a:off x="2161608" y="2580435"/>
            <a:ext cx="8334333" cy="2477601"/>
          </a:xfrm>
          <a:prstGeom prst="rect">
            <a:avLst/>
          </a:prstGeom>
          <a:noFill/>
        </p:spPr>
        <p:txBody>
          <a:bodyPr wrap="none" rtlCol="0">
            <a:spAutoFit/>
          </a:bodyPr>
          <a:lstStyle/>
          <a:p>
            <a:r>
              <a:rPr lang="ja-JP" altLang="en-US" sz="4000" dirty="0"/>
              <a:t>使う</a:t>
            </a:r>
            <a:r>
              <a:rPr lang="en-US" altLang="ja-JP" sz="4000" dirty="0"/>
              <a:t>3D</a:t>
            </a:r>
            <a:r>
              <a:rPr lang="ja-JP" altLang="en-US" sz="4000" dirty="0"/>
              <a:t>モデリングソフトは</a:t>
            </a:r>
            <a:r>
              <a:rPr lang="en-US" altLang="ja-JP" sz="4000" dirty="0"/>
              <a:t>…</a:t>
            </a:r>
          </a:p>
          <a:p>
            <a:r>
              <a:rPr kumimoji="1" lang="en-US" altLang="ja-JP" sz="11500" b="1" dirty="0" err="1"/>
              <a:t>FreeCAD</a:t>
            </a:r>
            <a:r>
              <a:rPr kumimoji="1" lang="ja-JP" altLang="en-US" sz="4000" dirty="0"/>
              <a:t>です。</a:t>
            </a:r>
          </a:p>
        </p:txBody>
      </p:sp>
    </p:spTree>
    <p:extLst>
      <p:ext uri="{BB962C8B-B14F-4D97-AF65-F5344CB8AC3E}">
        <p14:creationId xmlns:p14="http://schemas.microsoft.com/office/powerpoint/2010/main" val="2198392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48A366-926E-2C38-F8AD-53D8CBE2EF6C}"/>
            </a:ext>
          </a:extLst>
        </p:cNvPr>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0EF7A9D2-7D9F-61AF-FEA9-9036BE414181}"/>
              </a:ext>
            </a:extLst>
          </p:cNvPr>
          <p:cNvSpPr txBox="1"/>
          <p:nvPr/>
        </p:nvSpPr>
        <p:spPr>
          <a:xfrm>
            <a:off x="932319" y="1606344"/>
            <a:ext cx="3954242" cy="1214142"/>
          </a:xfrm>
          <a:prstGeom prst="rect">
            <a:avLst/>
          </a:prstGeom>
          <a:solidFill>
            <a:schemeClr val="bg1"/>
          </a:solidFill>
          <a:ln w="63500">
            <a:noFill/>
          </a:ln>
        </p:spPr>
        <p:txBody>
          <a:bodyPr wrap="none" lIns="180000" tIns="108000" rIns="180000" bIns="180000" rtlCol="0">
            <a:spAutoFit/>
          </a:bodyPr>
          <a:lstStyle/>
          <a:p>
            <a:r>
              <a:rPr lang="ja-JP" altLang="en-US" sz="6000" dirty="0">
                <a:uFill>
                  <a:solidFill>
                    <a:srgbClr val="79A8D3"/>
                  </a:solidFill>
                </a:uFill>
                <a:latin typeface="BIZ UDPゴシック" panose="020B0400000000000000" pitchFamily="50" charset="-128"/>
                <a:ea typeface="BIZ UDPゴシック" panose="020B0400000000000000" pitchFamily="50" charset="-128"/>
              </a:rPr>
              <a:t> 用語解説 </a:t>
            </a:r>
            <a:endParaRPr kumimoji="1" lang="ja-JP" altLang="en-US" sz="6000" dirty="0">
              <a:uFill>
                <a:solidFill>
                  <a:srgbClr val="79A8D3"/>
                </a:solidFill>
              </a:uFill>
              <a:latin typeface="BIZ UDPゴシック" panose="020B0400000000000000" pitchFamily="50" charset="-128"/>
              <a:ea typeface="BIZ UDPゴシック" panose="020B0400000000000000" pitchFamily="50" charset="-128"/>
            </a:endParaRPr>
          </a:p>
        </p:txBody>
      </p:sp>
      <p:sp>
        <p:nvSpPr>
          <p:cNvPr id="20" name="テキスト ボックス 19">
            <a:extLst>
              <a:ext uri="{FF2B5EF4-FFF2-40B4-BE49-F238E27FC236}">
                <a16:creationId xmlns:a16="http://schemas.microsoft.com/office/drawing/2014/main" id="{6408428E-F017-2053-A8D7-D35D1A2E8932}"/>
              </a:ext>
            </a:extLst>
          </p:cNvPr>
          <p:cNvSpPr txBox="1"/>
          <p:nvPr/>
        </p:nvSpPr>
        <p:spPr>
          <a:xfrm>
            <a:off x="909076" y="4628395"/>
            <a:ext cx="4060040" cy="1250494"/>
          </a:xfrm>
          <a:prstGeom prst="rect">
            <a:avLst/>
          </a:prstGeom>
          <a:solidFill>
            <a:schemeClr val="bg1"/>
          </a:solidFill>
          <a:ln w="63500">
            <a:noFill/>
          </a:ln>
        </p:spPr>
        <p:txBody>
          <a:bodyPr wrap="none" lIns="180000" tIns="144000" rIns="180000" bIns="180000" rtlCol="0">
            <a:spAutoFit/>
          </a:bodyPr>
          <a:lstStyle/>
          <a:p>
            <a:pPr algn="ctr"/>
            <a:r>
              <a:rPr kumimoji="1" lang="ja-JP" altLang="en-US" sz="6000" b="1" spc="100" dirty="0">
                <a:solidFill>
                  <a:srgbClr val="FF0000"/>
                </a:solidFill>
                <a:latin typeface="BIZ UDPゴシック" panose="020B0400000000000000" pitchFamily="50" charset="-128"/>
                <a:ea typeface="BIZ UDPゴシック" panose="020B0400000000000000" pitchFamily="50" charset="-128"/>
              </a:rPr>
              <a:t>モデリング</a:t>
            </a:r>
          </a:p>
        </p:txBody>
      </p:sp>
      <p:sp>
        <p:nvSpPr>
          <p:cNvPr id="26" name="テキスト ボックス 25">
            <a:extLst>
              <a:ext uri="{FF2B5EF4-FFF2-40B4-BE49-F238E27FC236}">
                <a16:creationId xmlns:a16="http://schemas.microsoft.com/office/drawing/2014/main" id="{413975E3-ED2D-BE0F-B92B-CB2109DE95AE}"/>
              </a:ext>
            </a:extLst>
          </p:cNvPr>
          <p:cNvSpPr txBox="1"/>
          <p:nvPr/>
        </p:nvSpPr>
        <p:spPr>
          <a:xfrm>
            <a:off x="7184541" y="4261465"/>
            <a:ext cx="3430061" cy="2173823"/>
          </a:xfrm>
          <a:prstGeom prst="rect">
            <a:avLst/>
          </a:prstGeom>
          <a:noFill/>
          <a:ln w="63500">
            <a:noFill/>
          </a:ln>
        </p:spPr>
        <p:txBody>
          <a:bodyPr wrap="none" lIns="180000" tIns="144000" rIns="180000" bIns="180000" rtlCol="0">
            <a:spAutoFit/>
          </a:bodyPr>
          <a:lstStyle/>
          <a:p>
            <a:pPr algn="ctr"/>
            <a:r>
              <a:rPr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モデルの</a:t>
            </a:r>
            <a:endParaRPr lang="en-US" altLang="ja-JP" sz="6000" spc="100" dirty="0">
              <a:solidFill>
                <a:schemeClr val="bg1">
                  <a:lumMod val="85000"/>
                </a:schemeClr>
              </a:solidFill>
              <a:latin typeface="BIZ UDPゴシック" panose="020B0400000000000000" pitchFamily="50" charset="-128"/>
              <a:ea typeface="BIZ UDPゴシック" panose="020B0400000000000000" pitchFamily="50" charset="-128"/>
            </a:endParaRPr>
          </a:p>
          <a:p>
            <a:pPr algn="ctr"/>
            <a:r>
              <a:rPr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結合</a:t>
            </a:r>
            <a:endParaRPr kumimoji="1"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6944F2E9-CBD6-3FF3-595C-835B39A0C6BC}"/>
              </a:ext>
            </a:extLst>
          </p:cNvPr>
          <p:cNvSpPr txBox="1"/>
          <p:nvPr/>
        </p:nvSpPr>
        <p:spPr>
          <a:xfrm>
            <a:off x="7184541" y="1156782"/>
            <a:ext cx="3492577" cy="2173823"/>
          </a:xfrm>
          <a:prstGeom prst="rect">
            <a:avLst/>
          </a:prstGeom>
          <a:solidFill>
            <a:schemeClr val="bg1"/>
          </a:solidFill>
          <a:ln w="63500">
            <a:noFill/>
          </a:ln>
        </p:spPr>
        <p:txBody>
          <a:bodyPr wrap="none" lIns="180000" tIns="144000" rIns="180000" bIns="180000" rtlCol="0">
            <a:spAutoFit/>
          </a:bodyPr>
          <a:lstStyle/>
          <a:p>
            <a:pPr algn="ctr"/>
            <a:r>
              <a:rPr lang="ja-JP" altLang="en-US" sz="6000" spc="100" dirty="0">
                <a:latin typeface="BIZ UDPゴシック" panose="020B0400000000000000" pitchFamily="50" charset="-128"/>
                <a:ea typeface="BIZ UDPゴシック" panose="020B0400000000000000" pitchFamily="50" charset="-128"/>
              </a:rPr>
              <a:t>ソフトの</a:t>
            </a:r>
            <a:endParaRPr lang="en-US" altLang="ja-JP" sz="6000" spc="100" dirty="0">
              <a:latin typeface="BIZ UDPゴシック" panose="020B0400000000000000" pitchFamily="50" charset="-128"/>
              <a:ea typeface="BIZ UDPゴシック" panose="020B0400000000000000" pitchFamily="50" charset="-128"/>
            </a:endParaRPr>
          </a:p>
          <a:p>
            <a:pPr algn="ctr"/>
            <a:r>
              <a:rPr lang="ja-JP" altLang="en-US" sz="6000" spc="100" dirty="0">
                <a:latin typeface="BIZ UDPゴシック" panose="020B0400000000000000" pitchFamily="50" charset="-128"/>
                <a:ea typeface="BIZ UDPゴシック" panose="020B0400000000000000" pitchFamily="50" charset="-128"/>
              </a:rPr>
              <a:t>主要操作</a:t>
            </a:r>
            <a:endParaRPr kumimoji="1" lang="ja-JP" altLang="en-US" sz="6000" spc="100" dirty="0">
              <a:latin typeface="BIZ UDPゴシック" panose="020B0400000000000000" pitchFamily="50" charset="-128"/>
              <a:ea typeface="BIZ UDPゴシック" panose="020B0400000000000000" pitchFamily="50" charset="-128"/>
            </a:endParaRPr>
          </a:p>
        </p:txBody>
      </p:sp>
      <p:sp>
        <p:nvSpPr>
          <p:cNvPr id="76" name="テキスト ボックス 75">
            <a:extLst>
              <a:ext uri="{FF2B5EF4-FFF2-40B4-BE49-F238E27FC236}">
                <a16:creationId xmlns:a16="http://schemas.microsoft.com/office/drawing/2014/main" id="{4FF6EE6C-4074-5563-7590-0E6F9532D076}"/>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全体の流れ</a:t>
            </a:r>
          </a:p>
        </p:txBody>
      </p:sp>
      <p:sp>
        <p:nvSpPr>
          <p:cNvPr id="4" name="矢印: 右 3">
            <a:extLst>
              <a:ext uri="{FF2B5EF4-FFF2-40B4-BE49-F238E27FC236}">
                <a16:creationId xmlns:a16="http://schemas.microsoft.com/office/drawing/2014/main" id="{2AE35BAB-4239-20D9-C99D-FD4D7F686E5F}"/>
              </a:ext>
            </a:extLst>
          </p:cNvPr>
          <p:cNvSpPr/>
          <p:nvPr/>
        </p:nvSpPr>
        <p:spPr>
          <a:xfrm>
            <a:off x="4994017" y="1654799"/>
            <a:ext cx="2110175" cy="1214142"/>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30F4730D-5B92-81B9-83F9-46A113BBF070}"/>
              </a:ext>
            </a:extLst>
          </p:cNvPr>
          <p:cNvSpPr/>
          <p:nvPr/>
        </p:nvSpPr>
        <p:spPr>
          <a:xfrm rot="9000000">
            <a:off x="4729290" y="3174554"/>
            <a:ext cx="2372211" cy="1214142"/>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0AB18D25-E2AA-9329-DDE3-72A089332BB3}"/>
              </a:ext>
            </a:extLst>
          </p:cNvPr>
          <p:cNvSpPr/>
          <p:nvPr/>
        </p:nvSpPr>
        <p:spPr>
          <a:xfrm>
            <a:off x="5059765" y="4628395"/>
            <a:ext cx="1800654" cy="1214142"/>
          </a:xfrm>
          <a:prstGeom prst="rightArrow">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3699689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1574</Words>
  <Application>Microsoft Office PowerPoint</Application>
  <PresentationFormat>ワイド画面</PresentationFormat>
  <Paragraphs>247</Paragraphs>
  <Slides>24</Slides>
  <Notes>24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24</vt:i4>
      </vt:variant>
    </vt:vector>
  </HeadingPairs>
  <TitlesOfParts>
    <vt:vector size="30" baseType="lpstr">
      <vt:lpstr>BIZ UDPゴシック</vt:lpstr>
      <vt:lpstr>HGS創英角ﾎﾟｯﾌﾟ体</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OPLO</dc:creator>
  <cp:lastModifiedBy>OPLO</cp:lastModifiedBy>
  <cp:revision>2</cp:revision>
  <dcterms:created xsi:type="dcterms:W3CDTF">2025-07-05T09:38:13Z</dcterms:created>
  <dcterms:modified xsi:type="dcterms:W3CDTF">2025-07-05T13:19:33Z</dcterms:modified>
</cp:coreProperties>
</file>