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D98"/>
    <a:srgbClr val="7EA0FF"/>
    <a:srgbClr val="FF5C5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60" autoAdjust="0"/>
  </p:normalViewPr>
  <p:slideViewPr>
    <p:cSldViewPr snapToGrid="0">
      <p:cViewPr>
        <p:scale>
          <a:sx n="33" d="100"/>
          <a:sy n="33" d="100"/>
        </p:scale>
        <p:origin x="2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028F6-A2B6-C564-C624-40ABE723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40C8D8-A02B-736C-81FE-681542E9F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277D4-C58B-0A41-E8FF-797CE198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705457-10D2-6C25-E2DA-8FB604F0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FD159-407E-F632-00F5-B2A4E921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26F17A-E72A-F749-65E1-12C1BCCA95D8}"/>
              </a:ext>
            </a:extLst>
          </p:cNvPr>
          <p:cNvSpPr/>
          <p:nvPr userDrawn="1"/>
        </p:nvSpPr>
        <p:spPr>
          <a:xfrm>
            <a:off x="0" y="0"/>
            <a:ext cx="129641600" cy="7386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42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9F2A7-5A93-D533-31F9-60734C28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CB978-6F41-056E-92D5-4A131DE25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9D944-B64A-3108-5E6D-A98A1AB8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AED7C-6FE7-3BA7-8E94-6B121909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3B70B-34A7-A1B5-4D75-0AC0E009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9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6C311F-4997-2EAB-A8D8-BAADA5DE7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57532-31B6-9E2E-7C13-FB93DC7D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0B0D1F-146C-CDF9-CF90-C3FCB32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17F3E-67FB-D97C-7A62-505AD214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D220F-A819-EC32-8D2B-DC8DEB20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1DE87-A8B0-FCE2-6B11-29DE1D2F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503F6-E670-60C9-ACC7-633462F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9C6D5-B2AB-6220-4705-7A25BE65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E92D0-F8C9-6656-7A1E-713B7492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30D923-89D1-AAE5-089F-CC169B59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5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795CD-A46E-3156-046A-9F008724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68D57-8AC1-F52D-6432-BFC1FA59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528B2C-2C05-A7D9-2A93-F3D09E32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BED7F-8319-D4E9-3441-A81D31D3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6CA57-047C-9D3A-231B-9070C4D4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3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3346E-D1AA-13D8-1327-278C9A5D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33A9A-970C-E413-FE0E-77FC9693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4BB335-C42A-9D9B-D541-5D7D775E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8234F7-3EE8-5792-9EC4-BE4D3449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860DFF-C312-2D24-0267-DBB854B2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782C4C-E96F-BE41-1FF8-BC1C8C11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59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05F48-160F-721A-D17E-77C8D649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2F6A27-F4F2-8F5A-1EDB-8BAA5CF6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5A757B-03C4-2FAE-E100-3074314F8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4C2575-7F2B-64C4-6C07-4B54F90C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27DBC-8E03-8DD5-5242-CBA53FA2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6E0432-7A7A-8646-D456-F0FA92EC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E4176B-B188-3F4F-6415-7CD5D9DE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05C8EA-8FC4-9CAE-BC83-45C100AF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3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3D169-057B-34D2-05CE-859005A9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5B30DC-1C09-A0ED-B271-93296A6C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F5B9DE-FFAA-7CD1-5BF8-A2EE4D7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273E31-77B3-E856-86AE-7CAA59D3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2F7B61-88EA-D4E7-7964-14A199E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5DA7C9-5B99-C123-655F-EB3BA6D1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93631-0CAA-ADBD-7231-0C031F2B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8664-1CD0-5D3A-A386-5E8C45DE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829F3-FFA8-3CA5-239D-19F137DD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19C09-5CFD-A919-2CB0-069D49F2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49656-3E24-C67A-2090-B421994E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99AAE-333B-3551-482C-9DC93BDB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938204-4022-55A9-0C80-25ACE18D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1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C3D59-0603-F611-E199-E9BF5977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DDAC6C-CB7D-A196-579A-A82C61AF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0396D6-A00F-CB52-5267-2E61D5C3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7CDCB3-6DF5-61F6-6F7D-E244FD74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BE241E-CA2E-6150-4300-2210634C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1FE822-1E06-AA62-6D0D-E5294264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95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BE79F-76FB-29D1-C1D2-54C6EAFD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62F059-CE91-50C7-0ECD-AFCC8BB8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A2848-8A02-2571-EE5F-100D5F33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FCC6-1A46-4AF9-A3FF-A571CD70C9F4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1A4BA-0FBB-222D-DE13-F92E6AA23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7F754-1156-C59E-3472-DE6474E2C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EBFB-79F2-4E80-9308-43DF32274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2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グループ化 718">
            <a:extLst>
              <a:ext uri="{FF2B5EF4-FFF2-40B4-BE49-F238E27FC236}">
                <a16:creationId xmlns:a16="http://schemas.microsoft.com/office/drawing/2014/main" id="{02CC3ABA-6714-459A-A6A1-25AD20AAC604}"/>
              </a:ext>
            </a:extLst>
          </p:cNvPr>
          <p:cNvGrpSpPr/>
          <p:nvPr/>
        </p:nvGrpSpPr>
        <p:grpSpPr>
          <a:xfrm>
            <a:off x="107334" y="309050"/>
            <a:ext cx="20144818" cy="24303550"/>
            <a:chOff x="107334" y="309050"/>
            <a:chExt cx="20144818" cy="24303550"/>
          </a:xfrm>
        </p:grpSpPr>
        <p:cxnSp>
          <p:nvCxnSpPr>
            <p:cNvPr id="524" name="直線コネクタ 523">
              <a:extLst>
                <a:ext uri="{FF2B5EF4-FFF2-40B4-BE49-F238E27FC236}">
                  <a16:creationId xmlns:a16="http://schemas.microsoft.com/office/drawing/2014/main" id="{793A84E5-6079-9E30-393F-8D1D355AEA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425" y="765033"/>
              <a:ext cx="0" cy="23847567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A16B906-B99F-0854-5DDA-BA701E99E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360" y="309051"/>
              <a:ext cx="542701" cy="542701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F2B7006-8075-9FE9-5A75-6C921874B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215" y="309052"/>
              <a:ext cx="542701" cy="54270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9A21E6C-91E2-6C6D-4287-DC6EF37D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279" y="309052"/>
              <a:ext cx="542701" cy="542701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58F33DE-0AAF-C49B-C5D2-B98C74F4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848" y="309050"/>
              <a:ext cx="542701" cy="542701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367EE5E-06D1-9A5A-8649-B84146B37263}"/>
                </a:ext>
              </a:extLst>
            </p:cNvPr>
            <p:cNvGrpSpPr/>
            <p:nvPr/>
          </p:nvGrpSpPr>
          <p:grpSpPr>
            <a:xfrm>
              <a:off x="1715722" y="309052"/>
              <a:ext cx="579005" cy="579005"/>
              <a:chOff x="5131293" y="2352583"/>
              <a:chExt cx="579005" cy="579005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42B0584-C85D-A752-D0E0-2BFBB9ADAC1A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8623007-481C-1BE4-3185-6DC5F16FFBDC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6B10224-6F8D-5136-0CB8-67EFD55A15DD}"/>
                </a:ext>
              </a:extLst>
            </p:cNvPr>
            <p:cNvSpPr txBox="1"/>
            <p:nvPr/>
          </p:nvSpPr>
          <p:spPr>
            <a:xfrm>
              <a:off x="1139252" y="18472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kumimoji="1" lang="ja-JP" altLang="en-US" i="1" dirty="0">
                  <a:solidFill>
                    <a:schemeClr val="bg1">
                      <a:lumMod val="75000"/>
                    </a:schemeClr>
                  </a:solidFill>
                </a:rPr>
                <a:t>日目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E9C6DA8-6648-C069-AA4F-A762A9CDED5A}"/>
                </a:ext>
              </a:extLst>
            </p:cNvPr>
            <p:cNvSpPr txBox="1"/>
            <p:nvPr/>
          </p:nvSpPr>
          <p:spPr>
            <a:xfrm>
              <a:off x="107334" y="4138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凡例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FBF3AC1-9CC2-11D4-73AF-B75F5357046D}"/>
                </a:ext>
              </a:extLst>
            </p:cNvPr>
            <p:cNvSpPr txBox="1"/>
            <p:nvPr/>
          </p:nvSpPr>
          <p:spPr>
            <a:xfrm>
              <a:off x="2248074" y="413887"/>
              <a:ext cx="1928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：</a:t>
              </a:r>
              <a:r>
                <a:rPr kumimoji="1" lang="en-US" altLang="ja-JP" dirty="0"/>
                <a:t>3</a:t>
              </a:r>
              <a:r>
                <a:rPr kumimoji="1" lang="ja-JP" altLang="en-US" dirty="0"/>
                <a:t>時間分の作業</a:t>
              </a:r>
              <a:endParaRPr kumimoji="1" lang="en-US" altLang="ja-JP" dirty="0"/>
            </a:p>
            <a:p>
              <a:r>
                <a:rPr lang="ja-JP" altLang="en-US" dirty="0"/>
                <a:t>　</a:t>
              </a:r>
              <a:r>
                <a:rPr lang="en-US" altLang="ja-JP" dirty="0"/>
                <a:t>(C:10,S:20)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18B83B4-D8EF-17FF-1A09-954BF0C71481}"/>
                </a:ext>
              </a:extLst>
            </p:cNvPr>
            <p:cNvSpPr txBox="1"/>
            <p:nvPr/>
          </p:nvSpPr>
          <p:spPr>
            <a:xfrm>
              <a:off x="5987149" y="40789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：主</a:t>
              </a:r>
              <a:r>
                <a:rPr lang="ja-JP" altLang="en-US" dirty="0"/>
                <a:t>作業員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4C2C870-AF80-E949-C88A-3E49DC07D6FD}"/>
                </a:ext>
              </a:extLst>
            </p:cNvPr>
            <p:cNvSpPr txBox="1"/>
            <p:nvPr/>
          </p:nvSpPr>
          <p:spPr>
            <a:xfrm>
              <a:off x="9043679" y="40789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：追加</a:t>
              </a:r>
              <a:r>
                <a:rPr lang="ja-JP" altLang="en-US" dirty="0"/>
                <a:t>作業員</a:t>
              </a:r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C7EE2FA-F6F8-9E25-FD62-BDC49A51C6CA}"/>
                </a:ext>
              </a:extLst>
            </p:cNvPr>
            <p:cNvGrpSpPr/>
            <p:nvPr/>
          </p:nvGrpSpPr>
          <p:grpSpPr>
            <a:xfrm>
              <a:off x="1237034" y="5519065"/>
              <a:ext cx="579005" cy="579005"/>
              <a:chOff x="5131293" y="2352583"/>
              <a:chExt cx="579005" cy="579005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08BD93F-6C9F-D95B-02F5-5530F73D9538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2D30470-50BE-44F7-1E6E-2965CC59980D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C81C42B3-CF87-D1A2-408E-3A4CE5C2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0" y="5587940"/>
              <a:ext cx="441249" cy="441249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CE914CC-A9B1-C224-C352-3F8E83BAD693}"/>
                </a:ext>
              </a:extLst>
            </p:cNvPr>
            <p:cNvSpPr txBox="1"/>
            <p:nvPr/>
          </p:nvSpPr>
          <p:spPr>
            <a:xfrm>
              <a:off x="2885621" y="18472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r>
                <a:rPr kumimoji="1" lang="ja-JP" altLang="en-US" i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4CCE9EC-023A-C025-CB8A-8E6D16FE1121}"/>
                </a:ext>
              </a:extLst>
            </p:cNvPr>
            <p:cNvGrpSpPr/>
            <p:nvPr/>
          </p:nvGrpSpPr>
          <p:grpSpPr>
            <a:xfrm>
              <a:off x="2985247" y="4851814"/>
              <a:ext cx="579005" cy="579005"/>
              <a:chOff x="5131293" y="2352583"/>
              <a:chExt cx="579005" cy="579005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8849D50-0633-49B8-5FA9-10492CF3C7D6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549103D-83D7-5FF7-2A84-E3C66D3D981F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AD6E722-2CDC-0A00-C5A6-C68A3914023D}"/>
                </a:ext>
              </a:extLst>
            </p:cNvPr>
            <p:cNvSpPr txBox="1"/>
            <p:nvPr/>
          </p:nvSpPr>
          <p:spPr>
            <a:xfrm>
              <a:off x="4475602" y="18472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</a:t>
              </a:r>
              <a:r>
                <a:rPr kumimoji="1" lang="ja-JP" altLang="en-US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3111BA5-143A-58C1-57EC-C9483BB341B0}"/>
                </a:ext>
              </a:extLst>
            </p:cNvPr>
            <p:cNvGrpSpPr/>
            <p:nvPr/>
          </p:nvGrpSpPr>
          <p:grpSpPr>
            <a:xfrm>
              <a:off x="4482155" y="4143103"/>
              <a:ext cx="579005" cy="579005"/>
              <a:chOff x="5131293" y="2352583"/>
              <a:chExt cx="579005" cy="579005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5BCCA87B-9F4B-A687-19AC-960301EB61C6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0E6EE1-99FF-8C9E-8807-78D16B1897D6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1212FD2-ECD3-0458-2741-40A73C3F8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679" y="5587941"/>
              <a:ext cx="441249" cy="441249"/>
            </a:xfrm>
            <a:prstGeom prst="rect">
              <a:avLst/>
            </a:prstGeom>
          </p:spPr>
        </p:pic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4A86965-D6F1-B315-0E0A-B61D80DF92E9}"/>
                </a:ext>
              </a:extLst>
            </p:cNvPr>
            <p:cNvGrpSpPr/>
            <p:nvPr/>
          </p:nvGrpSpPr>
          <p:grpSpPr>
            <a:xfrm>
              <a:off x="4487757" y="5385041"/>
              <a:ext cx="579005" cy="372175"/>
              <a:chOff x="5131293" y="2559412"/>
              <a:chExt cx="579005" cy="372175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AB0F62DA-0D5B-5893-6F25-221027A67762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2843DAE-7FD3-A1E2-7738-A65C073803A5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81F85A81-4AB6-743D-071E-335E18AD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425" y="5587941"/>
              <a:ext cx="441249" cy="441249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023648E-C104-08B1-6DE7-61737D162298}"/>
                </a:ext>
              </a:extLst>
            </p:cNvPr>
            <p:cNvSpPr txBox="1"/>
            <p:nvPr/>
          </p:nvSpPr>
          <p:spPr>
            <a:xfrm>
              <a:off x="6074110" y="18472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4</a:t>
              </a:r>
              <a:r>
                <a:rPr kumimoji="1" lang="ja-JP" altLang="en-US" i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1A3E8CEC-E435-107B-DB87-AC5982788F05}"/>
                </a:ext>
              </a:extLst>
            </p:cNvPr>
            <p:cNvGrpSpPr/>
            <p:nvPr/>
          </p:nvGrpSpPr>
          <p:grpSpPr>
            <a:xfrm>
              <a:off x="1713870" y="959602"/>
              <a:ext cx="579004" cy="579004"/>
              <a:chOff x="1713870" y="959602"/>
              <a:chExt cx="579004" cy="579004"/>
            </a:xfrm>
          </p:grpSpPr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16CEF875-0EBE-9FE2-5F40-838A0AC9A1D4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9" name="四角形: 上の 2 つの角を切り取る 58">
                <a:extLst>
                  <a:ext uri="{FF2B5EF4-FFF2-40B4-BE49-F238E27FC236}">
                    <a16:creationId xmlns:a16="http://schemas.microsoft.com/office/drawing/2014/main" id="{C5F0EBE5-C195-B8B9-1165-7044EBFDDC6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4CD7739-5DE8-5A59-7D85-F068B0972DDB}"/>
                </a:ext>
              </a:extLst>
            </p:cNvPr>
            <p:cNvSpPr txBox="1"/>
            <p:nvPr/>
          </p:nvSpPr>
          <p:spPr>
            <a:xfrm>
              <a:off x="2258890" y="1086189"/>
              <a:ext cx="1928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：</a:t>
              </a:r>
              <a:r>
                <a:rPr kumimoji="1" lang="en-US" altLang="ja-JP" dirty="0"/>
                <a:t>3</a:t>
              </a:r>
              <a:r>
                <a:rPr kumimoji="1" lang="ja-JP" altLang="en-US" dirty="0"/>
                <a:t>時間分の作業</a:t>
              </a:r>
              <a:endParaRPr kumimoji="1" lang="en-US" altLang="ja-JP" dirty="0"/>
            </a:p>
            <a:p>
              <a:r>
                <a:rPr lang="ja-JP" altLang="en-US" dirty="0"/>
                <a:t>　</a:t>
              </a:r>
              <a:r>
                <a:rPr lang="en-US" altLang="ja-JP" dirty="0"/>
                <a:t>(S:30)</a:t>
              </a:r>
              <a:endParaRPr kumimoji="1" lang="ja-JP" altLang="en-US" dirty="0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59C9380E-6D6D-0FBB-D833-0B1B98587C16}"/>
                </a:ext>
              </a:extLst>
            </p:cNvPr>
            <p:cNvGrpSpPr/>
            <p:nvPr/>
          </p:nvGrpSpPr>
          <p:grpSpPr>
            <a:xfrm>
              <a:off x="1237035" y="4940057"/>
              <a:ext cx="579004" cy="579004"/>
              <a:chOff x="1713870" y="959602"/>
              <a:chExt cx="579004" cy="579004"/>
            </a:xfrm>
          </p:grpSpPr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08CF43E-2428-CA8D-6921-15762468E648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4" name="四角形: 上の 2 つの角を切り取る 63">
                <a:extLst>
                  <a:ext uri="{FF2B5EF4-FFF2-40B4-BE49-F238E27FC236}">
                    <a16:creationId xmlns:a16="http://schemas.microsoft.com/office/drawing/2014/main" id="{9A7FA8BA-E7FE-564D-431F-C947C968810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C6DCB536-A9A2-C0ED-C076-54C9F3FC2C9F}"/>
                </a:ext>
              </a:extLst>
            </p:cNvPr>
            <p:cNvGrpSpPr/>
            <p:nvPr/>
          </p:nvGrpSpPr>
          <p:grpSpPr>
            <a:xfrm>
              <a:off x="2985248" y="5519066"/>
              <a:ext cx="579004" cy="579004"/>
              <a:chOff x="1713870" y="959602"/>
              <a:chExt cx="579004" cy="579004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67D3319-FE69-AFE6-71EC-2D278EDBB473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7" name="四角形: 上の 2 つの角を切り取る 66">
                <a:extLst>
                  <a:ext uri="{FF2B5EF4-FFF2-40B4-BE49-F238E27FC236}">
                    <a16:creationId xmlns:a16="http://schemas.microsoft.com/office/drawing/2014/main" id="{7902B47E-D691-675D-D76C-7506E4D543F5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9BD3B2B-F59B-FB30-7DE0-6F07A060081F}"/>
                </a:ext>
              </a:extLst>
            </p:cNvPr>
            <p:cNvGrpSpPr/>
            <p:nvPr/>
          </p:nvGrpSpPr>
          <p:grpSpPr>
            <a:xfrm>
              <a:off x="2983405" y="4262372"/>
              <a:ext cx="579004" cy="579004"/>
              <a:chOff x="1713870" y="959602"/>
              <a:chExt cx="579004" cy="579004"/>
            </a:xfrm>
          </p:grpSpPr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5FA1327-F61E-7C46-9431-67E17A6E3F63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70" name="四角形: 上の 2 つの角を切り取る 69">
                <a:extLst>
                  <a:ext uri="{FF2B5EF4-FFF2-40B4-BE49-F238E27FC236}">
                    <a16:creationId xmlns:a16="http://schemas.microsoft.com/office/drawing/2014/main" id="{4C04A3CD-EF3D-ECAE-ADF6-7DA32CC2F372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796A541A-0CE6-4EA0-D6B9-0B25F90AB199}"/>
                </a:ext>
              </a:extLst>
            </p:cNvPr>
            <p:cNvSpPr/>
            <p:nvPr/>
          </p:nvSpPr>
          <p:spPr>
            <a:xfrm>
              <a:off x="1034543" y="5552381"/>
              <a:ext cx="73152" cy="561952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B126FD26-EF40-FD78-6ACE-9F57245073CF}"/>
                </a:ext>
              </a:extLst>
            </p:cNvPr>
            <p:cNvSpPr/>
            <p:nvPr/>
          </p:nvSpPr>
          <p:spPr>
            <a:xfrm>
              <a:off x="2773991" y="5242839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03B5FA66-5206-5D30-B262-0B344C27C26F}"/>
                </a:ext>
              </a:extLst>
            </p:cNvPr>
            <p:cNvSpPr/>
            <p:nvPr/>
          </p:nvSpPr>
          <p:spPr>
            <a:xfrm>
              <a:off x="2773991" y="5737213"/>
              <a:ext cx="73152" cy="37712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6FB9F210-7F53-937D-B670-9A49585180A7}"/>
                </a:ext>
              </a:extLst>
            </p:cNvPr>
            <p:cNvSpPr txBox="1"/>
            <p:nvPr/>
          </p:nvSpPr>
          <p:spPr>
            <a:xfrm>
              <a:off x="686347" y="5677315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3h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9C6F478-E0DD-B192-9B17-658BDA24D4ED}"/>
                </a:ext>
              </a:extLst>
            </p:cNvPr>
            <p:cNvSpPr txBox="1"/>
            <p:nvPr/>
          </p:nvSpPr>
          <p:spPr>
            <a:xfrm>
              <a:off x="2433213" y="578483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7EA0FF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7EA0FF"/>
                  </a:solidFill>
                </a:rPr>
                <a:t>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0D8D8CDB-FC79-FA18-EA78-5B4125B1DABE}"/>
                </a:ext>
              </a:extLst>
            </p:cNvPr>
            <p:cNvSpPr txBox="1"/>
            <p:nvPr/>
          </p:nvSpPr>
          <p:spPr>
            <a:xfrm>
              <a:off x="2441763" y="5196646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AABF37DE-52D2-71CE-A51B-4AF31AF8C396}"/>
                </a:ext>
              </a:extLst>
            </p:cNvPr>
            <p:cNvGrpSpPr/>
            <p:nvPr/>
          </p:nvGrpSpPr>
          <p:grpSpPr>
            <a:xfrm>
              <a:off x="4487758" y="5854287"/>
              <a:ext cx="579004" cy="261610"/>
              <a:chOff x="1713870" y="1321136"/>
              <a:chExt cx="579004" cy="261610"/>
            </a:xfrm>
          </p:grpSpPr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7BB29A2-92AF-15DF-576E-991FFB0EAF40}"/>
                  </a:ext>
                </a:extLst>
              </p:cNvPr>
              <p:cNvSpPr txBox="1"/>
              <p:nvPr/>
            </p:nvSpPr>
            <p:spPr>
              <a:xfrm>
                <a:off x="1790814" y="1321136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  <p:sp>
            <p:nvSpPr>
              <p:cNvPr id="85" name="四角形: 上の 2 つの角を切り取る 84">
                <a:extLst>
                  <a:ext uri="{FF2B5EF4-FFF2-40B4-BE49-F238E27FC236}">
                    <a16:creationId xmlns:a16="http://schemas.microsoft.com/office/drawing/2014/main" id="{710FA79D-A253-96BC-E817-AB6C64F8ECE4}"/>
                  </a:ext>
                </a:extLst>
              </p:cNvPr>
              <p:cNvSpPr/>
              <p:nvPr/>
            </p:nvSpPr>
            <p:spPr>
              <a:xfrm>
                <a:off x="1713870" y="1350116"/>
                <a:ext cx="579004" cy="188489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FABC2815-0CB9-0898-E844-F48CB85CFFAD}"/>
                </a:ext>
              </a:extLst>
            </p:cNvPr>
            <p:cNvGrpSpPr/>
            <p:nvPr/>
          </p:nvGrpSpPr>
          <p:grpSpPr>
            <a:xfrm>
              <a:off x="4482156" y="4801233"/>
              <a:ext cx="579004" cy="579004"/>
              <a:chOff x="1713870" y="959602"/>
              <a:chExt cx="579004" cy="579004"/>
            </a:xfrm>
          </p:grpSpPr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E08C0B40-9AED-BBF0-CC2D-152348122F2A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88" name="四角形: 上の 2 つの角を切り取る 87">
                <a:extLst>
                  <a:ext uri="{FF2B5EF4-FFF2-40B4-BE49-F238E27FC236}">
                    <a16:creationId xmlns:a16="http://schemas.microsoft.com/office/drawing/2014/main" id="{F5296F3D-990E-74B0-DF81-B24864BDBFC9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4DB955AD-3C27-4089-278B-4334FAF46126}"/>
                </a:ext>
              </a:extLst>
            </p:cNvPr>
            <p:cNvGrpSpPr/>
            <p:nvPr/>
          </p:nvGrpSpPr>
          <p:grpSpPr>
            <a:xfrm>
              <a:off x="4481952" y="3559295"/>
              <a:ext cx="579004" cy="579004"/>
              <a:chOff x="1713870" y="959602"/>
              <a:chExt cx="579004" cy="579004"/>
            </a:xfrm>
          </p:grpSpPr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9CA11F0-0EF3-5DAE-A301-EA5DC579F85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91" name="四角形: 上の 2 つの角を切り取る 90">
                <a:extLst>
                  <a:ext uri="{FF2B5EF4-FFF2-40B4-BE49-F238E27FC236}">
                    <a16:creationId xmlns:a16="http://schemas.microsoft.com/office/drawing/2014/main" id="{F89CE396-1417-961D-329A-BCF920F5A879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3" name="左大かっこ 92">
              <a:extLst>
                <a:ext uri="{FF2B5EF4-FFF2-40B4-BE49-F238E27FC236}">
                  <a16:creationId xmlns:a16="http://schemas.microsoft.com/office/drawing/2014/main" id="{8C585DB2-72E9-0A92-EA23-4CF2A558DE6E}"/>
                </a:ext>
              </a:extLst>
            </p:cNvPr>
            <p:cNvSpPr/>
            <p:nvPr/>
          </p:nvSpPr>
          <p:spPr>
            <a:xfrm>
              <a:off x="4314911" y="4492833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100FED4-785A-AD51-51E2-13F2300CD871}"/>
                </a:ext>
              </a:extLst>
            </p:cNvPr>
            <p:cNvSpPr txBox="1"/>
            <p:nvPr/>
          </p:nvSpPr>
          <p:spPr>
            <a:xfrm>
              <a:off x="3982683" y="4446640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498DC4D5-6D32-67EF-8579-3A8208D0B7C7}"/>
                </a:ext>
              </a:extLst>
            </p:cNvPr>
            <p:cNvSpPr/>
            <p:nvPr/>
          </p:nvSpPr>
          <p:spPr>
            <a:xfrm>
              <a:off x="4323328" y="5877396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48D3EE82-4614-E803-6EE5-B7D7657B076D}"/>
                </a:ext>
              </a:extLst>
            </p:cNvPr>
            <p:cNvSpPr txBox="1"/>
            <p:nvPr/>
          </p:nvSpPr>
          <p:spPr>
            <a:xfrm>
              <a:off x="3991100" y="583120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97" name="左大かっこ 96">
              <a:extLst>
                <a:ext uri="{FF2B5EF4-FFF2-40B4-BE49-F238E27FC236}">
                  <a16:creationId xmlns:a16="http://schemas.microsoft.com/office/drawing/2014/main" id="{F45E3F9E-F388-E888-7584-C2D5B9D397A7}"/>
                </a:ext>
              </a:extLst>
            </p:cNvPr>
            <p:cNvSpPr/>
            <p:nvPr/>
          </p:nvSpPr>
          <p:spPr>
            <a:xfrm>
              <a:off x="4332043" y="5572097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891C9AC-86E3-E7D1-176E-F93547805323}"/>
                </a:ext>
              </a:extLst>
            </p:cNvPr>
            <p:cNvSpPr txBox="1"/>
            <p:nvPr/>
          </p:nvSpPr>
          <p:spPr>
            <a:xfrm>
              <a:off x="3999815" y="552590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EB4734C0-DA6D-1A43-57F2-27F075D3ACC0}"/>
                </a:ext>
              </a:extLst>
            </p:cNvPr>
            <p:cNvGrpSpPr/>
            <p:nvPr/>
          </p:nvGrpSpPr>
          <p:grpSpPr>
            <a:xfrm>
              <a:off x="6264873" y="5855759"/>
              <a:ext cx="579005" cy="261610"/>
              <a:chOff x="5602035" y="5286718"/>
              <a:chExt cx="579005" cy="2616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9EA5E5A5-A3AE-2DAD-E399-EF5C57CAB3C3}"/>
                  </a:ext>
                </a:extLst>
              </p:cNvPr>
              <p:cNvSpPr/>
              <p:nvPr/>
            </p:nvSpPr>
            <p:spPr>
              <a:xfrm>
                <a:off x="5602035" y="5312981"/>
                <a:ext cx="579005" cy="183684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1F22BE02-1A98-F7D1-7559-D1AED7442E10}"/>
                  </a:ext>
                </a:extLst>
              </p:cNvPr>
              <p:cNvSpPr txBox="1"/>
              <p:nvPr/>
            </p:nvSpPr>
            <p:spPr>
              <a:xfrm>
                <a:off x="5678979" y="5286718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D69B032B-D1DA-5098-7E46-3632C2364D72}"/>
                </a:ext>
              </a:extLst>
            </p:cNvPr>
            <p:cNvGrpSpPr/>
            <p:nvPr/>
          </p:nvGrpSpPr>
          <p:grpSpPr>
            <a:xfrm>
              <a:off x="6264874" y="5295204"/>
              <a:ext cx="579004" cy="579004"/>
              <a:chOff x="1713870" y="959602"/>
              <a:chExt cx="579004" cy="579004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A501AF8-5E57-A6F3-D13B-3259E54AB9C7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03" name="四角形: 上の 2 つの角を切り取る 102">
                <a:extLst>
                  <a:ext uri="{FF2B5EF4-FFF2-40B4-BE49-F238E27FC236}">
                    <a16:creationId xmlns:a16="http://schemas.microsoft.com/office/drawing/2014/main" id="{7D587733-C5C5-2A8B-FF25-43F08A7F2422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04" name="図 103">
              <a:extLst>
                <a:ext uri="{FF2B5EF4-FFF2-40B4-BE49-F238E27FC236}">
                  <a16:creationId xmlns:a16="http://schemas.microsoft.com/office/drawing/2014/main" id="{3655C5A3-D13D-D3BE-449E-909D65B0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189" y="5596157"/>
              <a:ext cx="441249" cy="441249"/>
            </a:xfrm>
            <a:prstGeom prst="rect">
              <a:avLst/>
            </a:prstGeom>
          </p:spPr>
        </p:pic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1AC2F8A6-0E64-65C2-3EDD-1FA2FC52B7AB}"/>
                </a:ext>
              </a:extLst>
            </p:cNvPr>
            <p:cNvGrpSpPr/>
            <p:nvPr/>
          </p:nvGrpSpPr>
          <p:grpSpPr>
            <a:xfrm>
              <a:off x="6272714" y="4769140"/>
              <a:ext cx="579005" cy="372175"/>
              <a:chOff x="5131293" y="2559412"/>
              <a:chExt cx="579005" cy="372175"/>
            </a:xfrm>
          </p:grpSpPr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10B74B7C-5590-CC44-7A16-E4F3BB031A72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AEBD556A-F18E-EC6A-F345-13EC2DBD2B1C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8253CF30-3399-D063-684F-B9565A077BFD}"/>
                </a:ext>
              </a:extLst>
            </p:cNvPr>
            <p:cNvGrpSpPr/>
            <p:nvPr/>
          </p:nvGrpSpPr>
          <p:grpSpPr>
            <a:xfrm>
              <a:off x="6272714" y="4175413"/>
              <a:ext cx="579004" cy="579004"/>
              <a:chOff x="1713870" y="959602"/>
              <a:chExt cx="579004" cy="579004"/>
            </a:xfrm>
          </p:grpSpPr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6E253AD-A69B-3D5B-3A24-8D4CE35BDDE9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10" name="四角形: 上の 2 つの角を切り取る 109">
                <a:extLst>
                  <a:ext uri="{FF2B5EF4-FFF2-40B4-BE49-F238E27FC236}">
                    <a16:creationId xmlns:a16="http://schemas.microsoft.com/office/drawing/2014/main" id="{1B2D064B-F023-68E9-0DAB-6792248B3866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619A780F-D1B0-A1E9-90F8-4D87E45D90AF}"/>
                </a:ext>
              </a:extLst>
            </p:cNvPr>
            <p:cNvGrpSpPr/>
            <p:nvPr/>
          </p:nvGrpSpPr>
          <p:grpSpPr>
            <a:xfrm>
              <a:off x="6272917" y="3483430"/>
              <a:ext cx="579005" cy="579005"/>
              <a:chOff x="5131293" y="2352583"/>
              <a:chExt cx="579005" cy="579005"/>
            </a:xfrm>
          </p:grpSpPr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BDB9B7E8-5F5A-0B3B-8AE3-2877A9ACE7BA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F3AFB22-CF69-3A2B-75F9-6400039FAD1D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4E505463-B840-FB19-786B-6866D6A55265}"/>
                </a:ext>
              </a:extLst>
            </p:cNvPr>
            <p:cNvGrpSpPr/>
            <p:nvPr/>
          </p:nvGrpSpPr>
          <p:grpSpPr>
            <a:xfrm>
              <a:off x="6272714" y="2899622"/>
              <a:ext cx="579004" cy="579004"/>
              <a:chOff x="1713870" y="959602"/>
              <a:chExt cx="579004" cy="579004"/>
            </a:xfrm>
          </p:grpSpPr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69E0807C-9F46-07B9-4620-E852CCF58859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16" name="四角形: 上の 2 つの角を切り取る 115">
                <a:extLst>
                  <a:ext uri="{FF2B5EF4-FFF2-40B4-BE49-F238E27FC236}">
                    <a16:creationId xmlns:a16="http://schemas.microsoft.com/office/drawing/2014/main" id="{A3CAB3CD-5C2D-B1DE-02D6-E4EC5F12D28B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5B1563AB-68EC-86DD-31C3-3A680085436D}"/>
                </a:ext>
              </a:extLst>
            </p:cNvPr>
            <p:cNvSpPr/>
            <p:nvPr/>
          </p:nvSpPr>
          <p:spPr>
            <a:xfrm>
              <a:off x="6040117" y="3838174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08A0D575-4F41-C272-6B6E-E99ACCF82D20}"/>
                </a:ext>
              </a:extLst>
            </p:cNvPr>
            <p:cNvSpPr txBox="1"/>
            <p:nvPr/>
          </p:nvSpPr>
          <p:spPr>
            <a:xfrm>
              <a:off x="5707889" y="3791981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3F611D33-66B4-F639-1681-AE36A0EE92D1}"/>
                </a:ext>
              </a:extLst>
            </p:cNvPr>
            <p:cNvSpPr/>
            <p:nvPr/>
          </p:nvSpPr>
          <p:spPr>
            <a:xfrm>
              <a:off x="6080840" y="5701606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C1789E65-66C5-3ABB-7CB4-57B9FAA72ADA}"/>
                </a:ext>
              </a:extLst>
            </p:cNvPr>
            <p:cNvSpPr txBox="1"/>
            <p:nvPr/>
          </p:nvSpPr>
          <p:spPr>
            <a:xfrm>
              <a:off x="5740062" y="5749226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F8696D8D-28DF-2294-AA6B-8DC7EBC4E6DB}"/>
                </a:ext>
              </a:extLst>
            </p:cNvPr>
            <p:cNvSpPr txBox="1"/>
            <p:nvPr/>
          </p:nvSpPr>
          <p:spPr>
            <a:xfrm>
              <a:off x="7664101" y="18472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  <a:r>
                <a:rPr kumimoji="1" lang="ja-JP" altLang="en-US" i="1" dirty="0">
                  <a:solidFill>
                    <a:schemeClr val="bg1">
                      <a:lumMod val="75000"/>
                    </a:schemeClr>
                  </a:solidFill>
                </a:rPr>
                <a:t>日目</a:t>
              </a:r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6D3EAD9A-4D0C-29C2-ABE8-BE9A73A4FA00}"/>
                </a:ext>
              </a:extLst>
            </p:cNvPr>
            <p:cNvGrpSpPr/>
            <p:nvPr/>
          </p:nvGrpSpPr>
          <p:grpSpPr>
            <a:xfrm>
              <a:off x="7801277" y="5712719"/>
              <a:ext cx="579004" cy="372176"/>
              <a:chOff x="1713870" y="1166430"/>
              <a:chExt cx="579004" cy="372176"/>
            </a:xfrm>
          </p:grpSpPr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D80D571-1F62-C333-EFA8-2316E52EB902}"/>
                  </a:ext>
                </a:extLst>
              </p:cNvPr>
              <p:cNvSpPr txBox="1"/>
              <p:nvPr/>
            </p:nvSpPr>
            <p:spPr>
              <a:xfrm>
                <a:off x="1757952" y="119937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2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24" name="四角形: 上の 2 つの角を切り取る 123">
                <a:extLst>
                  <a:ext uri="{FF2B5EF4-FFF2-40B4-BE49-F238E27FC236}">
                    <a16:creationId xmlns:a16="http://schemas.microsoft.com/office/drawing/2014/main" id="{00B13D6E-38C2-6972-5319-E73B0BD5923C}"/>
                  </a:ext>
                </a:extLst>
              </p:cNvPr>
              <p:cNvSpPr/>
              <p:nvPr/>
            </p:nvSpPr>
            <p:spPr>
              <a:xfrm>
                <a:off x="1713870" y="1166430"/>
                <a:ext cx="579004" cy="372176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3E60F71E-1DB6-23A6-DAB9-7F15D5FCA20C}"/>
                </a:ext>
              </a:extLst>
            </p:cNvPr>
            <p:cNvGrpSpPr/>
            <p:nvPr/>
          </p:nvGrpSpPr>
          <p:grpSpPr>
            <a:xfrm>
              <a:off x="7801276" y="5216859"/>
              <a:ext cx="579005" cy="372175"/>
              <a:chOff x="5131293" y="2559412"/>
              <a:chExt cx="579005" cy="372175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F9489E6E-4FEA-6F17-4BBC-6E37E489A0AF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876FFC31-5F4C-C415-28CE-53D68176CA1B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D87AEB2C-F105-8653-127E-267EBF8E1ED2}"/>
                </a:ext>
              </a:extLst>
            </p:cNvPr>
            <p:cNvGrpSpPr/>
            <p:nvPr/>
          </p:nvGrpSpPr>
          <p:grpSpPr>
            <a:xfrm>
              <a:off x="7801276" y="4623132"/>
              <a:ext cx="579004" cy="579004"/>
              <a:chOff x="1713870" y="959602"/>
              <a:chExt cx="579004" cy="579004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F00B466-132C-89DE-9B89-A1C70B27873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30" name="四角形: 上の 2 つの角を切り取る 129">
                <a:extLst>
                  <a:ext uri="{FF2B5EF4-FFF2-40B4-BE49-F238E27FC236}">
                    <a16:creationId xmlns:a16="http://schemas.microsoft.com/office/drawing/2014/main" id="{AA0C42ED-EF26-A26E-6C57-11240B711134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8EDBDA08-CFA7-F2A8-0983-7DE3074C5E8C}"/>
                </a:ext>
              </a:extLst>
            </p:cNvPr>
            <p:cNvGrpSpPr/>
            <p:nvPr/>
          </p:nvGrpSpPr>
          <p:grpSpPr>
            <a:xfrm>
              <a:off x="7807482" y="4138434"/>
              <a:ext cx="579005" cy="372175"/>
              <a:chOff x="5131293" y="2559412"/>
              <a:chExt cx="579005" cy="372175"/>
            </a:xfrm>
          </p:grpSpPr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F9B08E0B-BA5A-8C6A-38DE-B03909F49DDC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0C555A7D-3813-8AA4-E940-3100F5A5E3C1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E3B97B8E-47EC-C71B-ECF3-41513748F755}"/>
                </a:ext>
              </a:extLst>
            </p:cNvPr>
            <p:cNvGrpSpPr/>
            <p:nvPr/>
          </p:nvGrpSpPr>
          <p:grpSpPr>
            <a:xfrm>
              <a:off x="7807482" y="3544707"/>
              <a:ext cx="579004" cy="579004"/>
              <a:chOff x="1713870" y="959602"/>
              <a:chExt cx="579004" cy="579004"/>
            </a:xfrm>
          </p:grpSpPr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3AB8A728-3726-1782-7336-8594A4ED160D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36" name="四角形: 上の 2 つの角を切り取る 135">
                <a:extLst>
                  <a:ext uri="{FF2B5EF4-FFF2-40B4-BE49-F238E27FC236}">
                    <a16:creationId xmlns:a16="http://schemas.microsoft.com/office/drawing/2014/main" id="{73D2E7EB-9863-DD7D-0279-789CC6CEB11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68E9138B-2EF3-D589-CD5A-DE956D45AE03}"/>
                </a:ext>
              </a:extLst>
            </p:cNvPr>
            <p:cNvGrpSpPr/>
            <p:nvPr/>
          </p:nvGrpSpPr>
          <p:grpSpPr>
            <a:xfrm>
              <a:off x="7796917" y="2873830"/>
              <a:ext cx="579005" cy="579005"/>
              <a:chOff x="5131293" y="2352583"/>
              <a:chExt cx="579005" cy="579005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7ED23D86-59EC-CFD1-1893-0AACCC9D3BA7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5A31D97A-4F18-EEA1-7F25-9DCF5B94F8CA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31066718-AE6E-AA91-47D4-2EB972E1D45D}"/>
                </a:ext>
              </a:extLst>
            </p:cNvPr>
            <p:cNvGrpSpPr/>
            <p:nvPr/>
          </p:nvGrpSpPr>
          <p:grpSpPr>
            <a:xfrm>
              <a:off x="7796714" y="2290022"/>
              <a:ext cx="579004" cy="579004"/>
              <a:chOff x="1713870" y="959602"/>
              <a:chExt cx="579004" cy="579004"/>
            </a:xfrm>
          </p:grpSpPr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AD04D9FD-4179-9EB6-445B-C070D0A1456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42" name="四角形: 上の 2 つの角を切り取る 141">
                <a:extLst>
                  <a:ext uri="{FF2B5EF4-FFF2-40B4-BE49-F238E27FC236}">
                    <a16:creationId xmlns:a16="http://schemas.microsoft.com/office/drawing/2014/main" id="{171F2D89-28F0-CBDF-AB71-49D2581C927F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43" name="図 142">
              <a:extLst>
                <a:ext uri="{FF2B5EF4-FFF2-40B4-BE49-F238E27FC236}">
                  <a16:creationId xmlns:a16="http://schemas.microsoft.com/office/drawing/2014/main" id="{C0BE128E-665C-0EB6-8EA8-A44DF31D2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843" y="5587940"/>
              <a:ext cx="441249" cy="441249"/>
            </a:xfrm>
            <a:prstGeom prst="rect">
              <a:avLst/>
            </a:prstGeom>
          </p:spPr>
        </p:pic>
        <p:sp>
          <p:nvSpPr>
            <p:cNvPr id="144" name="左大かっこ 143">
              <a:extLst>
                <a:ext uri="{FF2B5EF4-FFF2-40B4-BE49-F238E27FC236}">
                  <a16:creationId xmlns:a16="http://schemas.microsoft.com/office/drawing/2014/main" id="{2EC26861-EC12-4C66-058F-AB940FDF9DC4}"/>
                </a:ext>
              </a:extLst>
            </p:cNvPr>
            <p:cNvSpPr/>
            <p:nvPr/>
          </p:nvSpPr>
          <p:spPr>
            <a:xfrm>
              <a:off x="7608081" y="3246156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740F88B2-2545-4311-30B1-3ECC87A985DB}"/>
                </a:ext>
              </a:extLst>
            </p:cNvPr>
            <p:cNvSpPr txBox="1"/>
            <p:nvPr/>
          </p:nvSpPr>
          <p:spPr>
            <a:xfrm>
              <a:off x="7275853" y="319996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146" name="左大かっこ 145">
              <a:extLst>
                <a:ext uri="{FF2B5EF4-FFF2-40B4-BE49-F238E27FC236}">
                  <a16:creationId xmlns:a16="http://schemas.microsoft.com/office/drawing/2014/main" id="{BF263206-1804-C762-B81C-15E6749067B1}"/>
                </a:ext>
              </a:extLst>
            </p:cNvPr>
            <p:cNvSpPr/>
            <p:nvPr/>
          </p:nvSpPr>
          <p:spPr>
            <a:xfrm>
              <a:off x="7649400" y="5689593"/>
              <a:ext cx="73152" cy="37712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2AA4AEE6-E7B9-F3C3-3C32-EB2DCAB81CEC}"/>
                </a:ext>
              </a:extLst>
            </p:cNvPr>
            <p:cNvSpPr txBox="1"/>
            <p:nvPr/>
          </p:nvSpPr>
          <p:spPr>
            <a:xfrm>
              <a:off x="7308622" y="573721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7EA0FF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7EA0FF"/>
                  </a:solidFill>
                </a:rPr>
                <a:t>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C631EEB9-9CD4-E75E-35DE-5C24A933DE86}"/>
                </a:ext>
              </a:extLst>
            </p:cNvPr>
            <p:cNvSpPr txBox="1"/>
            <p:nvPr/>
          </p:nvSpPr>
          <p:spPr>
            <a:xfrm>
              <a:off x="9441223" y="1235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r>
                <a:rPr kumimoji="1" lang="ja-JP" altLang="en-US" i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254239F8-859A-398C-A066-6B261C31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722" y="5580314"/>
              <a:ext cx="441249" cy="441249"/>
            </a:xfrm>
            <a:prstGeom prst="rect">
              <a:avLst/>
            </a:prstGeom>
          </p:spPr>
        </p:pic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809B494B-759F-3F5C-86C8-AAAFD14B9A33}"/>
                </a:ext>
              </a:extLst>
            </p:cNvPr>
            <p:cNvGrpSpPr/>
            <p:nvPr/>
          </p:nvGrpSpPr>
          <p:grpSpPr>
            <a:xfrm>
              <a:off x="9563298" y="5720435"/>
              <a:ext cx="579005" cy="372175"/>
              <a:chOff x="5131293" y="2559412"/>
              <a:chExt cx="579005" cy="372175"/>
            </a:xfrm>
          </p:grpSpPr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0832F141-67EA-E506-8DC7-32C2FD0D051C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E628EFA-8FEB-D914-BE65-35775C934EBC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9D8F2F1F-FFB2-206D-5FE4-55AE2F64D115}"/>
                </a:ext>
              </a:extLst>
            </p:cNvPr>
            <p:cNvGrpSpPr/>
            <p:nvPr/>
          </p:nvGrpSpPr>
          <p:grpSpPr>
            <a:xfrm>
              <a:off x="9563298" y="5126708"/>
              <a:ext cx="579004" cy="579004"/>
              <a:chOff x="1713870" y="959602"/>
              <a:chExt cx="579004" cy="579004"/>
            </a:xfrm>
          </p:grpSpPr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5FDDD7B3-0E68-006F-74ED-408F0B6F84DB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55" name="四角形: 上の 2 つの角を切り取る 154">
                <a:extLst>
                  <a:ext uri="{FF2B5EF4-FFF2-40B4-BE49-F238E27FC236}">
                    <a16:creationId xmlns:a16="http://schemas.microsoft.com/office/drawing/2014/main" id="{BCDB2342-126C-CE18-4303-0AA176044104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153449B8-B7C8-0CED-D956-3A44AACCFAF2}"/>
                </a:ext>
              </a:extLst>
            </p:cNvPr>
            <p:cNvGrpSpPr/>
            <p:nvPr/>
          </p:nvGrpSpPr>
          <p:grpSpPr>
            <a:xfrm>
              <a:off x="9569504" y="4642010"/>
              <a:ext cx="579005" cy="372175"/>
              <a:chOff x="5131293" y="2559412"/>
              <a:chExt cx="579005" cy="372175"/>
            </a:xfrm>
          </p:grpSpPr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D847A00A-BE4F-1BEC-23EE-84E6ABE7699D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0CBD8FF-D216-10B8-48B2-25C24170AB4E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238509BC-9E9C-D7EF-2F89-8C86EC583C08}"/>
                </a:ext>
              </a:extLst>
            </p:cNvPr>
            <p:cNvGrpSpPr/>
            <p:nvPr/>
          </p:nvGrpSpPr>
          <p:grpSpPr>
            <a:xfrm>
              <a:off x="9569504" y="4048283"/>
              <a:ext cx="579004" cy="579004"/>
              <a:chOff x="1713870" y="959602"/>
              <a:chExt cx="579004" cy="579004"/>
            </a:xfrm>
          </p:grpSpPr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F1A80DC-AD4A-A1AE-3EEB-D1BA99610D58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61" name="四角形: 上の 2 つの角を切り取る 160">
                <a:extLst>
                  <a:ext uri="{FF2B5EF4-FFF2-40B4-BE49-F238E27FC236}">
                    <a16:creationId xmlns:a16="http://schemas.microsoft.com/office/drawing/2014/main" id="{6BB04B58-14C3-5C22-0CCB-A49E434D1300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7E68EC3D-336A-813E-D3C1-A19001A4AA38}"/>
                </a:ext>
              </a:extLst>
            </p:cNvPr>
            <p:cNvGrpSpPr/>
            <p:nvPr/>
          </p:nvGrpSpPr>
          <p:grpSpPr>
            <a:xfrm>
              <a:off x="9574655" y="2268440"/>
              <a:ext cx="579005" cy="579005"/>
              <a:chOff x="5131293" y="2352583"/>
              <a:chExt cx="579005" cy="579005"/>
            </a:xfrm>
          </p:grpSpPr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1590CA1A-7E8A-7A1E-C468-2DD65758FCBF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508324CC-13DB-E1F5-3AFB-AAD7E6205DED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7F113F85-2A90-502D-FA5C-492B86857F40}"/>
                </a:ext>
              </a:extLst>
            </p:cNvPr>
            <p:cNvGrpSpPr/>
            <p:nvPr/>
          </p:nvGrpSpPr>
          <p:grpSpPr>
            <a:xfrm>
              <a:off x="9572813" y="1678998"/>
              <a:ext cx="579004" cy="579004"/>
              <a:chOff x="1713870" y="959602"/>
              <a:chExt cx="579004" cy="579004"/>
            </a:xfrm>
          </p:grpSpPr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756412F-D933-97BD-7CD2-78593340ECDD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74" name="四角形: 上の 2 つの角を切り取る 173">
                <a:extLst>
                  <a:ext uri="{FF2B5EF4-FFF2-40B4-BE49-F238E27FC236}">
                    <a16:creationId xmlns:a16="http://schemas.microsoft.com/office/drawing/2014/main" id="{6F30BF81-246F-9CA5-47DD-963453FD8021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5" name="左大かっこ 174">
              <a:extLst>
                <a:ext uri="{FF2B5EF4-FFF2-40B4-BE49-F238E27FC236}">
                  <a16:creationId xmlns:a16="http://schemas.microsoft.com/office/drawing/2014/main" id="{60E9C059-17B0-C37F-48B4-6069812AD180}"/>
                </a:ext>
              </a:extLst>
            </p:cNvPr>
            <p:cNvSpPr/>
            <p:nvPr/>
          </p:nvSpPr>
          <p:spPr>
            <a:xfrm>
              <a:off x="9358653" y="2657817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89F02E1-ADDB-C2B8-E729-962DA87BD333}"/>
                </a:ext>
              </a:extLst>
            </p:cNvPr>
            <p:cNvSpPr txBox="1"/>
            <p:nvPr/>
          </p:nvSpPr>
          <p:spPr>
            <a:xfrm>
              <a:off x="9026425" y="261162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177" name="左大かっこ 176">
              <a:extLst>
                <a:ext uri="{FF2B5EF4-FFF2-40B4-BE49-F238E27FC236}">
                  <a16:creationId xmlns:a16="http://schemas.microsoft.com/office/drawing/2014/main" id="{E3E5A196-A123-ADAE-8790-2C3A5852FE9E}"/>
                </a:ext>
              </a:extLst>
            </p:cNvPr>
            <p:cNvSpPr/>
            <p:nvPr/>
          </p:nvSpPr>
          <p:spPr>
            <a:xfrm>
              <a:off x="9353660" y="5701606"/>
              <a:ext cx="73152" cy="37712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F4A8E6EE-8BE5-1758-436F-CBBCB69AF6E0}"/>
                </a:ext>
              </a:extLst>
            </p:cNvPr>
            <p:cNvSpPr txBox="1"/>
            <p:nvPr/>
          </p:nvSpPr>
          <p:spPr>
            <a:xfrm>
              <a:off x="9012882" y="5749226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99DD98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99DD98"/>
                  </a:solidFill>
                </a:rPr>
                <a:t>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85E74BAC-7042-77A0-9D6A-508217C184CE}"/>
                </a:ext>
              </a:extLst>
            </p:cNvPr>
            <p:cNvSpPr txBox="1"/>
            <p:nvPr/>
          </p:nvSpPr>
          <p:spPr>
            <a:xfrm>
              <a:off x="11060724" y="59256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7</a:t>
              </a:r>
              <a:r>
                <a:rPr kumimoji="1" lang="ja-JP" altLang="en-US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FD56A0A4-6E9F-28BF-6A15-FCDB4996A28A}"/>
                </a:ext>
              </a:extLst>
            </p:cNvPr>
            <p:cNvGrpSpPr/>
            <p:nvPr/>
          </p:nvGrpSpPr>
          <p:grpSpPr>
            <a:xfrm>
              <a:off x="9572615" y="3550381"/>
              <a:ext cx="579005" cy="372175"/>
              <a:chOff x="5131293" y="2559412"/>
              <a:chExt cx="579005" cy="372175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412B96C9-C297-2FF8-44CC-A0F8C5193711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F8F97286-9EAF-8E67-388E-38C3E1F1576C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5C1DDC13-73F0-B1CB-A86B-69E877B346E1}"/>
                </a:ext>
              </a:extLst>
            </p:cNvPr>
            <p:cNvGrpSpPr/>
            <p:nvPr/>
          </p:nvGrpSpPr>
          <p:grpSpPr>
            <a:xfrm>
              <a:off x="9572615" y="2956654"/>
              <a:ext cx="579004" cy="579004"/>
              <a:chOff x="1713870" y="959602"/>
              <a:chExt cx="579004" cy="579004"/>
            </a:xfrm>
          </p:grpSpPr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AD4CDFDC-3651-6267-E092-678A6F0F15E2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85" name="四角形: 上の 2 つの角を切り取る 184">
                <a:extLst>
                  <a:ext uri="{FF2B5EF4-FFF2-40B4-BE49-F238E27FC236}">
                    <a16:creationId xmlns:a16="http://schemas.microsoft.com/office/drawing/2014/main" id="{DC969F9A-B528-9B21-90A1-C1DE00AF3176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AD8157AA-5BE8-D8B1-756A-084B3D59E023}"/>
                </a:ext>
              </a:extLst>
            </p:cNvPr>
            <p:cNvGrpSpPr/>
            <p:nvPr/>
          </p:nvGrpSpPr>
          <p:grpSpPr>
            <a:xfrm>
              <a:off x="11148140" y="5499722"/>
              <a:ext cx="579004" cy="579004"/>
              <a:chOff x="1713870" y="959602"/>
              <a:chExt cx="579004" cy="579004"/>
            </a:xfrm>
          </p:grpSpPr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03E38334-692C-C804-A650-55EE1A64595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88" name="四角形: 上の 2 つの角を切り取る 187">
                <a:extLst>
                  <a:ext uri="{FF2B5EF4-FFF2-40B4-BE49-F238E27FC236}">
                    <a16:creationId xmlns:a16="http://schemas.microsoft.com/office/drawing/2014/main" id="{B6E84DC8-DC6B-A642-1364-2645CBCE79D3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A6802907-B151-93D3-5886-35D62EC61589}"/>
                </a:ext>
              </a:extLst>
            </p:cNvPr>
            <p:cNvGrpSpPr/>
            <p:nvPr/>
          </p:nvGrpSpPr>
          <p:grpSpPr>
            <a:xfrm>
              <a:off x="11154346" y="5015024"/>
              <a:ext cx="579005" cy="372175"/>
              <a:chOff x="5131293" y="2559412"/>
              <a:chExt cx="579005" cy="372175"/>
            </a:xfrm>
          </p:grpSpPr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506AE57B-3E78-DF14-53EA-180F458B6EA2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7EB87A5F-C12D-F95C-B3C8-BC4DC4D02F6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756CF176-85E3-5EFD-33AB-99DF92DF2B61}"/>
                </a:ext>
              </a:extLst>
            </p:cNvPr>
            <p:cNvGrpSpPr/>
            <p:nvPr/>
          </p:nvGrpSpPr>
          <p:grpSpPr>
            <a:xfrm>
              <a:off x="11154346" y="4421297"/>
              <a:ext cx="579004" cy="579004"/>
              <a:chOff x="1713870" y="959602"/>
              <a:chExt cx="579004" cy="579004"/>
            </a:xfrm>
          </p:grpSpPr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E52ABA58-4578-2BEC-EC52-E30BED02BBCB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194" name="四角形: 上の 2 つの角を切り取る 193">
                <a:extLst>
                  <a:ext uri="{FF2B5EF4-FFF2-40B4-BE49-F238E27FC236}">
                    <a16:creationId xmlns:a16="http://schemas.microsoft.com/office/drawing/2014/main" id="{EA82C856-9A43-9415-FCCC-AB08455145A0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5B585DB2-105E-06DC-5DB5-50A38AF596E0}"/>
                </a:ext>
              </a:extLst>
            </p:cNvPr>
            <p:cNvGrpSpPr/>
            <p:nvPr/>
          </p:nvGrpSpPr>
          <p:grpSpPr>
            <a:xfrm>
              <a:off x="11157457" y="3923395"/>
              <a:ext cx="579005" cy="372175"/>
              <a:chOff x="5131293" y="2559412"/>
              <a:chExt cx="579005" cy="372175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CEEAE650-2492-B7AC-41E6-DC50BDC2F6C9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D13A4DC6-0091-9DD5-1578-59711EE85B2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C6E2057A-2520-3559-5708-469CA6BD4DB5}"/>
                </a:ext>
              </a:extLst>
            </p:cNvPr>
            <p:cNvGrpSpPr/>
            <p:nvPr/>
          </p:nvGrpSpPr>
          <p:grpSpPr>
            <a:xfrm>
              <a:off x="11157457" y="3329668"/>
              <a:ext cx="579004" cy="579004"/>
              <a:chOff x="1713870" y="959602"/>
              <a:chExt cx="579004" cy="579004"/>
            </a:xfrm>
          </p:grpSpPr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A80EA841-DCAE-1A8E-059F-B5469E1C62B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00" name="四角形: 上の 2 つの角を切り取る 199">
                <a:extLst>
                  <a:ext uri="{FF2B5EF4-FFF2-40B4-BE49-F238E27FC236}">
                    <a16:creationId xmlns:a16="http://schemas.microsoft.com/office/drawing/2014/main" id="{BB0BF2D2-FF3C-AFAB-2B5F-B5EC62697D54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1" name="グループ化 200">
              <a:extLst>
                <a:ext uri="{FF2B5EF4-FFF2-40B4-BE49-F238E27FC236}">
                  <a16:creationId xmlns:a16="http://schemas.microsoft.com/office/drawing/2014/main" id="{C424697E-E221-260D-34E5-BC3A2E7EFB5A}"/>
                </a:ext>
              </a:extLst>
            </p:cNvPr>
            <p:cNvGrpSpPr/>
            <p:nvPr/>
          </p:nvGrpSpPr>
          <p:grpSpPr>
            <a:xfrm>
              <a:off x="11159257" y="2864650"/>
              <a:ext cx="579005" cy="372175"/>
              <a:chOff x="5131293" y="2559412"/>
              <a:chExt cx="579005" cy="372175"/>
            </a:xfrm>
          </p:grpSpPr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846D35E3-0AF3-AA13-485F-5C031D9F7BA7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AD82752C-4409-7F00-F954-3733F98EFE8D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5F8E5779-4176-F4EE-DF5F-168455F00B71}"/>
                </a:ext>
              </a:extLst>
            </p:cNvPr>
            <p:cNvGrpSpPr/>
            <p:nvPr/>
          </p:nvGrpSpPr>
          <p:grpSpPr>
            <a:xfrm>
              <a:off x="11153656" y="2280842"/>
              <a:ext cx="579004" cy="579004"/>
              <a:chOff x="1713870" y="959602"/>
              <a:chExt cx="579004" cy="579004"/>
            </a:xfrm>
          </p:grpSpPr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A470D9CD-0E06-0EF8-FE98-00A5A8AE35CD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06" name="四角形: 上の 2 つの角を切り取る 205">
                <a:extLst>
                  <a:ext uri="{FF2B5EF4-FFF2-40B4-BE49-F238E27FC236}">
                    <a16:creationId xmlns:a16="http://schemas.microsoft.com/office/drawing/2014/main" id="{91C06355-8FCB-1AF9-4815-B7BC731572A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0B7F8946-A130-72B2-4B1E-AD25B0C84113}"/>
                </a:ext>
              </a:extLst>
            </p:cNvPr>
            <p:cNvGrpSpPr/>
            <p:nvPr/>
          </p:nvGrpSpPr>
          <p:grpSpPr>
            <a:xfrm>
              <a:off x="11153858" y="1618865"/>
              <a:ext cx="579005" cy="579005"/>
              <a:chOff x="5131293" y="2352583"/>
              <a:chExt cx="579005" cy="579005"/>
            </a:xfrm>
          </p:grpSpPr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105FA1E6-E048-669F-7363-01A3FE08C6EE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E45170EB-99BE-3759-1E41-EEB2DF1E40F7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0241D36F-1C7F-7B2F-DFB8-C1F26499619F}"/>
                </a:ext>
              </a:extLst>
            </p:cNvPr>
            <p:cNvGrpSpPr/>
            <p:nvPr/>
          </p:nvGrpSpPr>
          <p:grpSpPr>
            <a:xfrm>
              <a:off x="11153655" y="1035057"/>
              <a:ext cx="579004" cy="579004"/>
              <a:chOff x="1713870" y="959602"/>
              <a:chExt cx="579004" cy="579004"/>
            </a:xfrm>
          </p:grpSpPr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1B076BBA-6CB7-797E-222F-EE76372CBDD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12" name="四角形: 上の 2 つの角を切り取る 211">
                <a:extLst>
                  <a:ext uri="{FF2B5EF4-FFF2-40B4-BE49-F238E27FC236}">
                    <a16:creationId xmlns:a16="http://schemas.microsoft.com/office/drawing/2014/main" id="{CC0D144A-A099-300B-68DC-AE91FEE78434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13" name="図 212">
              <a:extLst>
                <a:ext uri="{FF2B5EF4-FFF2-40B4-BE49-F238E27FC236}">
                  <a16:creationId xmlns:a16="http://schemas.microsoft.com/office/drawing/2014/main" id="{D1663E0C-8BF1-D0B9-26D6-41F9F46F8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5580314"/>
              <a:ext cx="441249" cy="441249"/>
            </a:xfrm>
            <a:prstGeom prst="rect">
              <a:avLst/>
            </a:prstGeom>
          </p:spPr>
        </p:pic>
        <p:sp>
          <p:nvSpPr>
            <p:cNvPr id="214" name="左大かっこ 213">
              <a:extLst>
                <a:ext uri="{FF2B5EF4-FFF2-40B4-BE49-F238E27FC236}">
                  <a16:creationId xmlns:a16="http://schemas.microsoft.com/office/drawing/2014/main" id="{88BC2993-6D12-CA23-C1D2-D5EB255E7F64}"/>
                </a:ext>
              </a:extLst>
            </p:cNvPr>
            <p:cNvSpPr/>
            <p:nvPr/>
          </p:nvSpPr>
          <p:spPr>
            <a:xfrm>
              <a:off x="10957654" y="1992272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F381A129-D31D-4895-B1C6-CC4299B9C4F5}"/>
                </a:ext>
              </a:extLst>
            </p:cNvPr>
            <p:cNvSpPr txBox="1"/>
            <p:nvPr/>
          </p:nvSpPr>
          <p:spPr>
            <a:xfrm>
              <a:off x="10625426" y="1946079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216" name="左大かっこ 215">
              <a:extLst>
                <a:ext uri="{FF2B5EF4-FFF2-40B4-BE49-F238E27FC236}">
                  <a16:creationId xmlns:a16="http://schemas.microsoft.com/office/drawing/2014/main" id="{C29C6D82-3BC1-CF24-3A44-3924B614AC1D}"/>
                </a:ext>
              </a:extLst>
            </p:cNvPr>
            <p:cNvSpPr/>
            <p:nvPr/>
          </p:nvSpPr>
          <p:spPr>
            <a:xfrm>
              <a:off x="11010450" y="5689593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0472B534-C4BA-F76E-5CCD-72760819CF52}"/>
                </a:ext>
              </a:extLst>
            </p:cNvPr>
            <p:cNvSpPr txBox="1"/>
            <p:nvPr/>
          </p:nvSpPr>
          <p:spPr>
            <a:xfrm>
              <a:off x="10669672" y="573721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629BA427-41D6-AC49-2EED-F11C675311C0}"/>
                </a:ext>
              </a:extLst>
            </p:cNvPr>
            <p:cNvGrpSpPr/>
            <p:nvPr/>
          </p:nvGrpSpPr>
          <p:grpSpPr>
            <a:xfrm>
              <a:off x="10378301" y="2806140"/>
              <a:ext cx="2180474" cy="2180474"/>
              <a:chOff x="12395693" y="5111809"/>
              <a:chExt cx="914400" cy="914400"/>
            </a:xfrm>
          </p:grpSpPr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08D088AE-1BF2-C3BA-D820-89593731D1A1}"/>
                  </a:ext>
                </a:extLst>
              </p:cNvPr>
              <p:cNvSpPr/>
              <p:nvPr/>
            </p:nvSpPr>
            <p:spPr>
              <a:xfrm rot="2700000">
                <a:off x="12382990" y="5508333"/>
                <a:ext cx="914400" cy="121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8553AA48-1DF9-995B-C350-767CD3AFAFFA}"/>
                  </a:ext>
                </a:extLst>
              </p:cNvPr>
              <p:cNvSpPr/>
              <p:nvPr/>
            </p:nvSpPr>
            <p:spPr>
              <a:xfrm rot="18900000">
                <a:off x="12395693" y="5505713"/>
                <a:ext cx="914400" cy="1179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486881DC-CFD3-FC85-F5E4-9B20DF1C48FC}"/>
                </a:ext>
              </a:extLst>
            </p:cNvPr>
            <p:cNvCxnSpPr>
              <a:cxnSpLocks/>
            </p:cNvCxnSpPr>
            <p:nvPr/>
          </p:nvCxnSpPr>
          <p:spPr>
            <a:xfrm>
              <a:off x="1982429" y="1790050"/>
              <a:ext cx="0" cy="1924115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コネクタ 427">
              <a:extLst>
                <a:ext uri="{FF2B5EF4-FFF2-40B4-BE49-F238E27FC236}">
                  <a16:creationId xmlns:a16="http://schemas.microsoft.com/office/drawing/2014/main" id="{1857630C-34C2-DDD1-F3A9-7DECBCE4A5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425" y="1664047"/>
              <a:ext cx="0" cy="1924115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2E07F311-6C17-71BC-87D7-CED413E1BC6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215" y="1604553"/>
              <a:ext cx="0" cy="1957179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コネクタ 474">
              <a:extLst>
                <a:ext uri="{FF2B5EF4-FFF2-40B4-BE49-F238E27FC236}">
                  <a16:creationId xmlns:a16="http://schemas.microsoft.com/office/drawing/2014/main" id="{544B5F64-97A6-8948-EDDE-28EBDD62F3E0}"/>
                </a:ext>
              </a:extLst>
            </p:cNvPr>
            <p:cNvCxnSpPr>
              <a:cxnSpLocks/>
            </p:cNvCxnSpPr>
            <p:nvPr/>
          </p:nvCxnSpPr>
          <p:spPr>
            <a:xfrm>
              <a:off x="6955593" y="1568993"/>
              <a:ext cx="0" cy="1957179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F88BD156-AB84-16D0-F798-2F5B4F26929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579" y="1505381"/>
              <a:ext cx="0" cy="231072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C4BC9733-8DE2-4501-9AF5-2C24A3493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875" y="1217635"/>
              <a:ext cx="0" cy="2339496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線コネクタ 582">
              <a:extLst>
                <a:ext uri="{FF2B5EF4-FFF2-40B4-BE49-F238E27FC236}">
                  <a16:creationId xmlns:a16="http://schemas.microsoft.com/office/drawing/2014/main" id="{F5D3E811-D79E-D72D-9A0F-4300D419D6B8}"/>
                </a:ext>
              </a:extLst>
            </p:cNvPr>
            <p:cNvCxnSpPr>
              <a:cxnSpLocks/>
            </p:cNvCxnSpPr>
            <p:nvPr/>
          </p:nvCxnSpPr>
          <p:spPr>
            <a:xfrm>
              <a:off x="13759913" y="777228"/>
              <a:ext cx="0" cy="2356867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コネクタ 618">
              <a:extLst>
                <a:ext uri="{FF2B5EF4-FFF2-40B4-BE49-F238E27FC236}">
                  <a16:creationId xmlns:a16="http://schemas.microsoft.com/office/drawing/2014/main" id="{0B89AD82-8D10-3B19-D79D-F3CCC353284A}"/>
                </a:ext>
              </a:extLst>
            </p:cNvPr>
            <p:cNvCxnSpPr>
              <a:cxnSpLocks/>
            </p:cNvCxnSpPr>
            <p:nvPr/>
          </p:nvCxnSpPr>
          <p:spPr>
            <a:xfrm>
              <a:off x="15479856" y="781389"/>
              <a:ext cx="0" cy="2356451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グループ化 255">
              <a:extLst>
                <a:ext uri="{FF2B5EF4-FFF2-40B4-BE49-F238E27FC236}">
                  <a16:creationId xmlns:a16="http://schemas.microsoft.com/office/drawing/2014/main" id="{A76B206E-4649-359E-CF27-859C6295932A}"/>
                </a:ext>
              </a:extLst>
            </p:cNvPr>
            <p:cNvGrpSpPr/>
            <p:nvPr/>
          </p:nvGrpSpPr>
          <p:grpSpPr>
            <a:xfrm>
              <a:off x="5398152" y="16066988"/>
              <a:ext cx="439885" cy="439885"/>
              <a:chOff x="10378301" y="11157674"/>
              <a:chExt cx="439885" cy="439885"/>
            </a:xfrm>
          </p:grpSpPr>
          <p:pic>
            <p:nvPicPr>
              <p:cNvPr id="218" name="図 217">
                <a:extLst>
                  <a:ext uri="{FF2B5EF4-FFF2-40B4-BE49-F238E27FC236}">
                    <a16:creationId xmlns:a16="http://schemas.microsoft.com/office/drawing/2014/main" id="{36F34DD8-061B-7FC8-1660-5A7D5EBB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255" name="テキスト ボックス 254">
                <a:extLst>
                  <a:ext uri="{FF2B5EF4-FFF2-40B4-BE49-F238E27FC236}">
                    <a16:creationId xmlns:a16="http://schemas.microsoft.com/office/drawing/2014/main" id="{08C34D14-5A1B-4397-0A54-165AF4DE42FA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2CD20CCD-B27B-DC99-CA64-EFA8DC7865D9}"/>
                </a:ext>
              </a:extLst>
            </p:cNvPr>
            <p:cNvGrpSpPr/>
            <p:nvPr/>
          </p:nvGrpSpPr>
          <p:grpSpPr>
            <a:xfrm>
              <a:off x="6261836" y="16932640"/>
              <a:ext cx="579005" cy="261610"/>
              <a:chOff x="5602035" y="5286718"/>
              <a:chExt cx="579005" cy="261610"/>
            </a:xfrm>
          </p:grpSpPr>
          <p:sp>
            <p:nvSpPr>
              <p:cNvPr id="262" name="正方形/長方形 261">
                <a:extLst>
                  <a:ext uri="{FF2B5EF4-FFF2-40B4-BE49-F238E27FC236}">
                    <a16:creationId xmlns:a16="http://schemas.microsoft.com/office/drawing/2014/main" id="{9C39CFC0-6CAA-BE9E-9096-C362EF1582B0}"/>
                  </a:ext>
                </a:extLst>
              </p:cNvPr>
              <p:cNvSpPr/>
              <p:nvPr/>
            </p:nvSpPr>
            <p:spPr>
              <a:xfrm>
                <a:off x="5602035" y="5312981"/>
                <a:ext cx="579005" cy="183684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ADA5D072-0D7B-FACA-9862-BBE2DC420BA4}"/>
                  </a:ext>
                </a:extLst>
              </p:cNvPr>
              <p:cNvSpPr txBox="1"/>
              <p:nvPr/>
            </p:nvSpPr>
            <p:spPr>
              <a:xfrm>
                <a:off x="5678979" y="5286718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</p:grp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7B1398CD-011E-DC99-831B-BBBD5CFF091B}"/>
                </a:ext>
              </a:extLst>
            </p:cNvPr>
            <p:cNvGrpSpPr/>
            <p:nvPr/>
          </p:nvGrpSpPr>
          <p:grpSpPr>
            <a:xfrm>
              <a:off x="6261837" y="16372085"/>
              <a:ext cx="579004" cy="579004"/>
              <a:chOff x="1713870" y="959602"/>
              <a:chExt cx="579004" cy="579004"/>
            </a:xfrm>
          </p:grpSpPr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451A6D27-1A3A-4A1D-0A50-F9ECB51F1899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66" name="四角形: 上の 2 つの角を切り取る 265">
                <a:extLst>
                  <a:ext uri="{FF2B5EF4-FFF2-40B4-BE49-F238E27FC236}">
                    <a16:creationId xmlns:a16="http://schemas.microsoft.com/office/drawing/2014/main" id="{39D8926E-858E-F27E-6FD7-69E97344C8B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67" name="図 266">
              <a:extLst>
                <a:ext uri="{FF2B5EF4-FFF2-40B4-BE49-F238E27FC236}">
                  <a16:creationId xmlns:a16="http://schemas.microsoft.com/office/drawing/2014/main" id="{93FEF2BC-297A-3AE7-BEC2-474E21DE8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152" y="16673038"/>
              <a:ext cx="441249" cy="441249"/>
            </a:xfrm>
            <a:prstGeom prst="rect">
              <a:avLst/>
            </a:prstGeom>
          </p:spPr>
        </p:pic>
        <p:grpSp>
          <p:nvGrpSpPr>
            <p:cNvPr id="268" name="グループ化 267">
              <a:extLst>
                <a:ext uri="{FF2B5EF4-FFF2-40B4-BE49-F238E27FC236}">
                  <a16:creationId xmlns:a16="http://schemas.microsoft.com/office/drawing/2014/main" id="{BC47EF59-D396-78AE-8307-70220E22EB2B}"/>
                </a:ext>
              </a:extLst>
            </p:cNvPr>
            <p:cNvGrpSpPr/>
            <p:nvPr/>
          </p:nvGrpSpPr>
          <p:grpSpPr>
            <a:xfrm>
              <a:off x="6269677" y="15846021"/>
              <a:ext cx="579005" cy="372175"/>
              <a:chOff x="5131293" y="2559412"/>
              <a:chExt cx="579005" cy="372175"/>
            </a:xfrm>
          </p:grpSpPr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CC34FBC8-F73F-B819-169F-33E13E10E47D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0" name="テキスト ボックス 269">
                <a:extLst>
                  <a:ext uri="{FF2B5EF4-FFF2-40B4-BE49-F238E27FC236}">
                    <a16:creationId xmlns:a16="http://schemas.microsoft.com/office/drawing/2014/main" id="{F310CF2F-7AB5-ADDA-87BF-92A3628F4A82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0F2DE7D8-7D48-10EF-3AC9-E3B70C05C9E1}"/>
                </a:ext>
              </a:extLst>
            </p:cNvPr>
            <p:cNvGrpSpPr/>
            <p:nvPr/>
          </p:nvGrpSpPr>
          <p:grpSpPr>
            <a:xfrm>
              <a:off x="6269677" y="15252294"/>
              <a:ext cx="579004" cy="579004"/>
              <a:chOff x="1713870" y="959602"/>
              <a:chExt cx="579004" cy="579004"/>
            </a:xfrm>
          </p:grpSpPr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7B8F9EB2-B811-5A83-FD72-C2A449FDA215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73" name="四角形: 上の 2 つの角を切り取る 272">
                <a:extLst>
                  <a:ext uri="{FF2B5EF4-FFF2-40B4-BE49-F238E27FC236}">
                    <a16:creationId xmlns:a16="http://schemas.microsoft.com/office/drawing/2014/main" id="{35C23110-61B7-D7A4-FACC-AE85F63A25C7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4" name="グループ化 273">
              <a:extLst>
                <a:ext uri="{FF2B5EF4-FFF2-40B4-BE49-F238E27FC236}">
                  <a16:creationId xmlns:a16="http://schemas.microsoft.com/office/drawing/2014/main" id="{29C9E053-251F-4CD1-4DDA-EEE1F3470DB0}"/>
                </a:ext>
              </a:extLst>
            </p:cNvPr>
            <p:cNvGrpSpPr/>
            <p:nvPr/>
          </p:nvGrpSpPr>
          <p:grpSpPr>
            <a:xfrm>
              <a:off x="6269880" y="14560311"/>
              <a:ext cx="579005" cy="579005"/>
              <a:chOff x="5131293" y="2352583"/>
              <a:chExt cx="579005" cy="579005"/>
            </a:xfrm>
          </p:grpSpPr>
          <p:sp>
            <p:nvSpPr>
              <p:cNvPr id="275" name="正方形/長方形 274">
                <a:extLst>
                  <a:ext uri="{FF2B5EF4-FFF2-40B4-BE49-F238E27FC236}">
                    <a16:creationId xmlns:a16="http://schemas.microsoft.com/office/drawing/2014/main" id="{C789C5F3-D3F9-677E-08EC-B14D1FA6C481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6" name="テキスト ボックス 275">
                <a:extLst>
                  <a:ext uri="{FF2B5EF4-FFF2-40B4-BE49-F238E27FC236}">
                    <a16:creationId xmlns:a16="http://schemas.microsoft.com/office/drawing/2014/main" id="{C53B6F28-0FB4-82E1-1B49-CC10F90CC0CF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277" name="グループ化 276">
              <a:extLst>
                <a:ext uri="{FF2B5EF4-FFF2-40B4-BE49-F238E27FC236}">
                  <a16:creationId xmlns:a16="http://schemas.microsoft.com/office/drawing/2014/main" id="{107464CE-CF2E-9468-DCDE-A3BFB57F28DC}"/>
                </a:ext>
              </a:extLst>
            </p:cNvPr>
            <p:cNvGrpSpPr/>
            <p:nvPr/>
          </p:nvGrpSpPr>
          <p:grpSpPr>
            <a:xfrm>
              <a:off x="6269677" y="13976503"/>
              <a:ext cx="579004" cy="579004"/>
              <a:chOff x="1713870" y="959602"/>
              <a:chExt cx="579004" cy="579004"/>
            </a:xfrm>
          </p:grpSpPr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0E68693E-F565-9FD1-B3F4-FA484D5F1AE3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79" name="四角形: 上の 2 つの角を切り取る 278">
                <a:extLst>
                  <a:ext uri="{FF2B5EF4-FFF2-40B4-BE49-F238E27FC236}">
                    <a16:creationId xmlns:a16="http://schemas.microsoft.com/office/drawing/2014/main" id="{DE46D263-CC2B-1F8C-A286-1A8824DBF550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0" name="左大かっこ 279">
              <a:extLst>
                <a:ext uri="{FF2B5EF4-FFF2-40B4-BE49-F238E27FC236}">
                  <a16:creationId xmlns:a16="http://schemas.microsoft.com/office/drawing/2014/main" id="{E8413601-E43F-365C-8598-8630D9704774}"/>
                </a:ext>
              </a:extLst>
            </p:cNvPr>
            <p:cNvSpPr/>
            <p:nvPr/>
          </p:nvSpPr>
          <p:spPr>
            <a:xfrm>
              <a:off x="6037080" y="14915055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B7602538-9A0F-882F-199A-320049AF860B}"/>
                </a:ext>
              </a:extLst>
            </p:cNvPr>
            <p:cNvSpPr txBox="1"/>
            <p:nvPr/>
          </p:nvSpPr>
          <p:spPr>
            <a:xfrm>
              <a:off x="5704852" y="14868862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A59E191A-4837-254B-CDA6-77CE9B7E66C6}"/>
                </a:ext>
              </a:extLst>
            </p:cNvPr>
            <p:cNvSpPr/>
            <p:nvPr/>
          </p:nvSpPr>
          <p:spPr>
            <a:xfrm>
              <a:off x="6077803" y="16778487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BC8B298E-1A8A-D648-6F25-7F1FCBC5DE60}"/>
                </a:ext>
              </a:extLst>
            </p:cNvPr>
            <p:cNvSpPr txBox="1"/>
            <p:nvPr/>
          </p:nvSpPr>
          <p:spPr>
            <a:xfrm>
              <a:off x="5737025" y="1682610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8906145D-B85C-AF59-85F3-ED7C73010946}"/>
                </a:ext>
              </a:extLst>
            </p:cNvPr>
            <p:cNvSpPr/>
            <p:nvPr/>
          </p:nvSpPr>
          <p:spPr>
            <a:xfrm>
              <a:off x="6073656" y="16370163"/>
              <a:ext cx="73152" cy="377120"/>
            </a:xfrm>
            <a:prstGeom prst="leftBracket">
              <a:avLst/>
            </a:prstGeom>
            <a:ln w="1270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テキスト ボックス 284">
              <a:extLst>
                <a:ext uri="{FF2B5EF4-FFF2-40B4-BE49-F238E27FC236}">
                  <a16:creationId xmlns:a16="http://schemas.microsoft.com/office/drawing/2014/main" id="{511765F7-D6CC-9808-EBCD-673690C99B7D}"/>
                </a:ext>
              </a:extLst>
            </p:cNvPr>
            <p:cNvSpPr txBox="1"/>
            <p:nvPr/>
          </p:nvSpPr>
          <p:spPr>
            <a:xfrm>
              <a:off x="5734805" y="1642045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2h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8E095B9F-1F75-0B7A-46F7-C727B53FD66F}"/>
                </a:ext>
              </a:extLst>
            </p:cNvPr>
            <p:cNvSpPr/>
            <p:nvPr/>
          </p:nvSpPr>
          <p:spPr>
            <a:xfrm>
              <a:off x="6060112" y="16029755"/>
              <a:ext cx="73152" cy="187980"/>
            </a:xfrm>
            <a:prstGeom prst="leftBracke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テキスト ボックス 286">
              <a:extLst>
                <a:ext uri="{FF2B5EF4-FFF2-40B4-BE49-F238E27FC236}">
                  <a16:creationId xmlns:a16="http://schemas.microsoft.com/office/drawing/2014/main" id="{2607C2F8-6E4A-52C9-188C-D4989AA88B55}"/>
                </a:ext>
              </a:extLst>
            </p:cNvPr>
            <p:cNvSpPr txBox="1"/>
            <p:nvPr/>
          </p:nvSpPr>
          <p:spPr>
            <a:xfrm>
              <a:off x="5727884" y="15983562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1h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288" name="グループ化 287">
              <a:extLst>
                <a:ext uri="{FF2B5EF4-FFF2-40B4-BE49-F238E27FC236}">
                  <a16:creationId xmlns:a16="http://schemas.microsoft.com/office/drawing/2014/main" id="{34493C1A-A2A2-2478-F9D5-003915930B03}"/>
                </a:ext>
              </a:extLst>
            </p:cNvPr>
            <p:cNvGrpSpPr/>
            <p:nvPr/>
          </p:nvGrpSpPr>
          <p:grpSpPr>
            <a:xfrm>
              <a:off x="7788867" y="16930718"/>
              <a:ext cx="579005" cy="261610"/>
              <a:chOff x="5602035" y="5286718"/>
              <a:chExt cx="579005" cy="261610"/>
            </a:xfrm>
          </p:grpSpPr>
          <p:sp>
            <p:nvSpPr>
              <p:cNvPr id="289" name="正方形/長方形 288">
                <a:extLst>
                  <a:ext uri="{FF2B5EF4-FFF2-40B4-BE49-F238E27FC236}">
                    <a16:creationId xmlns:a16="http://schemas.microsoft.com/office/drawing/2014/main" id="{EA01FDBF-DA57-2BE8-FDD7-DFC86423464C}"/>
                  </a:ext>
                </a:extLst>
              </p:cNvPr>
              <p:cNvSpPr/>
              <p:nvPr/>
            </p:nvSpPr>
            <p:spPr>
              <a:xfrm>
                <a:off x="5602035" y="5312981"/>
                <a:ext cx="579005" cy="183684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018B102A-1765-C186-A866-C28127341BCA}"/>
                  </a:ext>
                </a:extLst>
              </p:cNvPr>
              <p:cNvSpPr txBox="1"/>
              <p:nvPr/>
            </p:nvSpPr>
            <p:spPr>
              <a:xfrm>
                <a:off x="5678979" y="5286718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</p:grpSp>
        <p:grpSp>
          <p:nvGrpSpPr>
            <p:cNvPr id="291" name="グループ化 290">
              <a:extLst>
                <a:ext uri="{FF2B5EF4-FFF2-40B4-BE49-F238E27FC236}">
                  <a16:creationId xmlns:a16="http://schemas.microsoft.com/office/drawing/2014/main" id="{FD4AA9A6-7889-2AF3-8090-540C76A4E76A}"/>
                </a:ext>
              </a:extLst>
            </p:cNvPr>
            <p:cNvGrpSpPr/>
            <p:nvPr/>
          </p:nvGrpSpPr>
          <p:grpSpPr>
            <a:xfrm>
              <a:off x="7788868" y="16370163"/>
              <a:ext cx="579004" cy="579004"/>
              <a:chOff x="1713870" y="959602"/>
              <a:chExt cx="579004" cy="579004"/>
            </a:xfrm>
          </p:grpSpPr>
          <p:sp>
            <p:nvSpPr>
              <p:cNvPr id="292" name="テキスト ボックス 291">
                <a:extLst>
                  <a:ext uri="{FF2B5EF4-FFF2-40B4-BE49-F238E27FC236}">
                    <a16:creationId xmlns:a16="http://schemas.microsoft.com/office/drawing/2014/main" id="{F6469D2E-F7EA-BA90-E85B-2BAF8EF1F08D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93" name="四角形: 上の 2 つの角を切り取る 292">
                <a:extLst>
                  <a:ext uri="{FF2B5EF4-FFF2-40B4-BE49-F238E27FC236}">
                    <a16:creationId xmlns:a16="http://schemas.microsoft.com/office/drawing/2014/main" id="{6439E055-233F-B11A-7B30-5B3B34B78D3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4" name="グループ化 293">
              <a:extLst>
                <a:ext uri="{FF2B5EF4-FFF2-40B4-BE49-F238E27FC236}">
                  <a16:creationId xmlns:a16="http://schemas.microsoft.com/office/drawing/2014/main" id="{63BB2481-29C3-CDFD-3CA1-1AA2BD23C916}"/>
                </a:ext>
              </a:extLst>
            </p:cNvPr>
            <p:cNvGrpSpPr/>
            <p:nvPr/>
          </p:nvGrpSpPr>
          <p:grpSpPr>
            <a:xfrm>
              <a:off x="7798752" y="15906464"/>
              <a:ext cx="579005" cy="372175"/>
              <a:chOff x="5131293" y="2559412"/>
              <a:chExt cx="579005" cy="372175"/>
            </a:xfrm>
          </p:grpSpPr>
          <p:sp>
            <p:nvSpPr>
              <p:cNvPr id="295" name="正方形/長方形 294">
                <a:extLst>
                  <a:ext uri="{FF2B5EF4-FFF2-40B4-BE49-F238E27FC236}">
                    <a16:creationId xmlns:a16="http://schemas.microsoft.com/office/drawing/2014/main" id="{6DB3416A-61D4-D974-239B-761F3B9FF5F6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E91CEF94-825D-244B-2935-B3A9C35E7AF3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5CA11F08-B7C5-B6F3-50C3-96CF6ECE974F}"/>
                </a:ext>
              </a:extLst>
            </p:cNvPr>
            <p:cNvGrpSpPr/>
            <p:nvPr/>
          </p:nvGrpSpPr>
          <p:grpSpPr>
            <a:xfrm>
              <a:off x="7798752" y="15312737"/>
              <a:ext cx="579004" cy="579004"/>
              <a:chOff x="1713870" y="959602"/>
              <a:chExt cx="579004" cy="579004"/>
            </a:xfrm>
          </p:grpSpPr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07FA01C5-A08E-C6C8-9BF7-4B09E5642BC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299" name="四角形: 上の 2 つの角を切り取る 298">
                <a:extLst>
                  <a:ext uri="{FF2B5EF4-FFF2-40B4-BE49-F238E27FC236}">
                    <a16:creationId xmlns:a16="http://schemas.microsoft.com/office/drawing/2014/main" id="{B73D08E6-4D37-9BB0-B7E7-5B9DCA61696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80DEBD23-7AB6-5611-FBEB-35576A3965B5}"/>
                </a:ext>
              </a:extLst>
            </p:cNvPr>
            <p:cNvGrpSpPr/>
            <p:nvPr/>
          </p:nvGrpSpPr>
          <p:grpSpPr>
            <a:xfrm>
              <a:off x="7798751" y="14625627"/>
              <a:ext cx="579005" cy="579005"/>
              <a:chOff x="5131293" y="2352583"/>
              <a:chExt cx="579005" cy="579005"/>
            </a:xfrm>
          </p:grpSpPr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DF80E5C1-2E8E-EF8D-AD48-D54DB7E90EF4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1175CE5A-6A3B-516D-9126-841793665D75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303" name="グループ化 302">
              <a:extLst>
                <a:ext uri="{FF2B5EF4-FFF2-40B4-BE49-F238E27FC236}">
                  <a16:creationId xmlns:a16="http://schemas.microsoft.com/office/drawing/2014/main" id="{A06830E6-31E9-CDC2-9A8A-4C1DF4F350AE}"/>
                </a:ext>
              </a:extLst>
            </p:cNvPr>
            <p:cNvGrpSpPr/>
            <p:nvPr/>
          </p:nvGrpSpPr>
          <p:grpSpPr>
            <a:xfrm>
              <a:off x="7798752" y="14041819"/>
              <a:ext cx="579004" cy="579004"/>
              <a:chOff x="1713870" y="959602"/>
              <a:chExt cx="579004" cy="579004"/>
            </a:xfrm>
          </p:grpSpPr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3EC942DF-6EDE-60C6-3E95-0A746C6F90D2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05" name="四角形: 上の 2 つの角を切り取る 304">
                <a:extLst>
                  <a:ext uri="{FF2B5EF4-FFF2-40B4-BE49-F238E27FC236}">
                    <a16:creationId xmlns:a16="http://schemas.microsoft.com/office/drawing/2014/main" id="{163EA73F-5A80-7221-8A2F-65376D91D78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06" name="図 305">
              <a:extLst>
                <a:ext uri="{FF2B5EF4-FFF2-40B4-BE49-F238E27FC236}">
                  <a16:creationId xmlns:a16="http://schemas.microsoft.com/office/drawing/2014/main" id="{DC8FFDC9-9969-437F-685A-4747879E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61" y="16692635"/>
              <a:ext cx="441249" cy="441249"/>
            </a:xfrm>
            <a:prstGeom prst="rect">
              <a:avLst/>
            </a:prstGeom>
          </p:spPr>
        </p:pic>
        <p:sp>
          <p:nvSpPr>
            <p:cNvPr id="307" name="左大かっこ 306">
              <a:extLst>
                <a:ext uri="{FF2B5EF4-FFF2-40B4-BE49-F238E27FC236}">
                  <a16:creationId xmlns:a16="http://schemas.microsoft.com/office/drawing/2014/main" id="{7343F59A-FACC-AD38-ED66-5219D52234D8}"/>
                </a:ext>
              </a:extLst>
            </p:cNvPr>
            <p:cNvSpPr/>
            <p:nvPr/>
          </p:nvSpPr>
          <p:spPr>
            <a:xfrm>
              <a:off x="7608081" y="14995339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0D17CF44-AF05-5319-6B82-76486816DAAE}"/>
                </a:ext>
              </a:extLst>
            </p:cNvPr>
            <p:cNvSpPr txBox="1"/>
            <p:nvPr/>
          </p:nvSpPr>
          <p:spPr>
            <a:xfrm>
              <a:off x="7275853" y="14949146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309" name="左大かっこ 308">
              <a:extLst>
                <a:ext uri="{FF2B5EF4-FFF2-40B4-BE49-F238E27FC236}">
                  <a16:creationId xmlns:a16="http://schemas.microsoft.com/office/drawing/2014/main" id="{45B73E71-55CD-4095-1983-E3D2C3BDC8C3}"/>
                </a:ext>
              </a:extLst>
            </p:cNvPr>
            <p:cNvSpPr/>
            <p:nvPr/>
          </p:nvSpPr>
          <p:spPr>
            <a:xfrm>
              <a:off x="7623718" y="16794288"/>
              <a:ext cx="73152" cy="37712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テキスト ボックス 309">
              <a:extLst>
                <a:ext uri="{FF2B5EF4-FFF2-40B4-BE49-F238E27FC236}">
                  <a16:creationId xmlns:a16="http://schemas.microsoft.com/office/drawing/2014/main" id="{2BC7DB34-FAA0-92F9-E8C3-E469C8243DCB}"/>
                </a:ext>
              </a:extLst>
            </p:cNvPr>
            <p:cNvSpPr txBox="1"/>
            <p:nvPr/>
          </p:nvSpPr>
          <p:spPr>
            <a:xfrm>
              <a:off x="7282940" y="16841908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7EA0FF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7EA0FF"/>
                  </a:solidFill>
                </a:rPr>
                <a:t>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grpSp>
          <p:nvGrpSpPr>
            <p:cNvPr id="311" name="グループ化 310">
              <a:extLst>
                <a:ext uri="{FF2B5EF4-FFF2-40B4-BE49-F238E27FC236}">
                  <a16:creationId xmlns:a16="http://schemas.microsoft.com/office/drawing/2014/main" id="{8DC61325-2448-D05E-07D3-1BBDDDBA082E}"/>
                </a:ext>
              </a:extLst>
            </p:cNvPr>
            <p:cNvGrpSpPr/>
            <p:nvPr/>
          </p:nvGrpSpPr>
          <p:grpSpPr>
            <a:xfrm>
              <a:off x="9579162" y="16809708"/>
              <a:ext cx="579004" cy="372176"/>
              <a:chOff x="1713870" y="1166430"/>
              <a:chExt cx="579004" cy="372176"/>
            </a:xfrm>
          </p:grpSpPr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013492AB-2194-C9CA-99E4-755075772052}"/>
                  </a:ext>
                </a:extLst>
              </p:cNvPr>
              <p:cNvSpPr txBox="1"/>
              <p:nvPr/>
            </p:nvSpPr>
            <p:spPr>
              <a:xfrm>
                <a:off x="1757952" y="119937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2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13" name="四角形: 上の 2 つの角を切り取る 312">
                <a:extLst>
                  <a:ext uri="{FF2B5EF4-FFF2-40B4-BE49-F238E27FC236}">
                    <a16:creationId xmlns:a16="http://schemas.microsoft.com/office/drawing/2014/main" id="{D70CD970-026A-4C5B-8A76-9FFDC62257AC}"/>
                  </a:ext>
                </a:extLst>
              </p:cNvPr>
              <p:cNvSpPr/>
              <p:nvPr/>
            </p:nvSpPr>
            <p:spPr>
              <a:xfrm>
                <a:off x="1713870" y="1166430"/>
                <a:ext cx="579004" cy="372176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4" name="グループ化 313">
              <a:extLst>
                <a:ext uri="{FF2B5EF4-FFF2-40B4-BE49-F238E27FC236}">
                  <a16:creationId xmlns:a16="http://schemas.microsoft.com/office/drawing/2014/main" id="{079C022D-4FE5-B403-5B8E-8E4678727A1D}"/>
                </a:ext>
              </a:extLst>
            </p:cNvPr>
            <p:cNvGrpSpPr/>
            <p:nvPr/>
          </p:nvGrpSpPr>
          <p:grpSpPr>
            <a:xfrm>
              <a:off x="9579161" y="16307760"/>
              <a:ext cx="579005" cy="372175"/>
              <a:chOff x="5131293" y="2559412"/>
              <a:chExt cx="579005" cy="372175"/>
            </a:xfrm>
          </p:grpSpPr>
          <p:sp>
            <p:nvSpPr>
              <p:cNvPr id="315" name="正方形/長方形 314">
                <a:extLst>
                  <a:ext uri="{FF2B5EF4-FFF2-40B4-BE49-F238E27FC236}">
                    <a16:creationId xmlns:a16="http://schemas.microsoft.com/office/drawing/2014/main" id="{85951A41-57CC-FF2F-AE5E-403FC4BEABF9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A9FF714B-D051-29E8-4E4F-B78CBEDAFB04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F1C15BB8-4AB4-1445-8AB6-AAFCEE582FF0}"/>
                </a:ext>
              </a:extLst>
            </p:cNvPr>
            <p:cNvGrpSpPr/>
            <p:nvPr/>
          </p:nvGrpSpPr>
          <p:grpSpPr>
            <a:xfrm>
              <a:off x="9579162" y="15714033"/>
              <a:ext cx="579004" cy="579004"/>
              <a:chOff x="1713870" y="959602"/>
              <a:chExt cx="579004" cy="579004"/>
            </a:xfrm>
          </p:grpSpPr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5B629B71-47AD-7B02-0D37-32A7DC86CC59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19" name="四角形: 上の 2 つの角を切り取る 318">
                <a:extLst>
                  <a:ext uri="{FF2B5EF4-FFF2-40B4-BE49-F238E27FC236}">
                    <a16:creationId xmlns:a16="http://schemas.microsoft.com/office/drawing/2014/main" id="{2AAB563C-880B-DF1B-96B0-44E757346C3E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A83BC6BF-DC9B-ECEA-E221-361512614B3B}"/>
                </a:ext>
              </a:extLst>
            </p:cNvPr>
            <p:cNvGrpSpPr/>
            <p:nvPr/>
          </p:nvGrpSpPr>
          <p:grpSpPr>
            <a:xfrm>
              <a:off x="9579161" y="13934190"/>
              <a:ext cx="579005" cy="579005"/>
              <a:chOff x="5131293" y="2352583"/>
              <a:chExt cx="579005" cy="579005"/>
            </a:xfrm>
          </p:grpSpPr>
          <p:sp>
            <p:nvSpPr>
              <p:cNvPr id="321" name="正方形/長方形 320">
                <a:extLst>
                  <a:ext uri="{FF2B5EF4-FFF2-40B4-BE49-F238E27FC236}">
                    <a16:creationId xmlns:a16="http://schemas.microsoft.com/office/drawing/2014/main" id="{EAFD8F3E-1D4F-F168-BB12-76417ECD61C2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7F0B485-B596-A4B7-6BD8-79EC8514FD5F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323" name="グループ化 322">
              <a:extLst>
                <a:ext uri="{FF2B5EF4-FFF2-40B4-BE49-F238E27FC236}">
                  <a16:creationId xmlns:a16="http://schemas.microsoft.com/office/drawing/2014/main" id="{9687A12A-17B4-8C81-45B1-DD5075845870}"/>
                </a:ext>
              </a:extLst>
            </p:cNvPr>
            <p:cNvGrpSpPr/>
            <p:nvPr/>
          </p:nvGrpSpPr>
          <p:grpSpPr>
            <a:xfrm>
              <a:off x="9579162" y="13344748"/>
              <a:ext cx="579004" cy="579004"/>
              <a:chOff x="1713870" y="959602"/>
              <a:chExt cx="579004" cy="579004"/>
            </a:xfrm>
          </p:grpSpPr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1885D4-0FC2-C141-3EF2-CFC499F90733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25" name="四角形: 上の 2 つの角を切り取る 324">
                <a:extLst>
                  <a:ext uri="{FF2B5EF4-FFF2-40B4-BE49-F238E27FC236}">
                    <a16:creationId xmlns:a16="http://schemas.microsoft.com/office/drawing/2014/main" id="{265F48A8-19FB-2F34-985F-ADF6976A068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6" name="グループ化 325">
              <a:extLst>
                <a:ext uri="{FF2B5EF4-FFF2-40B4-BE49-F238E27FC236}">
                  <a16:creationId xmlns:a16="http://schemas.microsoft.com/office/drawing/2014/main" id="{F95886E3-A3A4-A198-F6C7-9E77306D4D98}"/>
                </a:ext>
              </a:extLst>
            </p:cNvPr>
            <p:cNvGrpSpPr/>
            <p:nvPr/>
          </p:nvGrpSpPr>
          <p:grpSpPr>
            <a:xfrm>
              <a:off x="9579161" y="15216131"/>
              <a:ext cx="579005" cy="372175"/>
              <a:chOff x="5131293" y="2559412"/>
              <a:chExt cx="579005" cy="372175"/>
            </a:xfrm>
          </p:grpSpPr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4487D8C3-2507-D92E-3262-EF6CEFB89BEC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81174D67-1139-1A28-36A2-271D97D32B81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29" name="グループ化 328">
              <a:extLst>
                <a:ext uri="{FF2B5EF4-FFF2-40B4-BE49-F238E27FC236}">
                  <a16:creationId xmlns:a16="http://schemas.microsoft.com/office/drawing/2014/main" id="{0B5EA92B-F1FB-24FF-533E-8EAB88004750}"/>
                </a:ext>
              </a:extLst>
            </p:cNvPr>
            <p:cNvGrpSpPr/>
            <p:nvPr/>
          </p:nvGrpSpPr>
          <p:grpSpPr>
            <a:xfrm>
              <a:off x="9579162" y="14622404"/>
              <a:ext cx="579004" cy="579004"/>
              <a:chOff x="1713870" y="959602"/>
              <a:chExt cx="579004" cy="579004"/>
            </a:xfrm>
          </p:grpSpPr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A555D1E9-5342-1B1B-F664-3BA8904C227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31" name="四角形: 上の 2 つの角を切り取る 330">
                <a:extLst>
                  <a:ext uri="{FF2B5EF4-FFF2-40B4-BE49-F238E27FC236}">
                    <a16:creationId xmlns:a16="http://schemas.microsoft.com/office/drawing/2014/main" id="{69667BB0-8A62-57D1-6BBE-38C091ABA583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332" name="図 331">
              <a:extLst>
                <a:ext uri="{FF2B5EF4-FFF2-40B4-BE49-F238E27FC236}">
                  <a16:creationId xmlns:a16="http://schemas.microsoft.com/office/drawing/2014/main" id="{DDB1FC94-90FC-7047-2698-38D8C0DB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722" y="16692635"/>
              <a:ext cx="441249" cy="441249"/>
            </a:xfrm>
            <a:prstGeom prst="rect">
              <a:avLst/>
            </a:prstGeom>
          </p:spPr>
        </p:pic>
        <p:sp>
          <p:nvSpPr>
            <p:cNvPr id="333" name="左大かっこ 332">
              <a:extLst>
                <a:ext uri="{FF2B5EF4-FFF2-40B4-BE49-F238E27FC236}">
                  <a16:creationId xmlns:a16="http://schemas.microsoft.com/office/drawing/2014/main" id="{FE50FD5B-3A56-7FCF-05CA-5065E86B246A}"/>
                </a:ext>
              </a:extLst>
            </p:cNvPr>
            <p:cNvSpPr/>
            <p:nvPr/>
          </p:nvSpPr>
          <p:spPr>
            <a:xfrm>
              <a:off x="9370792" y="14316238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テキスト ボックス 333">
              <a:extLst>
                <a:ext uri="{FF2B5EF4-FFF2-40B4-BE49-F238E27FC236}">
                  <a16:creationId xmlns:a16="http://schemas.microsoft.com/office/drawing/2014/main" id="{BA3733F6-DC11-20EB-757A-4E1EC35A8636}"/>
                </a:ext>
              </a:extLst>
            </p:cNvPr>
            <p:cNvSpPr txBox="1"/>
            <p:nvPr/>
          </p:nvSpPr>
          <p:spPr>
            <a:xfrm>
              <a:off x="9038564" y="14270045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335" name="左大かっこ 334">
              <a:extLst>
                <a:ext uri="{FF2B5EF4-FFF2-40B4-BE49-F238E27FC236}">
                  <a16:creationId xmlns:a16="http://schemas.microsoft.com/office/drawing/2014/main" id="{B60D817B-4579-7508-1748-5DD9CCE401E0}"/>
                </a:ext>
              </a:extLst>
            </p:cNvPr>
            <p:cNvSpPr/>
            <p:nvPr/>
          </p:nvSpPr>
          <p:spPr>
            <a:xfrm>
              <a:off x="9353660" y="16813927"/>
              <a:ext cx="73152" cy="37712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テキスト ボックス 335">
              <a:extLst>
                <a:ext uri="{FF2B5EF4-FFF2-40B4-BE49-F238E27FC236}">
                  <a16:creationId xmlns:a16="http://schemas.microsoft.com/office/drawing/2014/main" id="{9B3AEC2F-681A-DBC7-8FAE-533A8D1A9C2C}"/>
                </a:ext>
              </a:extLst>
            </p:cNvPr>
            <p:cNvSpPr txBox="1"/>
            <p:nvPr/>
          </p:nvSpPr>
          <p:spPr>
            <a:xfrm>
              <a:off x="9012882" y="1686154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99DD98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99DD98"/>
                  </a:solidFill>
                </a:rPr>
                <a:t>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grpSp>
          <p:nvGrpSpPr>
            <p:cNvPr id="337" name="グループ化 336">
              <a:extLst>
                <a:ext uri="{FF2B5EF4-FFF2-40B4-BE49-F238E27FC236}">
                  <a16:creationId xmlns:a16="http://schemas.microsoft.com/office/drawing/2014/main" id="{DFC8F950-84B7-8AB2-6491-4F4393B62975}"/>
                </a:ext>
              </a:extLst>
            </p:cNvPr>
            <p:cNvGrpSpPr/>
            <p:nvPr/>
          </p:nvGrpSpPr>
          <p:grpSpPr>
            <a:xfrm>
              <a:off x="11148139" y="16807074"/>
              <a:ext cx="579005" cy="372175"/>
              <a:chOff x="5131293" y="2559412"/>
              <a:chExt cx="579005" cy="372175"/>
            </a:xfrm>
          </p:grpSpPr>
          <p:sp>
            <p:nvSpPr>
              <p:cNvPr id="338" name="正方形/長方形 337">
                <a:extLst>
                  <a:ext uri="{FF2B5EF4-FFF2-40B4-BE49-F238E27FC236}">
                    <a16:creationId xmlns:a16="http://schemas.microsoft.com/office/drawing/2014/main" id="{94850B66-7489-7411-EFF6-D25FF3B383F0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5DBC792C-987E-C869-34DE-5970DD6C2E1A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40" name="グループ化 339">
              <a:extLst>
                <a:ext uri="{FF2B5EF4-FFF2-40B4-BE49-F238E27FC236}">
                  <a16:creationId xmlns:a16="http://schemas.microsoft.com/office/drawing/2014/main" id="{A97B9BFB-DAF4-B5CB-B401-55FD6D623480}"/>
                </a:ext>
              </a:extLst>
            </p:cNvPr>
            <p:cNvGrpSpPr/>
            <p:nvPr/>
          </p:nvGrpSpPr>
          <p:grpSpPr>
            <a:xfrm>
              <a:off x="11148140" y="16213347"/>
              <a:ext cx="579004" cy="579004"/>
              <a:chOff x="1713870" y="959602"/>
              <a:chExt cx="579004" cy="579004"/>
            </a:xfrm>
          </p:grpSpPr>
          <p:sp>
            <p:nvSpPr>
              <p:cNvPr id="341" name="テキスト ボックス 340">
                <a:extLst>
                  <a:ext uri="{FF2B5EF4-FFF2-40B4-BE49-F238E27FC236}">
                    <a16:creationId xmlns:a16="http://schemas.microsoft.com/office/drawing/2014/main" id="{94E21C05-73D2-BF64-9693-DA0ABDF3FEAA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42" name="四角形: 上の 2 つの角を切り取る 341">
                <a:extLst>
                  <a:ext uri="{FF2B5EF4-FFF2-40B4-BE49-F238E27FC236}">
                    <a16:creationId xmlns:a16="http://schemas.microsoft.com/office/drawing/2014/main" id="{76AD7EE7-D6AC-28F6-4C08-095D2E9212FE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402DD91-F5D0-5C11-43DC-6DC57EC74FA2}"/>
                </a:ext>
              </a:extLst>
            </p:cNvPr>
            <p:cNvGrpSpPr/>
            <p:nvPr/>
          </p:nvGrpSpPr>
          <p:grpSpPr>
            <a:xfrm>
              <a:off x="11148139" y="15715445"/>
              <a:ext cx="579005" cy="372175"/>
              <a:chOff x="5131293" y="2559412"/>
              <a:chExt cx="579005" cy="372175"/>
            </a:xfrm>
          </p:grpSpPr>
          <p:sp>
            <p:nvSpPr>
              <p:cNvPr id="344" name="正方形/長方形 343">
                <a:extLst>
                  <a:ext uri="{FF2B5EF4-FFF2-40B4-BE49-F238E27FC236}">
                    <a16:creationId xmlns:a16="http://schemas.microsoft.com/office/drawing/2014/main" id="{CE826B1A-7071-C678-1E29-326E302E761E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5" name="テキスト ボックス 344">
                <a:extLst>
                  <a:ext uri="{FF2B5EF4-FFF2-40B4-BE49-F238E27FC236}">
                    <a16:creationId xmlns:a16="http://schemas.microsoft.com/office/drawing/2014/main" id="{1A1C6BE6-CB15-C194-24EE-C54798FDA1DC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46" name="グループ化 345">
              <a:extLst>
                <a:ext uri="{FF2B5EF4-FFF2-40B4-BE49-F238E27FC236}">
                  <a16:creationId xmlns:a16="http://schemas.microsoft.com/office/drawing/2014/main" id="{6DF29E64-CD33-9BDB-3952-E2B39D4F616D}"/>
                </a:ext>
              </a:extLst>
            </p:cNvPr>
            <p:cNvGrpSpPr/>
            <p:nvPr/>
          </p:nvGrpSpPr>
          <p:grpSpPr>
            <a:xfrm>
              <a:off x="11148140" y="15121718"/>
              <a:ext cx="579004" cy="579004"/>
              <a:chOff x="1713870" y="959602"/>
              <a:chExt cx="579004" cy="579004"/>
            </a:xfrm>
          </p:grpSpPr>
          <p:sp>
            <p:nvSpPr>
              <p:cNvPr id="347" name="テキスト ボックス 346">
                <a:extLst>
                  <a:ext uri="{FF2B5EF4-FFF2-40B4-BE49-F238E27FC236}">
                    <a16:creationId xmlns:a16="http://schemas.microsoft.com/office/drawing/2014/main" id="{BD819B7B-DFA9-9EB4-C97C-9E9C58C09A2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48" name="四角形: 上の 2 つの角を切り取る 347">
                <a:extLst>
                  <a:ext uri="{FF2B5EF4-FFF2-40B4-BE49-F238E27FC236}">
                    <a16:creationId xmlns:a16="http://schemas.microsoft.com/office/drawing/2014/main" id="{25FD442F-28E8-D82F-B259-6662F7A68E4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49" name="グループ化 348">
              <a:extLst>
                <a:ext uri="{FF2B5EF4-FFF2-40B4-BE49-F238E27FC236}">
                  <a16:creationId xmlns:a16="http://schemas.microsoft.com/office/drawing/2014/main" id="{E1BE1CF4-4536-EF47-1F64-B5BE9BAF63AB}"/>
                </a:ext>
              </a:extLst>
            </p:cNvPr>
            <p:cNvGrpSpPr/>
            <p:nvPr/>
          </p:nvGrpSpPr>
          <p:grpSpPr>
            <a:xfrm>
              <a:off x="11148139" y="14623164"/>
              <a:ext cx="579005" cy="372175"/>
              <a:chOff x="5131293" y="2559412"/>
              <a:chExt cx="579005" cy="372175"/>
            </a:xfrm>
          </p:grpSpPr>
          <p:sp>
            <p:nvSpPr>
              <p:cNvPr id="350" name="正方形/長方形 349">
                <a:extLst>
                  <a:ext uri="{FF2B5EF4-FFF2-40B4-BE49-F238E27FC236}">
                    <a16:creationId xmlns:a16="http://schemas.microsoft.com/office/drawing/2014/main" id="{3D331AB6-2CD7-AE92-A8AC-92F0EBEC6E7B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1" name="テキスト ボックス 350">
                <a:extLst>
                  <a:ext uri="{FF2B5EF4-FFF2-40B4-BE49-F238E27FC236}">
                    <a16:creationId xmlns:a16="http://schemas.microsoft.com/office/drawing/2014/main" id="{22622713-AB48-90C0-81A6-EB5275A4E862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52" name="グループ化 351">
              <a:extLst>
                <a:ext uri="{FF2B5EF4-FFF2-40B4-BE49-F238E27FC236}">
                  <a16:creationId xmlns:a16="http://schemas.microsoft.com/office/drawing/2014/main" id="{23CE5082-891A-0EEE-EDFF-B4928CCD9BBB}"/>
                </a:ext>
              </a:extLst>
            </p:cNvPr>
            <p:cNvGrpSpPr/>
            <p:nvPr/>
          </p:nvGrpSpPr>
          <p:grpSpPr>
            <a:xfrm>
              <a:off x="11148140" y="14039356"/>
              <a:ext cx="579004" cy="579004"/>
              <a:chOff x="1713870" y="959602"/>
              <a:chExt cx="579004" cy="579004"/>
            </a:xfrm>
          </p:grpSpPr>
          <p:sp>
            <p:nvSpPr>
              <p:cNvPr id="353" name="テキスト ボックス 352">
                <a:extLst>
                  <a:ext uri="{FF2B5EF4-FFF2-40B4-BE49-F238E27FC236}">
                    <a16:creationId xmlns:a16="http://schemas.microsoft.com/office/drawing/2014/main" id="{B6914282-828F-81F7-5232-5CD4C7F73928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54" name="四角形: 上の 2 つの角を切り取る 353">
                <a:extLst>
                  <a:ext uri="{FF2B5EF4-FFF2-40B4-BE49-F238E27FC236}">
                    <a16:creationId xmlns:a16="http://schemas.microsoft.com/office/drawing/2014/main" id="{DA37FCD5-918F-CDDA-A722-0971E300CDC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5" name="グループ化 354">
              <a:extLst>
                <a:ext uri="{FF2B5EF4-FFF2-40B4-BE49-F238E27FC236}">
                  <a16:creationId xmlns:a16="http://schemas.microsoft.com/office/drawing/2014/main" id="{7452EA5D-D663-7B25-C99C-C516D80D707A}"/>
                </a:ext>
              </a:extLst>
            </p:cNvPr>
            <p:cNvGrpSpPr/>
            <p:nvPr/>
          </p:nvGrpSpPr>
          <p:grpSpPr>
            <a:xfrm>
              <a:off x="11148139" y="13365493"/>
              <a:ext cx="579005" cy="579005"/>
              <a:chOff x="5131293" y="2352583"/>
              <a:chExt cx="579005" cy="579005"/>
            </a:xfrm>
          </p:grpSpPr>
          <p:sp>
            <p:nvSpPr>
              <p:cNvPr id="356" name="正方形/長方形 355">
                <a:extLst>
                  <a:ext uri="{FF2B5EF4-FFF2-40B4-BE49-F238E27FC236}">
                    <a16:creationId xmlns:a16="http://schemas.microsoft.com/office/drawing/2014/main" id="{6011549E-DCEB-92D0-3FFD-D8810D341AC3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34332708-0DFA-F284-81D1-D47E57311825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358" name="グループ化 357">
              <a:extLst>
                <a:ext uri="{FF2B5EF4-FFF2-40B4-BE49-F238E27FC236}">
                  <a16:creationId xmlns:a16="http://schemas.microsoft.com/office/drawing/2014/main" id="{90DBEC90-E444-7D8F-6C3B-1AB1D09895D9}"/>
                </a:ext>
              </a:extLst>
            </p:cNvPr>
            <p:cNvGrpSpPr/>
            <p:nvPr/>
          </p:nvGrpSpPr>
          <p:grpSpPr>
            <a:xfrm>
              <a:off x="11148140" y="12781685"/>
              <a:ext cx="579004" cy="579004"/>
              <a:chOff x="1713870" y="959602"/>
              <a:chExt cx="579004" cy="579004"/>
            </a:xfrm>
          </p:grpSpPr>
          <p:sp>
            <p:nvSpPr>
              <p:cNvPr id="359" name="テキスト ボックス 358">
                <a:extLst>
                  <a:ext uri="{FF2B5EF4-FFF2-40B4-BE49-F238E27FC236}">
                    <a16:creationId xmlns:a16="http://schemas.microsoft.com/office/drawing/2014/main" id="{FA282FF2-F0EA-9F1D-0C2B-ADC2CE7D902A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60" name="四角形: 上の 2 つの角を切り取る 359">
                <a:extLst>
                  <a:ext uri="{FF2B5EF4-FFF2-40B4-BE49-F238E27FC236}">
                    <a16:creationId xmlns:a16="http://schemas.microsoft.com/office/drawing/2014/main" id="{197E508D-CE15-C8D6-6BE4-013D943F98A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61" name="図 360">
              <a:extLst>
                <a:ext uri="{FF2B5EF4-FFF2-40B4-BE49-F238E27FC236}">
                  <a16:creationId xmlns:a16="http://schemas.microsoft.com/office/drawing/2014/main" id="{C18DE9AA-3FC2-2434-D1D5-2B1126E8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5445" y="16704648"/>
              <a:ext cx="441249" cy="441249"/>
            </a:xfrm>
            <a:prstGeom prst="rect">
              <a:avLst/>
            </a:prstGeom>
          </p:spPr>
        </p:pic>
        <p:sp>
          <p:nvSpPr>
            <p:cNvPr id="362" name="左大かっこ 361">
              <a:extLst>
                <a:ext uri="{FF2B5EF4-FFF2-40B4-BE49-F238E27FC236}">
                  <a16:creationId xmlns:a16="http://schemas.microsoft.com/office/drawing/2014/main" id="{E7AEA384-CACA-528A-9D52-C32426D4DFDA}"/>
                </a:ext>
              </a:extLst>
            </p:cNvPr>
            <p:cNvSpPr/>
            <p:nvPr/>
          </p:nvSpPr>
          <p:spPr>
            <a:xfrm>
              <a:off x="10938786" y="13743646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C53D0CD0-B618-2021-9469-A7EB293969D0}"/>
                </a:ext>
              </a:extLst>
            </p:cNvPr>
            <p:cNvSpPr txBox="1"/>
            <p:nvPr/>
          </p:nvSpPr>
          <p:spPr>
            <a:xfrm>
              <a:off x="10606558" y="1369745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364" name="左大かっこ 363">
              <a:extLst>
                <a:ext uri="{FF2B5EF4-FFF2-40B4-BE49-F238E27FC236}">
                  <a16:creationId xmlns:a16="http://schemas.microsoft.com/office/drawing/2014/main" id="{43AFACE8-A455-1B38-F966-A9F22DBDB583}"/>
                </a:ext>
              </a:extLst>
            </p:cNvPr>
            <p:cNvSpPr/>
            <p:nvPr/>
          </p:nvSpPr>
          <p:spPr>
            <a:xfrm>
              <a:off x="10967594" y="16813927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6A148B32-74A4-0B9D-00A8-274B8E2AF2AF}"/>
                </a:ext>
              </a:extLst>
            </p:cNvPr>
            <p:cNvSpPr txBox="1"/>
            <p:nvPr/>
          </p:nvSpPr>
          <p:spPr>
            <a:xfrm>
              <a:off x="10626816" y="1686154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grpSp>
          <p:nvGrpSpPr>
            <p:cNvPr id="366" name="グループ化 365">
              <a:extLst>
                <a:ext uri="{FF2B5EF4-FFF2-40B4-BE49-F238E27FC236}">
                  <a16:creationId xmlns:a16="http://schemas.microsoft.com/office/drawing/2014/main" id="{D8E0265D-259F-99CD-2645-9D7C16BAAA8E}"/>
                </a:ext>
              </a:extLst>
            </p:cNvPr>
            <p:cNvGrpSpPr/>
            <p:nvPr/>
          </p:nvGrpSpPr>
          <p:grpSpPr>
            <a:xfrm>
              <a:off x="10336809" y="16150220"/>
              <a:ext cx="439885" cy="439885"/>
              <a:chOff x="10378301" y="11157674"/>
              <a:chExt cx="439885" cy="439885"/>
            </a:xfrm>
          </p:grpSpPr>
          <p:pic>
            <p:nvPicPr>
              <p:cNvPr id="367" name="図 366">
                <a:extLst>
                  <a:ext uri="{FF2B5EF4-FFF2-40B4-BE49-F238E27FC236}">
                    <a16:creationId xmlns:a16="http://schemas.microsoft.com/office/drawing/2014/main" id="{D8660AD4-15BE-E56B-DE9D-87DAC008F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368" name="テキスト ボックス 367">
                <a:extLst>
                  <a:ext uri="{FF2B5EF4-FFF2-40B4-BE49-F238E27FC236}">
                    <a16:creationId xmlns:a16="http://schemas.microsoft.com/office/drawing/2014/main" id="{669B286D-100A-6979-C8CE-60E0282C9E9F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sp>
          <p:nvSpPr>
            <p:cNvPr id="369" name="左大かっこ 368">
              <a:extLst>
                <a:ext uri="{FF2B5EF4-FFF2-40B4-BE49-F238E27FC236}">
                  <a16:creationId xmlns:a16="http://schemas.microsoft.com/office/drawing/2014/main" id="{283D8D3B-A1A8-1A95-374F-C5318C08175A}"/>
                </a:ext>
              </a:extLst>
            </p:cNvPr>
            <p:cNvSpPr/>
            <p:nvPr/>
          </p:nvSpPr>
          <p:spPr>
            <a:xfrm>
              <a:off x="10954754" y="16240327"/>
              <a:ext cx="73152" cy="561952"/>
            </a:xfrm>
            <a:prstGeom prst="leftBracke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3A680A42-C160-3E21-0E4F-1FEC430C15D6}"/>
                </a:ext>
              </a:extLst>
            </p:cNvPr>
            <p:cNvSpPr txBox="1"/>
            <p:nvPr/>
          </p:nvSpPr>
          <p:spPr>
            <a:xfrm>
              <a:off x="10606558" y="16365261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3h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371" name="グループ化 370">
              <a:extLst>
                <a:ext uri="{FF2B5EF4-FFF2-40B4-BE49-F238E27FC236}">
                  <a16:creationId xmlns:a16="http://schemas.microsoft.com/office/drawing/2014/main" id="{5C05068A-28DD-4AAC-2F82-02ABDA5F5793}"/>
                </a:ext>
              </a:extLst>
            </p:cNvPr>
            <p:cNvGrpSpPr/>
            <p:nvPr/>
          </p:nvGrpSpPr>
          <p:grpSpPr>
            <a:xfrm>
              <a:off x="12996147" y="16803446"/>
              <a:ext cx="579005" cy="372175"/>
              <a:chOff x="5131293" y="2559412"/>
              <a:chExt cx="579005" cy="372175"/>
            </a:xfrm>
          </p:grpSpPr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1D29D54A-FC4E-4342-8C08-2D716710D40F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3" name="テキスト ボックス 372">
                <a:extLst>
                  <a:ext uri="{FF2B5EF4-FFF2-40B4-BE49-F238E27FC236}">
                    <a16:creationId xmlns:a16="http://schemas.microsoft.com/office/drawing/2014/main" id="{ACBB5D7B-515D-87A1-7725-F293C31B497E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74" name="グループ化 373">
              <a:extLst>
                <a:ext uri="{FF2B5EF4-FFF2-40B4-BE49-F238E27FC236}">
                  <a16:creationId xmlns:a16="http://schemas.microsoft.com/office/drawing/2014/main" id="{480AADA0-55D5-B19E-DC87-0394BB9FB1CA}"/>
                </a:ext>
              </a:extLst>
            </p:cNvPr>
            <p:cNvGrpSpPr/>
            <p:nvPr/>
          </p:nvGrpSpPr>
          <p:grpSpPr>
            <a:xfrm>
              <a:off x="12996148" y="16209719"/>
              <a:ext cx="579004" cy="579004"/>
              <a:chOff x="1713870" y="959602"/>
              <a:chExt cx="579004" cy="579004"/>
            </a:xfrm>
          </p:grpSpPr>
          <p:sp>
            <p:nvSpPr>
              <p:cNvPr id="375" name="テキスト ボックス 374">
                <a:extLst>
                  <a:ext uri="{FF2B5EF4-FFF2-40B4-BE49-F238E27FC236}">
                    <a16:creationId xmlns:a16="http://schemas.microsoft.com/office/drawing/2014/main" id="{9354614C-AF9F-C1B7-D918-13C90E29F4DE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76" name="四角形: 上の 2 つの角を切り取る 375">
                <a:extLst>
                  <a:ext uri="{FF2B5EF4-FFF2-40B4-BE49-F238E27FC236}">
                    <a16:creationId xmlns:a16="http://schemas.microsoft.com/office/drawing/2014/main" id="{6FEBC558-50FF-F873-51CE-8C7B2B6B32E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77" name="グループ化 376">
              <a:extLst>
                <a:ext uri="{FF2B5EF4-FFF2-40B4-BE49-F238E27FC236}">
                  <a16:creationId xmlns:a16="http://schemas.microsoft.com/office/drawing/2014/main" id="{8EE5BDFF-726A-6F5C-1093-B58D9080A62A}"/>
                </a:ext>
              </a:extLst>
            </p:cNvPr>
            <p:cNvGrpSpPr/>
            <p:nvPr/>
          </p:nvGrpSpPr>
          <p:grpSpPr>
            <a:xfrm>
              <a:off x="12996147" y="15711165"/>
              <a:ext cx="579005" cy="372175"/>
              <a:chOff x="5131293" y="2559412"/>
              <a:chExt cx="579005" cy="372175"/>
            </a:xfrm>
          </p:grpSpPr>
          <p:sp>
            <p:nvSpPr>
              <p:cNvPr id="378" name="正方形/長方形 377">
                <a:extLst>
                  <a:ext uri="{FF2B5EF4-FFF2-40B4-BE49-F238E27FC236}">
                    <a16:creationId xmlns:a16="http://schemas.microsoft.com/office/drawing/2014/main" id="{A47330CB-E486-CDD6-158F-CE212226CD1A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9" name="テキスト ボックス 378">
                <a:extLst>
                  <a:ext uri="{FF2B5EF4-FFF2-40B4-BE49-F238E27FC236}">
                    <a16:creationId xmlns:a16="http://schemas.microsoft.com/office/drawing/2014/main" id="{26FF1417-BC40-6368-9311-9DF9BD05EC3B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80" name="グループ化 379">
              <a:extLst>
                <a:ext uri="{FF2B5EF4-FFF2-40B4-BE49-F238E27FC236}">
                  <a16:creationId xmlns:a16="http://schemas.microsoft.com/office/drawing/2014/main" id="{944D8DF5-0007-AA1C-7A4B-F9120A45197E}"/>
                </a:ext>
              </a:extLst>
            </p:cNvPr>
            <p:cNvGrpSpPr/>
            <p:nvPr/>
          </p:nvGrpSpPr>
          <p:grpSpPr>
            <a:xfrm>
              <a:off x="12996148" y="15127357"/>
              <a:ext cx="579004" cy="579004"/>
              <a:chOff x="1713870" y="959602"/>
              <a:chExt cx="579004" cy="579004"/>
            </a:xfrm>
          </p:grpSpPr>
          <p:sp>
            <p:nvSpPr>
              <p:cNvPr id="381" name="テキスト ボックス 380">
                <a:extLst>
                  <a:ext uri="{FF2B5EF4-FFF2-40B4-BE49-F238E27FC236}">
                    <a16:creationId xmlns:a16="http://schemas.microsoft.com/office/drawing/2014/main" id="{0B9D698D-26CA-6685-8A84-183EB3CCC79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82" name="四角形: 上の 2 つの角を切り取る 381">
                <a:extLst>
                  <a:ext uri="{FF2B5EF4-FFF2-40B4-BE49-F238E27FC236}">
                    <a16:creationId xmlns:a16="http://schemas.microsoft.com/office/drawing/2014/main" id="{24207ACC-CB81-0CC2-B1BD-AAE8BFA28AB1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4" name="テキスト ボックス 383">
              <a:extLst>
                <a:ext uri="{FF2B5EF4-FFF2-40B4-BE49-F238E27FC236}">
                  <a16:creationId xmlns:a16="http://schemas.microsoft.com/office/drawing/2014/main" id="{5D60A4A0-BA47-2544-B689-BF4165E97652}"/>
                </a:ext>
              </a:extLst>
            </p:cNvPr>
            <p:cNvSpPr txBox="1"/>
            <p:nvPr/>
          </p:nvSpPr>
          <p:spPr>
            <a:xfrm>
              <a:off x="12874960" y="1207009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8</a:t>
              </a:r>
              <a:r>
                <a:rPr kumimoji="1" lang="ja-JP" altLang="en-US" i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grpSp>
          <p:nvGrpSpPr>
            <p:cNvPr id="385" name="グループ化 384">
              <a:extLst>
                <a:ext uri="{FF2B5EF4-FFF2-40B4-BE49-F238E27FC236}">
                  <a16:creationId xmlns:a16="http://schemas.microsoft.com/office/drawing/2014/main" id="{4C26B96C-A384-63C4-362D-F2BDE6E1B2F6}"/>
                </a:ext>
              </a:extLst>
            </p:cNvPr>
            <p:cNvGrpSpPr/>
            <p:nvPr/>
          </p:nvGrpSpPr>
          <p:grpSpPr>
            <a:xfrm>
              <a:off x="12997364" y="14628593"/>
              <a:ext cx="579005" cy="372175"/>
              <a:chOff x="5131293" y="2559412"/>
              <a:chExt cx="579005" cy="372175"/>
            </a:xfrm>
          </p:grpSpPr>
          <p:sp>
            <p:nvSpPr>
              <p:cNvPr id="386" name="正方形/長方形 385">
                <a:extLst>
                  <a:ext uri="{FF2B5EF4-FFF2-40B4-BE49-F238E27FC236}">
                    <a16:creationId xmlns:a16="http://schemas.microsoft.com/office/drawing/2014/main" id="{CAB2FC73-536D-24F3-4B94-1F1066DC3674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589E4F69-755B-C303-259A-EF649E7F20A4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388" name="グループ化 387">
              <a:extLst>
                <a:ext uri="{FF2B5EF4-FFF2-40B4-BE49-F238E27FC236}">
                  <a16:creationId xmlns:a16="http://schemas.microsoft.com/office/drawing/2014/main" id="{FA2E96F0-7B86-C845-0596-F301880BAAB3}"/>
                </a:ext>
              </a:extLst>
            </p:cNvPr>
            <p:cNvGrpSpPr/>
            <p:nvPr/>
          </p:nvGrpSpPr>
          <p:grpSpPr>
            <a:xfrm>
              <a:off x="12997364" y="14034866"/>
              <a:ext cx="579004" cy="579004"/>
              <a:chOff x="1713870" y="959602"/>
              <a:chExt cx="579004" cy="579004"/>
            </a:xfrm>
          </p:grpSpPr>
          <p:sp>
            <p:nvSpPr>
              <p:cNvPr id="389" name="テキスト ボックス 388">
                <a:extLst>
                  <a:ext uri="{FF2B5EF4-FFF2-40B4-BE49-F238E27FC236}">
                    <a16:creationId xmlns:a16="http://schemas.microsoft.com/office/drawing/2014/main" id="{FE739E95-900C-8F9E-1C7E-21E28CF5AE8D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90" name="四角形: 上の 2 つの角を切り取る 389">
                <a:extLst>
                  <a:ext uri="{FF2B5EF4-FFF2-40B4-BE49-F238E27FC236}">
                    <a16:creationId xmlns:a16="http://schemas.microsoft.com/office/drawing/2014/main" id="{74667AAF-EE97-4D88-0DAB-5F4ED9214BC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1" name="グループ化 390">
              <a:extLst>
                <a:ext uri="{FF2B5EF4-FFF2-40B4-BE49-F238E27FC236}">
                  <a16:creationId xmlns:a16="http://schemas.microsoft.com/office/drawing/2014/main" id="{7BF72F13-A79C-4396-2300-ED3A54CC4C85}"/>
                </a:ext>
              </a:extLst>
            </p:cNvPr>
            <p:cNvGrpSpPr/>
            <p:nvPr/>
          </p:nvGrpSpPr>
          <p:grpSpPr>
            <a:xfrm>
              <a:off x="12994530" y="13357893"/>
              <a:ext cx="579005" cy="579005"/>
              <a:chOff x="5131293" y="2352583"/>
              <a:chExt cx="579005" cy="579005"/>
            </a:xfrm>
          </p:grpSpPr>
          <p:sp>
            <p:nvSpPr>
              <p:cNvPr id="392" name="正方形/長方形 391">
                <a:extLst>
                  <a:ext uri="{FF2B5EF4-FFF2-40B4-BE49-F238E27FC236}">
                    <a16:creationId xmlns:a16="http://schemas.microsoft.com/office/drawing/2014/main" id="{3CA33224-DED1-48F3-150C-AB809E38135E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D328DF64-5166-980A-015F-9AFB599FD54C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394" name="グループ化 393">
              <a:extLst>
                <a:ext uri="{FF2B5EF4-FFF2-40B4-BE49-F238E27FC236}">
                  <a16:creationId xmlns:a16="http://schemas.microsoft.com/office/drawing/2014/main" id="{B7D592D1-D93C-8A2C-8FF8-F77A2427B624}"/>
                </a:ext>
              </a:extLst>
            </p:cNvPr>
            <p:cNvGrpSpPr/>
            <p:nvPr/>
          </p:nvGrpSpPr>
          <p:grpSpPr>
            <a:xfrm>
              <a:off x="12994327" y="12774085"/>
              <a:ext cx="579004" cy="579004"/>
              <a:chOff x="1713870" y="959602"/>
              <a:chExt cx="579004" cy="579004"/>
            </a:xfrm>
          </p:grpSpPr>
          <p:sp>
            <p:nvSpPr>
              <p:cNvPr id="395" name="テキスト ボックス 394">
                <a:extLst>
                  <a:ext uri="{FF2B5EF4-FFF2-40B4-BE49-F238E27FC236}">
                    <a16:creationId xmlns:a16="http://schemas.microsoft.com/office/drawing/2014/main" id="{371938F4-BB77-ABAC-BDA0-0C488892F8B4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396" name="四角形: 上の 2 つの角を切り取る 395">
                <a:extLst>
                  <a:ext uri="{FF2B5EF4-FFF2-40B4-BE49-F238E27FC236}">
                    <a16:creationId xmlns:a16="http://schemas.microsoft.com/office/drawing/2014/main" id="{93B87D3F-6B79-7786-0BEE-609C8D7F9471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97" name="図 396">
              <a:extLst>
                <a:ext uri="{FF2B5EF4-FFF2-40B4-BE49-F238E27FC236}">
                  <a16:creationId xmlns:a16="http://schemas.microsoft.com/office/drawing/2014/main" id="{0DADCBE3-1D14-553B-D033-F36AF2C3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9276" y="16692635"/>
              <a:ext cx="441249" cy="441249"/>
            </a:xfrm>
            <a:prstGeom prst="rect">
              <a:avLst/>
            </a:prstGeom>
          </p:spPr>
        </p:pic>
        <p:sp>
          <p:nvSpPr>
            <p:cNvPr id="399" name="左大かっこ 398">
              <a:extLst>
                <a:ext uri="{FF2B5EF4-FFF2-40B4-BE49-F238E27FC236}">
                  <a16:creationId xmlns:a16="http://schemas.microsoft.com/office/drawing/2014/main" id="{89633CF6-A13B-2622-4BA5-A83B1DD5CD1E}"/>
                </a:ext>
              </a:extLst>
            </p:cNvPr>
            <p:cNvSpPr/>
            <p:nvPr/>
          </p:nvSpPr>
          <p:spPr>
            <a:xfrm>
              <a:off x="12790131" y="16801161"/>
              <a:ext cx="73152" cy="37712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テキスト ボックス 399">
              <a:extLst>
                <a:ext uri="{FF2B5EF4-FFF2-40B4-BE49-F238E27FC236}">
                  <a16:creationId xmlns:a16="http://schemas.microsoft.com/office/drawing/2014/main" id="{1F2CBF59-FA41-8FE5-AF3F-92CA48BAEF4C}"/>
                </a:ext>
              </a:extLst>
            </p:cNvPr>
            <p:cNvSpPr txBox="1"/>
            <p:nvPr/>
          </p:nvSpPr>
          <p:spPr>
            <a:xfrm>
              <a:off x="12449353" y="16848781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7EA0FF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7EA0FF"/>
                  </a:solidFill>
                </a:rPr>
                <a:t>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401" name="左大かっこ 400">
              <a:extLst>
                <a:ext uri="{FF2B5EF4-FFF2-40B4-BE49-F238E27FC236}">
                  <a16:creationId xmlns:a16="http://schemas.microsoft.com/office/drawing/2014/main" id="{73D2E5B7-2D9E-A681-368E-7D7C5966126F}"/>
                </a:ext>
              </a:extLst>
            </p:cNvPr>
            <p:cNvSpPr/>
            <p:nvPr/>
          </p:nvSpPr>
          <p:spPr>
            <a:xfrm>
              <a:off x="12776981" y="13718246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テキスト ボックス 401">
              <a:extLst>
                <a:ext uri="{FF2B5EF4-FFF2-40B4-BE49-F238E27FC236}">
                  <a16:creationId xmlns:a16="http://schemas.microsoft.com/office/drawing/2014/main" id="{21F8405F-45DD-17DF-9445-BA5398CE57F7}"/>
                </a:ext>
              </a:extLst>
            </p:cNvPr>
            <p:cNvSpPr txBox="1"/>
            <p:nvPr/>
          </p:nvSpPr>
          <p:spPr>
            <a:xfrm>
              <a:off x="12444753" y="1367205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grpSp>
          <p:nvGrpSpPr>
            <p:cNvPr id="403" name="グループ化 402">
              <a:extLst>
                <a:ext uri="{FF2B5EF4-FFF2-40B4-BE49-F238E27FC236}">
                  <a16:creationId xmlns:a16="http://schemas.microsoft.com/office/drawing/2014/main" id="{73DF0D05-5206-FF69-E94D-7D4F0B65A408}"/>
                </a:ext>
              </a:extLst>
            </p:cNvPr>
            <p:cNvGrpSpPr/>
            <p:nvPr/>
          </p:nvGrpSpPr>
          <p:grpSpPr>
            <a:xfrm>
              <a:off x="1324591" y="22965188"/>
              <a:ext cx="579005" cy="579005"/>
              <a:chOff x="5131293" y="2352583"/>
              <a:chExt cx="579005" cy="579005"/>
            </a:xfrm>
          </p:grpSpPr>
          <p:sp>
            <p:nvSpPr>
              <p:cNvPr id="404" name="正方形/長方形 403">
                <a:extLst>
                  <a:ext uri="{FF2B5EF4-FFF2-40B4-BE49-F238E27FC236}">
                    <a16:creationId xmlns:a16="http://schemas.microsoft.com/office/drawing/2014/main" id="{0F5FB264-E3AB-8803-BA98-9BB9AB9AB2F7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5" name="テキスト ボックス 404">
                <a:extLst>
                  <a:ext uri="{FF2B5EF4-FFF2-40B4-BE49-F238E27FC236}">
                    <a16:creationId xmlns:a16="http://schemas.microsoft.com/office/drawing/2014/main" id="{B7570D28-9A42-D676-63D0-052F044D1B28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pic>
          <p:nvPicPr>
            <p:cNvPr id="406" name="図 405">
              <a:extLst>
                <a:ext uri="{FF2B5EF4-FFF2-40B4-BE49-F238E27FC236}">
                  <a16:creationId xmlns:a16="http://schemas.microsoft.com/office/drawing/2014/main" id="{DDB69EA3-B441-B49B-3A9B-AC5440DE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37" y="23034063"/>
              <a:ext cx="441249" cy="441249"/>
            </a:xfrm>
            <a:prstGeom prst="rect">
              <a:avLst/>
            </a:prstGeom>
          </p:spPr>
        </p:pic>
        <p:grpSp>
          <p:nvGrpSpPr>
            <p:cNvPr id="407" name="グループ化 406">
              <a:extLst>
                <a:ext uri="{FF2B5EF4-FFF2-40B4-BE49-F238E27FC236}">
                  <a16:creationId xmlns:a16="http://schemas.microsoft.com/office/drawing/2014/main" id="{5EDEF556-222E-B96B-DE0D-0C6B600180AF}"/>
                </a:ext>
              </a:extLst>
            </p:cNvPr>
            <p:cNvGrpSpPr/>
            <p:nvPr/>
          </p:nvGrpSpPr>
          <p:grpSpPr>
            <a:xfrm>
              <a:off x="1324592" y="22386180"/>
              <a:ext cx="579004" cy="579004"/>
              <a:chOff x="1713870" y="959602"/>
              <a:chExt cx="579004" cy="579004"/>
            </a:xfrm>
          </p:grpSpPr>
          <p:sp>
            <p:nvSpPr>
              <p:cNvPr id="408" name="テキスト ボックス 407">
                <a:extLst>
                  <a:ext uri="{FF2B5EF4-FFF2-40B4-BE49-F238E27FC236}">
                    <a16:creationId xmlns:a16="http://schemas.microsoft.com/office/drawing/2014/main" id="{73E6D336-C78F-7D38-5205-0D5F187DE7F4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09" name="四角形: 上の 2 つの角を切り取る 408">
                <a:extLst>
                  <a:ext uri="{FF2B5EF4-FFF2-40B4-BE49-F238E27FC236}">
                    <a16:creationId xmlns:a16="http://schemas.microsoft.com/office/drawing/2014/main" id="{CFD63EBA-6E2B-E076-CDDA-C481A19C940E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0" name="左大かっこ 409">
              <a:extLst>
                <a:ext uri="{FF2B5EF4-FFF2-40B4-BE49-F238E27FC236}">
                  <a16:creationId xmlns:a16="http://schemas.microsoft.com/office/drawing/2014/main" id="{C46E17A1-349A-78EF-A1E7-16C6EFEE742D}"/>
                </a:ext>
              </a:extLst>
            </p:cNvPr>
            <p:cNvSpPr/>
            <p:nvPr/>
          </p:nvSpPr>
          <p:spPr>
            <a:xfrm>
              <a:off x="1122100" y="22998504"/>
              <a:ext cx="73152" cy="561952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テキスト ボックス 410">
              <a:extLst>
                <a:ext uri="{FF2B5EF4-FFF2-40B4-BE49-F238E27FC236}">
                  <a16:creationId xmlns:a16="http://schemas.microsoft.com/office/drawing/2014/main" id="{66186AE6-95BF-2392-6491-F78BAE55F643}"/>
                </a:ext>
              </a:extLst>
            </p:cNvPr>
            <p:cNvSpPr txBox="1"/>
            <p:nvPr/>
          </p:nvSpPr>
          <p:spPr>
            <a:xfrm>
              <a:off x="773904" y="23123438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3h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grpSp>
          <p:nvGrpSpPr>
            <p:cNvPr id="417" name="グループ化 416">
              <a:extLst>
                <a:ext uri="{FF2B5EF4-FFF2-40B4-BE49-F238E27FC236}">
                  <a16:creationId xmlns:a16="http://schemas.microsoft.com/office/drawing/2014/main" id="{401F0035-0469-73E9-F2EF-0B9E6826CBF4}"/>
                </a:ext>
              </a:extLst>
            </p:cNvPr>
            <p:cNvGrpSpPr/>
            <p:nvPr/>
          </p:nvGrpSpPr>
          <p:grpSpPr>
            <a:xfrm>
              <a:off x="440586" y="22429688"/>
              <a:ext cx="439885" cy="439885"/>
              <a:chOff x="10378301" y="11157674"/>
              <a:chExt cx="439885" cy="439885"/>
            </a:xfrm>
          </p:grpSpPr>
          <p:pic>
            <p:nvPicPr>
              <p:cNvPr id="418" name="図 417">
                <a:extLst>
                  <a:ext uri="{FF2B5EF4-FFF2-40B4-BE49-F238E27FC236}">
                    <a16:creationId xmlns:a16="http://schemas.microsoft.com/office/drawing/2014/main" id="{2FAB412A-C825-9AFB-CD6E-03DE8ECAD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419" name="テキスト ボックス 418">
                <a:extLst>
                  <a:ext uri="{FF2B5EF4-FFF2-40B4-BE49-F238E27FC236}">
                    <a16:creationId xmlns:a16="http://schemas.microsoft.com/office/drawing/2014/main" id="{CD0AFED1-B5F7-133A-32D1-94EC5FD23E41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sp>
          <p:nvSpPr>
            <p:cNvPr id="420" name="左大かっこ 419">
              <a:extLst>
                <a:ext uri="{FF2B5EF4-FFF2-40B4-BE49-F238E27FC236}">
                  <a16:creationId xmlns:a16="http://schemas.microsoft.com/office/drawing/2014/main" id="{9C0054F5-F6ED-7BA8-0D8A-A15A0CA08461}"/>
                </a:ext>
              </a:extLst>
            </p:cNvPr>
            <p:cNvSpPr/>
            <p:nvPr/>
          </p:nvSpPr>
          <p:spPr>
            <a:xfrm>
              <a:off x="1114725" y="22398429"/>
              <a:ext cx="73152" cy="561952"/>
            </a:xfrm>
            <a:prstGeom prst="leftBracket">
              <a:avLst/>
            </a:prstGeom>
            <a:ln w="1270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A1E1AEBD-6C39-EE73-6332-F801541BF451}"/>
                </a:ext>
              </a:extLst>
            </p:cNvPr>
            <p:cNvSpPr txBox="1"/>
            <p:nvPr/>
          </p:nvSpPr>
          <p:spPr>
            <a:xfrm>
              <a:off x="766529" y="22523363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3h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422" name="グループ化 421">
              <a:extLst>
                <a:ext uri="{FF2B5EF4-FFF2-40B4-BE49-F238E27FC236}">
                  <a16:creationId xmlns:a16="http://schemas.microsoft.com/office/drawing/2014/main" id="{8B1C2A9C-D18F-0AD1-0464-FCB34D59213F}"/>
                </a:ext>
              </a:extLst>
            </p:cNvPr>
            <p:cNvGrpSpPr/>
            <p:nvPr/>
          </p:nvGrpSpPr>
          <p:grpSpPr>
            <a:xfrm>
              <a:off x="3000681" y="22955162"/>
              <a:ext cx="579005" cy="579005"/>
              <a:chOff x="5131293" y="2352583"/>
              <a:chExt cx="579005" cy="579005"/>
            </a:xfrm>
          </p:grpSpPr>
          <p:sp>
            <p:nvSpPr>
              <p:cNvPr id="423" name="正方形/長方形 422">
                <a:extLst>
                  <a:ext uri="{FF2B5EF4-FFF2-40B4-BE49-F238E27FC236}">
                    <a16:creationId xmlns:a16="http://schemas.microsoft.com/office/drawing/2014/main" id="{2F7CFDD9-7B43-ADA1-19B1-F5D39958B7D9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DE7C3D18-CD8C-7D53-AC8E-445640ADC77E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425" name="グループ化 424">
              <a:extLst>
                <a:ext uri="{FF2B5EF4-FFF2-40B4-BE49-F238E27FC236}">
                  <a16:creationId xmlns:a16="http://schemas.microsoft.com/office/drawing/2014/main" id="{C746BA9C-4A6D-DD94-A5EB-2318E0F2D368}"/>
                </a:ext>
              </a:extLst>
            </p:cNvPr>
            <p:cNvGrpSpPr/>
            <p:nvPr/>
          </p:nvGrpSpPr>
          <p:grpSpPr>
            <a:xfrm>
              <a:off x="2998839" y="22365720"/>
              <a:ext cx="579004" cy="579004"/>
              <a:chOff x="1713870" y="959602"/>
              <a:chExt cx="579004" cy="579004"/>
            </a:xfrm>
          </p:grpSpPr>
          <p:sp>
            <p:nvSpPr>
              <p:cNvPr id="426" name="テキスト ボックス 425">
                <a:extLst>
                  <a:ext uri="{FF2B5EF4-FFF2-40B4-BE49-F238E27FC236}">
                    <a16:creationId xmlns:a16="http://schemas.microsoft.com/office/drawing/2014/main" id="{38BF0C93-D47D-B9E4-8182-C498E164F968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27" name="四角形: 上の 2 つの角を切り取る 426">
                <a:extLst>
                  <a:ext uri="{FF2B5EF4-FFF2-40B4-BE49-F238E27FC236}">
                    <a16:creationId xmlns:a16="http://schemas.microsoft.com/office/drawing/2014/main" id="{582E6F5F-0B81-36D3-A13A-99CCD64FD1B1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29" name="図 428">
              <a:extLst>
                <a:ext uri="{FF2B5EF4-FFF2-40B4-BE49-F238E27FC236}">
                  <a16:creationId xmlns:a16="http://schemas.microsoft.com/office/drawing/2014/main" id="{67B52AEA-431F-38AE-73F5-4115BCEF0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679" y="23007710"/>
              <a:ext cx="441249" cy="441249"/>
            </a:xfrm>
            <a:prstGeom prst="rect">
              <a:avLst/>
            </a:prstGeom>
          </p:spPr>
        </p:pic>
        <p:sp>
          <p:nvSpPr>
            <p:cNvPr id="430" name="左大かっこ 429">
              <a:extLst>
                <a:ext uri="{FF2B5EF4-FFF2-40B4-BE49-F238E27FC236}">
                  <a16:creationId xmlns:a16="http://schemas.microsoft.com/office/drawing/2014/main" id="{D598F685-C4BE-F430-9573-C461973F7EA7}"/>
                </a:ext>
              </a:extLst>
            </p:cNvPr>
            <p:cNvSpPr/>
            <p:nvPr/>
          </p:nvSpPr>
          <p:spPr>
            <a:xfrm>
              <a:off x="2807091" y="22979454"/>
              <a:ext cx="73152" cy="561952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テキスト ボックス 430">
              <a:extLst>
                <a:ext uri="{FF2B5EF4-FFF2-40B4-BE49-F238E27FC236}">
                  <a16:creationId xmlns:a16="http://schemas.microsoft.com/office/drawing/2014/main" id="{FAF2DECF-BD4E-AB09-4F67-B61DBE694E0D}"/>
                </a:ext>
              </a:extLst>
            </p:cNvPr>
            <p:cNvSpPr txBox="1"/>
            <p:nvPr/>
          </p:nvSpPr>
          <p:spPr>
            <a:xfrm>
              <a:off x="2458895" y="23104388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3h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grpSp>
          <p:nvGrpSpPr>
            <p:cNvPr id="434" name="グループ化 433">
              <a:extLst>
                <a:ext uri="{FF2B5EF4-FFF2-40B4-BE49-F238E27FC236}">
                  <a16:creationId xmlns:a16="http://schemas.microsoft.com/office/drawing/2014/main" id="{F61AF7C6-22D2-E176-F4E2-16B9D9B0AC87}"/>
                </a:ext>
              </a:extLst>
            </p:cNvPr>
            <p:cNvGrpSpPr/>
            <p:nvPr/>
          </p:nvGrpSpPr>
          <p:grpSpPr>
            <a:xfrm>
              <a:off x="4563289" y="22930897"/>
              <a:ext cx="579004" cy="579004"/>
              <a:chOff x="1713870" y="959602"/>
              <a:chExt cx="579004" cy="579004"/>
            </a:xfrm>
          </p:grpSpPr>
          <p:sp>
            <p:nvSpPr>
              <p:cNvPr id="435" name="テキスト ボックス 434">
                <a:extLst>
                  <a:ext uri="{FF2B5EF4-FFF2-40B4-BE49-F238E27FC236}">
                    <a16:creationId xmlns:a16="http://schemas.microsoft.com/office/drawing/2014/main" id="{C1340F3C-5E06-2C33-EFA6-88D7D96F9C29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36" name="四角形: 上の 2 つの角を切り取る 435">
                <a:extLst>
                  <a:ext uri="{FF2B5EF4-FFF2-40B4-BE49-F238E27FC236}">
                    <a16:creationId xmlns:a16="http://schemas.microsoft.com/office/drawing/2014/main" id="{28531AF5-2AEC-2370-4537-EB233BEA888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7" name="グループ化 436">
              <a:extLst>
                <a:ext uri="{FF2B5EF4-FFF2-40B4-BE49-F238E27FC236}">
                  <a16:creationId xmlns:a16="http://schemas.microsoft.com/office/drawing/2014/main" id="{EBD46258-4E64-F431-ED56-FB988F24DA84}"/>
                </a:ext>
              </a:extLst>
            </p:cNvPr>
            <p:cNvGrpSpPr/>
            <p:nvPr/>
          </p:nvGrpSpPr>
          <p:grpSpPr>
            <a:xfrm>
              <a:off x="4563288" y="22285849"/>
              <a:ext cx="579005" cy="579005"/>
              <a:chOff x="5131293" y="2352583"/>
              <a:chExt cx="579005" cy="579005"/>
            </a:xfrm>
          </p:grpSpPr>
          <p:sp>
            <p:nvSpPr>
              <p:cNvPr id="438" name="正方形/長方形 437">
                <a:extLst>
                  <a:ext uri="{FF2B5EF4-FFF2-40B4-BE49-F238E27FC236}">
                    <a16:creationId xmlns:a16="http://schemas.microsoft.com/office/drawing/2014/main" id="{1AD578C7-9F13-2833-4A07-7845327C9349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9" name="テキスト ボックス 438">
                <a:extLst>
                  <a:ext uri="{FF2B5EF4-FFF2-40B4-BE49-F238E27FC236}">
                    <a16:creationId xmlns:a16="http://schemas.microsoft.com/office/drawing/2014/main" id="{213F6EEE-FD49-5EA0-5582-1341BF1153EF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440" name="グループ化 439">
              <a:extLst>
                <a:ext uri="{FF2B5EF4-FFF2-40B4-BE49-F238E27FC236}">
                  <a16:creationId xmlns:a16="http://schemas.microsoft.com/office/drawing/2014/main" id="{8C11D261-FE58-D5F1-5C40-C84E6700EB1E}"/>
                </a:ext>
              </a:extLst>
            </p:cNvPr>
            <p:cNvGrpSpPr/>
            <p:nvPr/>
          </p:nvGrpSpPr>
          <p:grpSpPr>
            <a:xfrm>
              <a:off x="4563289" y="21702041"/>
              <a:ext cx="579004" cy="579004"/>
              <a:chOff x="1713870" y="959602"/>
              <a:chExt cx="579004" cy="579004"/>
            </a:xfrm>
          </p:grpSpPr>
          <p:sp>
            <p:nvSpPr>
              <p:cNvPr id="441" name="テキスト ボックス 440">
                <a:extLst>
                  <a:ext uri="{FF2B5EF4-FFF2-40B4-BE49-F238E27FC236}">
                    <a16:creationId xmlns:a16="http://schemas.microsoft.com/office/drawing/2014/main" id="{C30E4ECC-B467-F7F0-EFCE-7CEDC011EC3F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42" name="四角形: 上の 2 つの角を切り取る 441">
                <a:extLst>
                  <a:ext uri="{FF2B5EF4-FFF2-40B4-BE49-F238E27FC236}">
                    <a16:creationId xmlns:a16="http://schemas.microsoft.com/office/drawing/2014/main" id="{DE7A9576-7631-3841-8A1F-18D705732A3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43" name="図 442">
              <a:extLst>
                <a:ext uri="{FF2B5EF4-FFF2-40B4-BE49-F238E27FC236}">
                  <a16:creationId xmlns:a16="http://schemas.microsoft.com/office/drawing/2014/main" id="{0F0E1C8A-5F40-1F2E-5329-3ED739E17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606" y="23028120"/>
              <a:ext cx="441249" cy="441249"/>
            </a:xfrm>
            <a:prstGeom prst="rect">
              <a:avLst/>
            </a:prstGeom>
          </p:spPr>
        </p:pic>
        <p:sp>
          <p:nvSpPr>
            <p:cNvPr id="444" name="左大かっこ 443">
              <a:extLst>
                <a:ext uri="{FF2B5EF4-FFF2-40B4-BE49-F238E27FC236}">
                  <a16:creationId xmlns:a16="http://schemas.microsoft.com/office/drawing/2014/main" id="{9C1DC3CD-FDCC-9EBB-8414-D8B8132A1B90}"/>
                </a:ext>
              </a:extLst>
            </p:cNvPr>
            <p:cNvSpPr/>
            <p:nvPr/>
          </p:nvSpPr>
          <p:spPr>
            <a:xfrm>
              <a:off x="4419582" y="22675560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テキスト ボックス 444">
              <a:extLst>
                <a:ext uri="{FF2B5EF4-FFF2-40B4-BE49-F238E27FC236}">
                  <a16:creationId xmlns:a16="http://schemas.microsoft.com/office/drawing/2014/main" id="{0F06DED1-AEC3-8E2E-A2F4-F12E36AD161A}"/>
                </a:ext>
              </a:extLst>
            </p:cNvPr>
            <p:cNvSpPr txBox="1"/>
            <p:nvPr/>
          </p:nvSpPr>
          <p:spPr>
            <a:xfrm>
              <a:off x="4087354" y="2262936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446" name="左大かっこ 445">
              <a:extLst>
                <a:ext uri="{FF2B5EF4-FFF2-40B4-BE49-F238E27FC236}">
                  <a16:creationId xmlns:a16="http://schemas.microsoft.com/office/drawing/2014/main" id="{BCA808E3-426D-28C9-6026-31F72481A3BE}"/>
                </a:ext>
              </a:extLst>
            </p:cNvPr>
            <p:cNvSpPr/>
            <p:nvPr/>
          </p:nvSpPr>
          <p:spPr>
            <a:xfrm>
              <a:off x="4440539" y="23134899"/>
              <a:ext cx="73152" cy="37712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テキスト ボックス 446">
              <a:extLst>
                <a:ext uri="{FF2B5EF4-FFF2-40B4-BE49-F238E27FC236}">
                  <a16:creationId xmlns:a16="http://schemas.microsoft.com/office/drawing/2014/main" id="{5D7164E6-A5EF-FE6B-A1D6-4D5724DF941F}"/>
                </a:ext>
              </a:extLst>
            </p:cNvPr>
            <p:cNvSpPr txBox="1"/>
            <p:nvPr/>
          </p:nvSpPr>
          <p:spPr>
            <a:xfrm>
              <a:off x="4099761" y="23182519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99DD98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99DD98"/>
                  </a:solidFill>
                </a:rPr>
                <a:t>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grpSp>
          <p:nvGrpSpPr>
            <p:cNvPr id="448" name="グループ化 447">
              <a:extLst>
                <a:ext uri="{FF2B5EF4-FFF2-40B4-BE49-F238E27FC236}">
                  <a16:creationId xmlns:a16="http://schemas.microsoft.com/office/drawing/2014/main" id="{9ECE9139-352C-154C-5F91-2BFDAEDE67E0}"/>
                </a:ext>
              </a:extLst>
            </p:cNvPr>
            <p:cNvGrpSpPr/>
            <p:nvPr/>
          </p:nvGrpSpPr>
          <p:grpSpPr>
            <a:xfrm>
              <a:off x="6184402" y="23280825"/>
              <a:ext cx="579004" cy="261610"/>
              <a:chOff x="1713870" y="1321136"/>
              <a:chExt cx="579004" cy="261610"/>
            </a:xfrm>
          </p:grpSpPr>
          <p:sp>
            <p:nvSpPr>
              <p:cNvPr id="449" name="テキスト ボックス 448">
                <a:extLst>
                  <a:ext uri="{FF2B5EF4-FFF2-40B4-BE49-F238E27FC236}">
                    <a16:creationId xmlns:a16="http://schemas.microsoft.com/office/drawing/2014/main" id="{2C426F79-EBCF-07E0-5490-F9250B741755}"/>
                  </a:ext>
                </a:extLst>
              </p:cNvPr>
              <p:cNvSpPr txBox="1"/>
              <p:nvPr/>
            </p:nvSpPr>
            <p:spPr>
              <a:xfrm>
                <a:off x="1790814" y="1321136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  <p:sp>
            <p:nvSpPr>
              <p:cNvPr id="450" name="四角形: 上の 2 つの角を切り取る 449">
                <a:extLst>
                  <a:ext uri="{FF2B5EF4-FFF2-40B4-BE49-F238E27FC236}">
                    <a16:creationId xmlns:a16="http://schemas.microsoft.com/office/drawing/2014/main" id="{979152D0-8E95-0A0A-878D-83012B6B763E}"/>
                  </a:ext>
                </a:extLst>
              </p:cNvPr>
              <p:cNvSpPr/>
              <p:nvPr/>
            </p:nvSpPr>
            <p:spPr>
              <a:xfrm>
                <a:off x="1713870" y="1350116"/>
                <a:ext cx="579004" cy="188489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1" name="グループ化 450">
              <a:extLst>
                <a:ext uri="{FF2B5EF4-FFF2-40B4-BE49-F238E27FC236}">
                  <a16:creationId xmlns:a16="http://schemas.microsoft.com/office/drawing/2014/main" id="{4FBA1CCA-C45A-2A24-DB96-34BD83D42139}"/>
                </a:ext>
              </a:extLst>
            </p:cNvPr>
            <p:cNvGrpSpPr/>
            <p:nvPr/>
          </p:nvGrpSpPr>
          <p:grpSpPr>
            <a:xfrm>
              <a:off x="6184401" y="22826557"/>
              <a:ext cx="579005" cy="372175"/>
              <a:chOff x="5131293" y="2559412"/>
              <a:chExt cx="579005" cy="372175"/>
            </a:xfrm>
          </p:grpSpPr>
          <p:sp>
            <p:nvSpPr>
              <p:cNvPr id="452" name="正方形/長方形 451">
                <a:extLst>
                  <a:ext uri="{FF2B5EF4-FFF2-40B4-BE49-F238E27FC236}">
                    <a16:creationId xmlns:a16="http://schemas.microsoft.com/office/drawing/2014/main" id="{90B1AFAA-F38D-131B-3C6E-F2E6CE9252D3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3" name="テキスト ボックス 452">
                <a:extLst>
                  <a:ext uri="{FF2B5EF4-FFF2-40B4-BE49-F238E27FC236}">
                    <a16:creationId xmlns:a16="http://schemas.microsoft.com/office/drawing/2014/main" id="{50049699-9D91-648D-687F-50F78D8B081E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454" name="グループ化 453">
              <a:extLst>
                <a:ext uri="{FF2B5EF4-FFF2-40B4-BE49-F238E27FC236}">
                  <a16:creationId xmlns:a16="http://schemas.microsoft.com/office/drawing/2014/main" id="{C101BC51-1EC8-9BE1-8ABB-7CC66B95206F}"/>
                </a:ext>
              </a:extLst>
            </p:cNvPr>
            <p:cNvGrpSpPr/>
            <p:nvPr/>
          </p:nvGrpSpPr>
          <p:grpSpPr>
            <a:xfrm>
              <a:off x="6184402" y="22232830"/>
              <a:ext cx="579004" cy="579004"/>
              <a:chOff x="1713870" y="959602"/>
              <a:chExt cx="579004" cy="579004"/>
            </a:xfrm>
          </p:grpSpPr>
          <p:sp>
            <p:nvSpPr>
              <p:cNvPr id="455" name="テキスト ボックス 454">
                <a:extLst>
                  <a:ext uri="{FF2B5EF4-FFF2-40B4-BE49-F238E27FC236}">
                    <a16:creationId xmlns:a16="http://schemas.microsoft.com/office/drawing/2014/main" id="{CAC1942E-F45E-F3B4-ADFE-CDD80A0518F6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56" name="四角形: 上の 2 つの角を切り取る 455">
                <a:extLst>
                  <a:ext uri="{FF2B5EF4-FFF2-40B4-BE49-F238E27FC236}">
                    <a16:creationId xmlns:a16="http://schemas.microsoft.com/office/drawing/2014/main" id="{49E9FAB5-E658-12FD-616A-1E00D41439FE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7" name="グループ化 456">
              <a:extLst>
                <a:ext uri="{FF2B5EF4-FFF2-40B4-BE49-F238E27FC236}">
                  <a16:creationId xmlns:a16="http://schemas.microsoft.com/office/drawing/2014/main" id="{53AD92A1-E28A-C7E6-4B8D-A0A59E28B897}"/>
                </a:ext>
              </a:extLst>
            </p:cNvPr>
            <p:cNvGrpSpPr/>
            <p:nvPr/>
          </p:nvGrpSpPr>
          <p:grpSpPr>
            <a:xfrm>
              <a:off x="6184401" y="21540847"/>
              <a:ext cx="579005" cy="579005"/>
              <a:chOff x="5131293" y="2352583"/>
              <a:chExt cx="579005" cy="579005"/>
            </a:xfrm>
          </p:grpSpPr>
          <p:sp>
            <p:nvSpPr>
              <p:cNvPr id="458" name="正方形/長方形 457">
                <a:extLst>
                  <a:ext uri="{FF2B5EF4-FFF2-40B4-BE49-F238E27FC236}">
                    <a16:creationId xmlns:a16="http://schemas.microsoft.com/office/drawing/2014/main" id="{82B0547C-58EA-B7B4-7C76-40F67D32F595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21AAA7C2-972E-6232-4D90-5AC2B0D93DE7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460" name="グループ化 459">
              <a:extLst>
                <a:ext uri="{FF2B5EF4-FFF2-40B4-BE49-F238E27FC236}">
                  <a16:creationId xmlns:a16="http://schemas.microsoft.com/office/drawing/2014/main" id="{9E0B5FE7-8F57-64F7-45B1-53C9063EB601}"/>
                </a:ext>
              </a:extLst>
            </p:cNvPr>
            <p:cNvGrpSpPr/>
            <p:nvPr/>
          </p:nvGrpSpPr>
          <p:grpSpPr>
            <a:xfrm>
              <a:off x="6184402" y="20957039"/>
              <a:ext cx="579004" cy="579004"/>
              <a:chOff x="1713870" y="959602"/>
              <a:chExt cx="579004" cy="579004"/>
            </a:xfrm>
          </p:grpSpPr>
          <p:sp>
            <p:nvSpPr>
              <p:cNvPr id="461" name="テキスト ボックス 460">
                <a:extLst>
                  <a:ext uri="{FF2B5EF4-FFF2-40B4-BE49-F238E27FC236}">
                    <a16:creationId xmlns:a16="http://schemas.microsoft.com/office/drawing/2014/main" id="{901BE311-582D-3635-C0CD-3E98BF1C1AC0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62" name="四角形: 上の 2 つの角を切り取る 461">
                <a:extLst>
                  <a:ext uri="{FF2B5EF4-FFF2-40B4-BE49-F238E27FC236}">
                    <a16:creationId xmlns:a16="http://schemas.microsoft.com/office/drawing/2014/main" id="{47FB5FE5-F3CB-D11B-6D1E-4CB3079C78F3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63" name="図 462">
              <a:extLst>
                <a:ext uri="{FF2B5EF4-FFF2-40B4-BE49-F238E27FC236}">
                  <a16:creationId xmlns:a16="http://schemas.microsoft.com/office/drawing/2014/main" id="{EDA454E1-9D2D-D3F7-4A97-1D0EA08D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387" y="23075271"/>
              <a:ext cx="441249" cy="441249"/>
            </a:xfrm>
            <a:prstGeom prst="rect">
              <a:avLst/>
            </a:prstGeom>
          </p:spPr>
        </p:pic>
        <p:grpSp>
          <p:nvGrpSpPr>
            <p:cNvPr id="464" name="グループ化 463">
              <a:extLst>
                <a:ext uri="{FF2B5EF4-FFF2-40B4-BE49-F238E27FC236}">
                  <a16:creationId xmlns:a16="http://schemas.microsoft.com/office/drawing/2014/main" id="{6A5F6F33-BCFC-EDB3-A06F-B59B07809D92}"/>
                </a:ext>
              </a:extLst>
            </p:cNvPr>
            <p:cNvGrpSpPr/>
            <p:nvPr/>
          </p:nvGrpSpPr>
          <p:grpSpPr>
            <a:xfrm>
              <a:off x="5304481" y="22470896"/>
              <a:ext cx="439885" cy="439885"/>
              <a:chOff x="10378301" y="11157674"/>
              <a:chExt cx="439885" cy="439885"/>
            </a:xfrm>
          </p:grpSpPr>
          <p:pic>
            <p:nvPicPr>
              <p:cNvPr id="465" name="図 464">
                <a:extLst>
                  <a:ext uri="{FF2B5EF4-FFF2-40B4-BE49-F238E27FC236}">
                    <a16:creationId xmlns:a16="http://schemas.microsoft.com/office/drawing/2014/main" id="{6F614D7F-32E2-E789-01DD-6D75B65F8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466" name="テキスト ボックス 465">
                <a:extLst>
                  <a:ext uri="{FF2B5EF4-FFF2-40B4-BE49-F238E27FC236}">
                    <a16:creationId xmlns:a16="http://schemas.microsoft.com/office/drawing/2014/main" id="{CD2DD0DA-9A43-8EEC-1CBA-0C3ABB01E89F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sp>
          <p:nvSpPr>
            <p:cNvPr id="467" name="左大かっこ 466">
              <a:extLst>
                <a:ext uri="{FF2B5EF4-FFF2-40B4-BE49-F238E27FC236}">
                  <a16:creationId xmlns:a16="http://schemas.microsoft.com/office/drawing/2014/main" id="{06FC00FE-2DC3-DF6F-B966-468CB277A6DE}"/>
                </a:ext>
              </a:extLst>
            </p:cNvPr>
            <p:cNvSpPr/>
            <p:nvPr/>
          </p:nvSpPr>
          <p:spPr>
            <a:xfrm>
              <a:off x="6016403" y="21904884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テキスト ボックス 467">
              <a:extLst>
                <a:ext uri="{FF2B5EF4-FFF2-40B4-BE49-F238E27FC236}">
                  <a16:creationId xmlns:a16="http://schemas.microsoft.com/office/drawing/2014/main" id="{08158DFA-4F10-DAB7-5F02-BCC2CD903611}"/>
                </a:ext>
              </a:extLst>
            </p:cNvPr>
            <p:cNvSpPr txBox="1"/>
            <p:nvPr/>
          </p:nvSpPr>
          <p:spPr>
            <a:xfrm>
              <a:off x="5684175" y="21858691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469" name="左大かっこ 468">
              <a:extLst>
                <a:ext uri="{FF2B5EF4-FFF2-40B4-BE49-F238E27FC236}">
                  <a16:creationId xmlns:a16="http://schemas.microsoft.com/office/drawing/2014/main" id="{E015B56F-200E-3DD4-4DE7-6956C53F4797}"/>
                </a:ext>
              </a:extLst>
            </p:cNvPr>
            <p:cNvSpPr/>
            <p:nvPr/>
          </p:nvSpPr>
          <p:spPr>
            <a:xfrm>
              <a:off x="6024820" y="23289447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テキスト ボックス 469">
              <a:extLst>
                <a:ext uri="{FF2B5EF4-FFF2-40B4-BE49-F238E27FC236}">
                  <a16:creationId xmlns:a16="http://schemas.microsoft.com/office/drawing/2014/main" id="{FFE24FFD-3886-12B4-1B9C-E846785304E3}"/>
                </a:ext>
              </a:extLst>
            </p:cNvPr>
            <p:cNvSpPr txBox="1"/>
            <p:nvPr/>
          </p:nvSpPr>
          <p:spPr>
            <a:xfrm>
              <a:off x="5692592" y="2324325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471" name="左大かっこ 470">
              <a:extLst>
                <a:ext uri="{FF2B5EF4-FFF2-40B4-BE49-F238E27FC236}">
                  <a16:creationId xmlns:a16="http://schemas.microsoft.com/office/drawing/2014/main" id="{49E25153-5888-5F37-3E30-E87C22FC9609}"/>
                </a:ext>
              </a:extLst>
            </p:cNvPr>
            <p:cNvSpPr/>
            <p:nvPr/>
          </p:nvSpPr>
          <p:spPr>
            <a:xfrm>
              <a:off x="6033535" y="22984148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テキスト ボックス 471">
              <a:extLst>
                <a:ext uri="{FF2B5EF4-FFF2-40B4-BE49-F238E27FC236}">
                  <a16:creationId xmlns:a16="http://schemas.microsoft.com/office/drawing/2014/main" id="{4942840D-6CCC-23FE-E905-447F1C462E70}"/>
                </a:ext>
              </a:extLst>
            </p:cNvPr>
            <p:cNvSpPr txBox="1"/>
            <p:nvPr/>
          </p:nvSpPr>
          <p:spPr>
            <a:xfrm>
              <a:off x="5701307" y="22937955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473" name="左大かっこ 472">
              <a:extLst>
                <a:ext uri="{FF2B5EF4-FFF2-40B4-BE49-F238E27FC236}">
                  <a16:creationId xmlns:a16="http://schemas.microsoft.com/office/drawing/2014/main" id="{328AAFF1-3AAE-44DE-34A1-39396AF0F10B}"/>
                </a:ext>
              </a:extLst>
            </p:cNvPr>
            <p:cNvSpPr/>
            <p:nvPr/>
          </p:nvSpPr>
          <p:spPr>
            <a:xfrm>
              <a:off x="6037080" y="22394201"/>
              <a:ext cx="73152" cy="561952"/>
            </a:xfrm>
            <a:prstGeom prst="leftBracket">
              <a:avLst/>
            </a:prstGeom>
            <a:ln w="1270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テキスト ボックス 473">
              <a:extLst>
                <a:ext uri="{FF2B5EF4-FFF2-40B4-BE49-F238E27FC236}">
                  <a16:creationId xmlns:a16="http://schemas.microsoft.com/office/drawing/2014/main" id="{DDBFFA33-E82D-266D-E8A4-64780BB99E44}"/>
                </a:ext>
              </a:extLst>
            </p:cNvPr>
            <p:cNvSpPr txBox="1"/>
            <p:nvPr/>
          </p:nvSpPr>
          <p:spPr>
            <a:xfrm>
              <a:off x="5688884" y="22519135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3h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476" name="グループ化 475">
              <a:extLst>
                <a:ext uri="{FF2B5EF4-FFF2-40B4-BE49-F238E27FC236}">
                  <a16:creationId xmlns:a16="http://schemas.microsoft.com/office/drawing/2014/main" id="{85FFE110-BEDC-FB37-BBF2-6FAAB6D666A8}"/>
                </a:ext>
              </a:extLst>
            </p:cNvPr>
            <p:cNvGrpSpPr/>
            <p:nvPr/>
          </p:nvGrpSpPr>
          <p:grpSpPr>
            <a:xfrm>
              <a:off x="7767164" y="23257965"/>
              <a:ext cx="579004" cy="261610"/>
              <a:chOff x="1713870" y="1321136"/>
              <a:chExt cx="579004" cy="261610"/>
            </a:xfrm>
          </p:grpSpPr>
          <p:sp>
            <p:nvSpPr>
              <p:cNvPr id="477" name="テキスト ボックス 476">
                <a:extLst>
                  <a:ext uri="{FF2B5EF4-FFF2-40B4-BE49-F238E27FC236}">
                    <a16:creationId xmlns:a16="http://schemas.microsoft.com/office/drawing/2014/main" id="{4813B366-3AC0-F989-31CE-1259F9A0052E}"/>
                  </a:ext>
                </a:extLst>
              </p:cNvPr>
              <p:cNvSpPr txBox="1"/>
              <p:nvPr/>
            </p:nvSpPr>
            <p:spPr>
              <a:xfrm>
                <a:off x="1790814" y="1321136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  <p:sp>
            <p:nvSpPr>
              <p:cNvPr id="478" name="四角形: 上の 2 つの角を切り取る 477">
                <a:extLst>
                  <a:ext uri="{FF2B5EF4-FFF2-40B4-BE49-F238E27FC236}">
                    <a16:creationId xmlns:a16="http://schemas.microsoft.com/office/drawing/2014/main" id="{ED5F147F-83E8-F70F-A224-4ED9765C8BFD}"/>
                  </a:ext>
                </a:extLst>
              </p:cNvPr>
              <p:cNvSpPr/>
              <p:nvPr/>
            </p:nvSpPr>
            <p:spPr>
              <a:xfrm>
                <a:off x="1713870" y="1350116"/>
                <a:ext cx="579004" cy="188489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9" name="グループ化 478">
              <a:extLst>
                <a:ext uri="{FF2B5EF4-FFF2-40B4-BE49-F238E27FC236}">
                  <a16:creationId xmlns:a16="http://schemas.microsoft.com/office/drawing/2014/main" id="{87415BB6-BB19-0B8F-8A82-4035BC316400}"/>
                </a:ext>
              </a:extLst>
            </p:cNvPr>
            <p:cNvGrpSpPr/>
            <p:nvPr/>
          </p:nvGrpSpPr>
          <p:grpSpPr>
            <a:xfrm>
              <a:off x="7767163" y="22816116"/>
              <a:ext cx="579005" cy="372175"/>
              <a:chOff x="5131293" y="2559412"/>
              <a:chExt cx="579005" cy="372175"/>
            </a:xfrm>
          </p:grpSpPr>
          <p:sp>
            <p:nvSpPr>
              <p:cNvPr id="480" name="正方形/長方形 479">
                <a:extLst>
                  <a:ext uri="{FF2B5EF4-FFF2-40B4-BE49-F238E27FC236}">
                    <a16:creationId xmlns:a16="http://schemas.microsoft.com/office/drawing/2014/main" id="{44A764B7-8930-CC98-F57F-88CB63ACB31E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1" name="テキスト ボックス 480">
                <a:extLst>
                  <a:ext uri="{FF2B5EF4-FFF2-40B4-BE49-F238E27FC236}">
                    <a16:creationId xmlns:a16="http://schemas.microsoft.com/office/drawing/2014/main" id="{B301A748-4383-D3A0-596A-4654E9CCE9B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482" name="グループ化 481">
              <a:extLst>
                <a:ext uri="{FF2B5EF4-FFF2-40B4-BE49-F238E27FC236}">
                  <a16:creationId xmlns:a16="http://schemas.microsoft.com/office/drawing/2014/main" id="{F165C9F7-FA24-A613-2ADC-FF6D54277434}"/>
                </a:ext>
              </a:extLst>
            </p:cNvPr>
            <p:cNvGrpSpPr/>
            <p:nvPr/>
          </p:nvGrpSpPr>
          <p:grpSpPr>
            <a:xfrm>
              <a:off x="7767164" y="22222389"/>
              <a:ext cx="579004" cy="579004"/>
              <a:chOff x="1713870" y="959602"/>
              <a:chExt cx="579004" cy="579004"/>
            </a:xfrm>
          </p:grpSpPr>
          <p:sp>
            <p:nvSpPr>
              <p:cNvPr id="483" name="テキスト ボックス 482">
                <a:extLst>
                  <a:ext uri="{FF2B5EF4-FFF2-40B4-BE49-F238E27FC236}">
                    <a16:creationId xmlns:a16="http://schemas.microsoft.com/office/drawing/2014/main" id="{2A213679-7B86-0C76-246C-53C6EF6719C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84" name="四角形: 上の 2 つの角を切り取る 483">
                <a:extLst>
                  <a:ext uri="{FF2B5EF4-FFF2-40B4-BE49-F238E27FC236}">
                    <a16:creationId xmlns:a16="http://schemas.microsoft.com/office/drawing/2014/main" id="{8DFBEAB1-B7F0-4C9A-59B8-D8BADE246DBB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485" name="グループ化 484">
              <a:extLst>
                <a:ext uri="{FF2B5EF4-FFF2-40B4-BE49-F238E27FC236}">
                  <a16:creationId xmlns:a16="http://schemas.microsoft.com/office/drawing/2014/main" id="{C1DB4C0E-F228-935B-FBB6-733723A93F53}"/>
                </a:ext>
              </a:extLst>
            </p:cNvPr>
            <p:cNvGrpSpPr/>
            <p:nvPr/>
          </p:nvGrpSpPr>
          <p:grpSpPr>
            <a:xfrm>
              <a:off x="7767163" y="21535279"/>
              <a:ext cx="579005" cy="579005"/>
              <a:chOff x="5131293" y="2352583"/>
              <a:chExt cx="579005" cy="579005"/>
            </a:xfrm>
          </p:grpSpPr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28562D25-E618-0AEA-3A1C-0C8C652C2EE8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7" name="テキスト ボックス 486">
                <a:extLst>
                  <a:ext uri="{FF2B5EF4-FFF2-40B4-BE49-F238E27FC236}">
                    <a16:creationId xmlns:a16="http://schemas.microsoft.com/office/drawing/2014/main" id="{5B76A877-8E20-4D9A-3F92-C4C4FB9FBA25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488" name="グループ化 487">
              <a:extLst>
                <a:ext uri="{FF2B5EF4-FFF2-40B4-BE49-F238E27FC236}">
                  <a16:creationId xmlns:a16="http://schemas.microsoft.com/office/drawing/2014/main" id="{C6BB1C7D-C461-EE87-84D4-99205399C298}"/>
                </a:ext>
              </a:extLst>
            </p:cNvPr>
            <p:cNvGrpSpPr/>
            <p:nvPr/>
          </p:nvGrpSpPr>
          <p:grpSpPr>
            <a:xfrm>
              <a:off x="7767164" y="20951471"/>
              <a:ext cx="579004" cy="579004"/>
              <a:chOff x="1713870" y="959602"/>
              <a:chExt cx="579004" cy="579004"/>
            </a:xfrm>
          </p:grpSpPr>
          <p:sp>
            <p:nvSpPr>
              <p:cNvPr id="489" name="テキスト ボックス 488">
                <a:extLst>
                  <a:ext uri="{FF2B5EF4-FFF2-40B4-BE49-F238E27FC236}">
                    <a16:creationId xmlns:a16="http://schemas.microsoft.com/office/drawing/2014/main" id="{0A725FDD-F29F-ABB7-B32D-2407118AF35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490" name="四角形: 上の 2 つの角を切り取る 489">
                <a:extLst>
                  <a:ext uri="{FF2B5EF4-FFF2-40B4-BE49-F238E27FC236}">
                    <a16:creationId xmlns:a16="http://schemas.microsoft.com/office/drawing/2014/main" id="{2B57EFA3-6931-4A4B-CFDB-A7EDA0E26CB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91" name="図 490">
              <a:extLst>
                <a:ext uri="{FF2B5EF4-FFF2-40B4-BE49-F238E27FC236}">
                  <a16:creationId xmlns:a16="http://schemas.microsoft.com/office/drawing/2014/main" id="{BC130270-0129-50C9-2CAD-0D1A5B845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374" y="23036285"/>
              <a:ext cx="441249" cy="441249"/>
            </a:xfrm>
            <a:prstGeom prst="rect">
              <a:avLst/>
            </a:prstGeom>
          </p:spPr>
        </p:pic>
        <p:sp>
          <p:nvSpPr>
            <p:cNvPr id="492" name="左大かっこ 491">
              <a:extLst>
                <a:ext uri="{FF2B5EF4-FFF2-40B4-BE49-F238E27FC236}">
                  <a16:creationId xmlns:a16="http://schemas.microsoft.com/office/drawing/2014/main" id="{D2DD8726-D8E1-88E9-27FC-43C8A06410CA}"/>
                </a:ext>
              </a:extLst>
            </p:cNvPr>
            <p:cNvSpPr/>
            <p:nvPr/>
          </p:nvSpPr>
          <p:spPr>
            <a:xfrm>
              <a:off x="7596097" y="21915177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3" name="テキスト ボックス 492">
              <a:extLst>
                <a:ext uri="{FF2B5EF4-FFF2-40B4-BE49-F238E27FC236}">
                  <a16:creationId xmlns:a16="http://schemas.microsoft.com/office/drawing/2014/main" id="{7F715034-B64B-05D6-8798-6FDD1F2E8F92}"/>
                </a:ext>
              </a:extLst>
            </p:cNvPr>
            <p:cNvSpPr txBox="1"/>
            <p:nvPr/>
          </p:nvSpPr>
          <p:spPr>
            <a:xfrm>
              <a:off x="7263869" y="2186898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494" name="左大かっこ 493">
              <a:extLst>
                <a:ext uri="{FF2B5EF4-FFF2-40B4-BE49-F238E27FC236}">
                  <a16:creationId xmlns:a16="http://schemas.microsoft.com/office/drawing/2014/main" id="{3876316F-15BC-D0F2-F2D6-F724A7DCD6BD}"/>
                </a:ext>
              </a:extLst>
            </p:cNvPr>
            <p:cNvSpPr/>
            <p:nvPr/>
          </p:nvSpPr>
          <p:spPr>
            <a:xfrm>
              <a:off x="7604514" y="23299740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テキスト ボックス 494">
              <a:extLst>
                <a:ext uri="{FF2B5EF4-FFF2-40B4-BE49-F238E27FC236}">
                  <a16:creationId xmlns:a16="http://schemas.microsoft.com/office/drawing/2014/main" id="{DF6FEB41-003F-18AB-2005-D33D5FC67669}"/>
                </a:ext>
              </a:extLst>
            </p:cNvPr>
            <p:cNvSpPr txBox="1"/>
            <p:nvPr/>
          </p:nvSpPr>
          <p:spPr>
            <a:xfrm>
              <a:off x="7272286" y="2325354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496" name="左大かっこ 495">
              <a:extLst>
                <a:ext uri="{FF2B5EF4-FFF2-40B4-BE49-F238E27FC236}">
                  <a16:creationId xmlns:a16="http://schemas.microsoft.com/office/drawing/2014/main" id="{647B03F2-1568-1E9B-EDDD-40BD5192D19C}"/>
                </a:ext>
              </a:extLst>
            </p:cNvPr>
            <p:cNvSpPr/>
            <p:nvPr/>
          </p:nvSpPr>
          <p:spPr>
            <a:xfrm>
              <a:off x="7613229" y="22994441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テキスト ボックス 496">
              <a:extLst>
                <a:ext uri="{FF2B5EF4-FFF2-40B4-BE49-F238E27FC236}">
                  <a16:creationId xmlns:a16="http://schemas.microsoft.com/office/drawing/2014/main" id="{DB42C119-FFEA-6383-7D56-3EE4B2BC951A}"/>
                </a:ext>
              </a:extLst>
            </p:cNvPr>
            <p:cNvSpPr txBox="1"/>
            <p:nvPr/>
          </p:nvSpPr>
          <p:spPr>
            <a:xfrm>
              <a:off x="7281001" y="22948248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grpSp>
          <p:nvGrpSpPr>
            <p:cNvPr id="498" name="グループ化 497">
              <a:extLst>
                <a:ext uri="{FF2B5EF4-FFF2-40B4-BE49-F238E27FC236}">
                  <a16:creationId xmlns:a16="http://schemas.microsoft.com/office/drawing/2014/main" id="{DEA04549-9387-7624-D9E5-08D84A1E977F}"/>
                </a:ext>
              </a:extLst>
            </p:cNvPr>
            <p:cNvGrpSpPr/>
            <p:nvPr/>
          </p:nvGrpSpPr>
          <p:grpSpPr>
            <a:xfrm>
              <a:off x="9579161" y="23258946"/>
              <a:ext cx="579005" cy="261610"/>
              <a:chOff x="5602035" y="5286718"/>
              <a:chExt cx="579005" cy="261610"/>
            </a:xfrm>
          </p:grpSpPr>
          <p:sp>
            <p:nvSpPr>
              <p:cNvPr id="499" name="正方形/長方形 498">
                <a:extLst>
                  <a:ext uri="{FF2B5EF4-FFF2-40B4-BE49-F238E27FC236}">
                    <a16:creationId xmlns:a16="http://schemas.microsoft.com/office/drawing/2014/main" id="{0A82A651-B6C5-A3D4-1714-54809E5B69E8}"/>
                  </a:ext>
                </a:extLst>
              </p:cNvPr>
              <p:cNvSpPr/>
              <p:nvPr/>
            </p:nvSpPr>
            <p:spPr>
              <a:xfrm>
                <a:off x="5602035" y="5312981"/>
                <a:ext cx="579005" cy="183684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0" name="テキスト ボックス 499">
                <a:extLst>
                  <a:ext uri="{FF2B5EF4-FFF2-40B4-BE49-F238E27FC236}">
                    <a16:creationId xmlns:a16="http://schemas.microsoft.com/office/drawing/2014/main" id="{F7AF048D-DFDD-7E6D-43E9-054CC90F8389}"/>
                  </a:ext>
                </a:extLst>
              </p:cNvPr>
              <p:cNvSpPr txBox="1"/>
              <p:nvPr/>
            </p:nvSpPr>
            <p:spPr>
              <a:xfrm>
                <a:off x="5678979" y="5286718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1</a:t>
                </a:r>
                <a:r>
                  <a:rPr kumimoji="1" lang="en-US" altLang="ja-JP" sz="1100" dirty="0"/>
                  <a:t> 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h</a:t>
                </a:r>
                <a:endParaRPr kumimoji="1" lang="ja-JP" altLang="en-US" sz="1100" dirty="0"/>
              </a:p>
            </p:txBody>
          </p:sp>
        </p:grpSp>
        <p:grpSp>
          <p:nvGrpSpPr>
            <p:cNvPr id="501" name="グループ化 500">
              <a:extLst>
                <a:ext uri="{FF2B5EF4-FFF2-40B4-BE49-F238E27FC236}">
                  <a16:creationId xmlns:a16="http://schemas.microsoft.com/office/drawing/2014/main" id="{F83DF6CF-2389-AC65-F826-674FA6619A02}"/>
                </a:ext>
              </a:extLst>
            </p:cNvPr>
            <p:cNvGrpSpPr/>
            <p:nvPr/>
          </p:nvGrpSpPr>
          <p:grpSpPr>
            <a:xfrm>
              <a:off x="9579162" y="22698391"/>
              <a:ext cx="579004" cy="579004"/>
              <a:chOff x="1713870" y="959602"/>
              <a:chExt cx="579004" cy="579004"/>
            </a:xfrm>
          </p:grpSpPr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F0E75B2B-CE6B-5E5B-A59A-1B222DCBAAA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03" name="四角形: 上の 2 つの角を切り取る 502">
                <a:extLst>
                  <a:ext uri="{FF2B5EF4-FFF2-40B4-BE49-F238E27FC236}">
                    <a16:creationId xmlns:a16="http://schemas.microsoft.com/office/drawing/2014/main" id="{E48DAFB1-F7E1-28DE-03FD-AC48A70B063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74AA20F-65DB-3E34-7D55-05617BC45F22}"/>
                </a:ext>
              </a:extLst>
            </p:cNvPr>
            <p:cNvGrpSpPr/>
            <p:nvPr/>
          </p:nvGrpSpPr>
          <p:grpSpPr>
            <a:xfrm>
              <a:off x="9579161" y="20922819"/>
              <a:ext cx="579005" cy="579005"/>
              <a:chOff x="5131293" y="2352583"/>
              <a:chExt cx="579005" cy="579005"/>
            </a:xfrm>
          </p:grpSpPr>
          <p:sp>
            <p:nvSpPr>
              <p:cNvPr id="506" name="正方形/長方形 505">
                <a:extLst>
                  <a:ext uri="{FF2B5EF4-FFF2-40B4-BE49-F238E27FC236}">
                    <a16:creationId xmlns:a16="http://schemas.microsoft.com/office/drawing/2014/main" id="{D749B949-1F79-4696-9AC7-3C664ED9B06B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7" name="テキスト ボックス 506">
                <a:extLst>
                  <a:ext uri="{FF2B5EF4-FFF2-40B4-BE49-F238E27FC236}">
                    <a16:creationId xmlns:a16="http://schemas.microsoft.com/office/drawing/2014/main" id="{2621E9B1-0229-838A-5C85-F6BA53A7187C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D034F493-6C93-69E1-139E-F2D6C540D111}"/>
                </a:ext>
              </a:extLst>
            </p:cNvPr>
            <p:cNvGrpSpPr/>
            <p:nvPr/>
          </p:nvGrpSpPr>
          <p:grpSpPr>
            <a:xfrm>
              <a:off x="9579162" y="20333377"/>
              <a:ext cx="579004" cy="579004"/>
              <a:chOff x="1713870" y="959602"/>
              <a:chExt cx="579004" cy="579004"/>
            </a:xfrm>
          </p:grpSpPr>
          <p:sp>
            <p:nvSpPr>
              <p:cNvPr id="509" name="テキスト ボックス 508">
                <a:extLst>
                  <a:ext uri="{FF2B5EF4-FFF2-40B4-BE49-F238E27FC236}">
                    <a16:creationId xmlns:a16="http://schemas.microsoft.com/office/drawing/2014/main" id="{EDC06B54-49E1-A763-A35D-E9AED7CD0450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10" name="四角形: 上の 2 つの角を切り取る 509">
                <a:extLst>
                  <a:ext uri="{FF2B5EF4-FFF2-40B4-BE49-F238E27FC236}">
                    <a16:creationId xmlns:a16="http://schemas.microsoft.com/office/drawing/2014/main" id="{F305DD60-843D-A15A-A5C9-DC11C8297E1C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11" name="グループ化 510">
              <a:extLst>
                <a:ext uri="{FF2B5EF4-FFF2-40B4-BE49-F238E27FC236}">
                  <a16:creationId xmlns:a16="http://schemas.microsoft.com/office/drawing/2014/main" id="{B57E2C31-88F7-A0F2-BED8-DA945039FF11}"/>
                </a:ext>
              </a:extLst>
            </p:cNvPr>
            <p:cNvGrpSpPr/>
            <p:nvPr/>
          </p:nvGrpSpPr>
          <p:grpSpPr>
            <a:xfrm>
              <a:off x="9579161" y="22204760"/>
              <a:ext cx="579005" cy="372175"/>
              <a:chOff x="5131293" y="2559412"/>
              <a:chExt cx="579005" cy="372175"/>
            </a:xfrm>
          </p:grpSpPr>
          <p:sp>
            <p:nvSpPr>
              <p:cNvPr id="512" name="正方形/長方形 511">
                <a:extLst>
                  <a:ext uri="{FF2B5EF4-FFF2-40B4-BE49-F238E27FC236}">
                    <a16:creationId xmlns:a16="http://schemas.microsoft.com/office/drawing/2014/main" id="{99C2BFC7-CB68-C62B-11C7-3511F71FF317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3" name="テキスト ボックス 512">
                <a:extLst>
                  <a:ext uri="{FF2B5EF4-FFF2-40B4-BE49-F238E27FC236}">
                    <a16:creationId xmlns:a16="http://schemas.microsoft.com/office/drawing/2014/main" id="{4306095D-93FE-67E1-2DC6-899B491F37D3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14" name="グループ化 513">
              <a:extLst>
                <a:ext uri="{FF2B5EF4-FFF2-40B4-BE49-F238E27FC236}">
                  <a16:creationId xmlns:a16="http://schemas.microsoft.com/office/drawing/2014/main" id="{4939B12C-AFDE-E041-7B14-7721E6C0C4ED}"/>
                </a:ext>
              </a:extLst>
            </p:cNvPr>
            <p:cNvGrpSpPr/>
            <p:nvPr/>
          </p:nvGrpSpPr>
          <p:grpSpPr>
            <a:xfrm>
              <a:off x="9579162" y="21611033"/>
              <a:ext cx="579004" cy="579004"/>
              <a:chOff x="1713870" y="959602"/>
              <a:chExt cx="579004" cy="579004"/>
            </a:xfrm>
          </p:grpSpPr>
          <p:sp>
            <p:nvSpPr>
              <p:cNvPr id="515" name="テキスト ボックス 514">
                <a:extLst>
                  <a:ext uri="{FF2B5EF4-FFF2-40B4-BE49-F238E27FC236}">
                    <a16:creationId xmlns:a16="http://schemas.microsoft.com/office/drawing/2014/main" id="{3BF6E0EE-ECBA-1902-8CDC-DEA8C9F3D8F4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16" name="四角形: 上の 2 つの角を切り取る 515">
                <a:extLst>
                  <a:ext uri="{FF2B5EF4-FFF2-40B4-BE49-F238E27FC236}">
                    <a16:creationId xmlns:a16="http://schemas.microsoft.com/office/drawing/2014/main" id="{D1212C09-82EF-A60A-C654-57405FF39DB3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517" name="図 516">
              <a:extLst>
                <a:ext uri="{FF2B5EF4-FFF2-40B4-BE49-F238E27FC236}">
                  <a16:creationId xmlns:a16="http://schemas.microsoft.com/office/drawing/2014/main" id="{690CE5B8-726E-3BF5-188A-A72A69C4F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17" y="23066875"/>
              <a:ext cx="441249" cy="441249"/>
            </a:xfrm>
            <a:prstGeom prst="rect">
              <a:avLst/>
            </a:prstGeom>
          </p:spPr>
        </p:pic>
        <p:sp>
          <p:nvSpPr>
            <p:cNvPr id="520" name="左大かっこ 519">
              <a:extLst>
                <a:ext uri="{FF2B5EF4-FFF2-40B4-BE49-F238E27FC236}">
                  <a16:creationId xmlns:a16="http://schemas.microsoft.com/office/drawing/2014/main" id="{D55EE93F-B6B8-693D-4DDC-AD8CF60E37BD}"/>
                </a:ext>
              </a:extLst>
            </p:cNvPr>
            <p:cNvSpPr/>
            <p:nvPr/>
          </p:nvSpPr>
          <p:spPr>
            <a:xfrm>
              <a:off x="9407792" y="21303960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1" name="テキスト ボックス 520">
              <a:extLst>
                <a:ext uri="{FF2B5EF4-FFF2-40B4-BE49-F238E27FC236}">
                  <a16:creationId xmlns:a16="http://schemas.microsoft.com/office/drawing/2014/main" id="{AB6D5A12-ADDE-05E6-3390-39D2939595D5}"/>
                </a:ext>
              </a:extLst>
            </p:cNvPr>
            <p:cNvSpPr txBox="1"/>
            <p:nvPr/>
          </p:nvSpPr>
          <p:spPr>
            <a:xfrm>
              <a:off x="9075564" y="2125776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522" name="左大かっこ 521">
              <a:extLst>
                <a:ext uri="{FF2B5EF4-FFF2-40B4-BE49-F238E27FC236}">
                  <a16:creationId xmlns:a16="http://schemas.microsoft.com/office/drawing/2014/main" id="{82CE323B-A072-D902-AD1F-55EFEF9FD4B9}"/>
                </a:ext>
              </a:extLst>
            </p:cNvPr>
            <p:cNvSpPr/>
            <p:nvPr/>
          </p:nvSpPr>
          <p:spPr>
            <a:xfrm>
              <a:off x="9399020" y="23094934"/>
              <a:ext cx="73152" cy="37712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テキスト ボックス 522">
              <a:extLst>
                <a:ext uri="{FF2B5EF4-FFF2-40B4-BE49-F238E27FC236}">
                  <a16:creationId xmlns:a16="http://schemas.microsoft.com/office/drawing/2014/main" id="{F1A04800-B531-8180-2175-750B43FB8835}"/>
                </a:ext>
              </a:extLst>
            </p:cNvPr>
            <p:cNvSpPr txBox="1"/>
            <p:nvPr/>
          </p:nvSpPr>
          <p:spPr>
            <a:xfrm>
              <a:off x="9058242" y="2314255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99DD98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99DD98"/>
                  </a:solidFill>
                </a:rPr>
                <a:t>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grpSp>
          <p:nvGrpSpPr>
            <p:cNvPr id="526" name="グループ化 525">
              <a:extLst>
                <a:ext uri="{FF2B5EF4-FFF2-40B4-BE49-F238E27FC236}">
                  <a16:creationId xmlns:a16="http://schemas.microsoft.com/office/drawing/2014/main" id="{0A63F41C-7E92-BBC8-70A6-FE47C6EF90F9}"/>
                </a:ext>
              </a:extLst>
            </p:cNvPr>
            <p:cNvGrpSpPr/>
            <p:nvPr/>
          </p:nvGrpSpPr>
          <p:grpSpPr>
            <a:xfrm>
              <a:off x="11158507" y="23115258"/>
              <a:ext cx="579004" cy="372176"/>
              <a:chOff x="1713870" y="1166430"/>
              <a:chExt cx="579004" cy="372176"/>
            </a:xfrm>
          </p:grpSpPr>
          <p:sp>
            <p:nvSpPr>
              <p:cNvPr id="527" name="テキスト ボックス 526">
                <a:extLst>
                  <a:ext uri="{FF2B5EF4-FFF2-40B4-BE49-F238E27FC236}">
                    <a16:creationId xmlns:a16="http://schemas.microsoft.com/office/drawing/2014/main" id="{B11BEF33-44E2-7518-2E2C-BA4FD67C798C}"/>
                  </a:ext>
                </a:extLst>
              </p:cNvPr>
              <p:cNvSpPr txBox="1"/>
              <p:nvPr/>
            </p:nvSpPr>
            <p:spPr>
              <a:xfrm>
                <a:off x="1757952" y="119937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2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28" name="四角形: 上の 2 つの角を切り取る 527">
                <a:extLst>
                  <a:ext uri="{FF2B5EF4-FFF2-40B4-BE49-F238E27FC236}">
                    <a16:creationId xmlns:a16="http://schemas.microsoft.com/office/drawing/2014/main" id="{A1FAF70B-9BD6-3B2E-1044-7205730FDF48}"/>
                  </a:ext>
                </a:extLst>
              </p:cNvPr>
              <p:cNvSpPr/>
              <p:nvPr/>
            </p:nvSpPr>
            <p:spPr>
              <a:xfrm>
                <a:off x="1713870" y="1166430"/>
                <a:ext cx="579004" cy="372176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9" name="グループ化 528">
              <a:extLst>
                <a:ext uri="{FF2B5EF4-FFF2-40B4-BE49-F238E27FC236}">
                  <a16:creationId xmlns:a16="http://schemas.microsoft.com/office/drawing/2014/main" id="{C7973152-2E72-231C-AC7C-EA68877677E8}"/>
                </a:ext>
              </a:extLst>
            </p:cNvPr>
            <p:cNvGrpSpPr/>
            <p:nvPr/>
          </p:nvGrpSpPr>
          <p:grpSpPr>
            <a:xfrm>
              <a:off x="11158506" y="22630595"/>
              <a:ext cx="579005" cy="372175"/>
              <a:chOff x="5131293" y="2559412"/>
              <a:chExt cx="579005" cy="372175"/>
            </a:xfrm>
          </p:grpSpPr>
          <p:sp>
            <p:nvSpPr>
              <p:cNvPr id="530" name="正方形/長方形 529">
                <a:extLst>
                  <a:ext uri="{FF2B5EF4-FFF2-40B4-BE49-F238E27FC236}">
                    <a16:creationId xmlns:a16="http://schemas.microsoft.com/office/drawing/2014/main" id="{AE10712B-1278-0CA1-A140-C551F17683F0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F416BB43-2B67-DB07-4176-653219D10F31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32" name="グループ化 531">
              <a:extLst>
                <a:ext uri="{FF2B5EF4-FFF2-40B4-BE49-F238E27FC236}">
                  <a16:creationId xmlns:a16="http://schemas.microsoft.com/office/drawing/2014/main" id="{6435D6E2-4F32-A740-559F-7BD9B51B2E0A}"/>
                </a:ext>
              </a:extLst>
            </p:cNvPr>
            <p:cNvGrpSpPr/>
            <p:nvPr/>
          </p:nvGrpSpPr>
          <p:grpSpPr>
            <a:xfrm>
              <a:off x="11158507" y="22036868"/>
              <a:ext cx="579004" cy="579004"/>
              <a:chOff x="1713870" y="959602"/>
              <a:chExt cx="579004" cy="579004"/>
            </a:xfrm>
          </p:grpSpPr>
          <p:sp>
            <p:nvSpPr>
              <p:cNvPr id="533" name="テキスト ボックス 532">
                <a:extLst>
                  <a:ext uri="{FF2B5EF4-FFF2-40B4-BE49-F238E27FC236}">
                    <a16:creationId xmlns:a16="http://schemas.microsoft.com/office/drawing/2014/main" id="{980C2B4E-08BA-9FA2-C098-8EB71A9ABE29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34" name="四角形: 上の 2 つの角を切り取る 533">
                <a:extLst>
                  <a:ext uri="{FF2B5EF4-FFF2-40B4-BE49-F238E27FC236}">
                    <a16:creationId xmlns:a16="http://schemas.microsoft.com/office/drawing/2014/main" id="{4D5B3ED2-9325-1797-F20E-5BE22A1C72E9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535" name="グループ化 534">
              <a:extLst>
                <a:ext uri="{FF2B5EF4-FFF2-40B4-BE49-F238E27FC236}">
                  <a16:creationId xmlns:a16="http://schemas.microsoft.com/office/drawing/2014/main" id="{B9255596-1EB8-CBDC-3E38-513E2A0F3FFA}"/>
                </a:ext>
              </a:extLst>
            </p:cNvPr>
            <p:cNvGrpSpPr/>
            <p:nvPr/>
          </p:nvGrpSpPr>
          <p:grpSpPr>
            <a:xfrm>
              <a:off x="11158506" y="21538314"/>
              <a:ext cx="579005" cy="372175"/>
              <a:chOff x="5131293" y="2559412"/>
              <a:chExt cx="579005" cy="372175"/>
            </a:xfrm>
          </p:grpSpPr>
          <p:sp>
            <p:nvSpPr>
              <p:cNvPr id="536" name="正方形/長方形 535">
                <a:extLst>
                  <a:ext uri="{FF2B5EF4-FFF2-40B4-BE49-F238E27FC236}">
                    <a16:creationId xmlns:a16="http://schemas.microsoft.com/office/drawing/2014/main" id="{CBBA1BE8-A046-D454-A420-8D2F4725CBEC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7" name="テキスト ボックス 536">
                <a:extLst>
                  <a:ext uri="{FF2B5EF4-FFF2-40B4-BE49-F238E27FC236}">
                    <a16:creationId xmlns:a16="http://schemas.microsoft.com/office/drawing/2014/main" id="{FE93A82A-C2D9-5BE3-4FEB-654D16A27EC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38" name="グループ化 537">
              <a:extLst>
                <a:ext uri="{FF2B5EF4-FFF2-40B4-BE49-F238E27FC236}">
                  <a16:creationId xmlns:a16="http://schemas.microsoft.com/office/drawing/2014/main" id="{CC8ED449-3BCC-768F-C975-DD31498047EC}"/>
                </a:ext>
              </a:extLst>
            </p:cNvPr>
            <p:cNvGrpSpPr/>
            <p:nvPr/>
          </p:nvGrpSpPr>
          <p:grpSpPr>
            <a:xfrm>
              <a:off x="11158507" y="20954506"/>
              <a:ext cx="579004" cy="579004"/>
              <a:chOff x="1713870" y="959602"/>
              <a:chExt cx="579004" cy="579004"/>
            </a:xfrm>
          </p:grpSpPr>
          <p:sp>
            <p:nvSpPr>
              <p:cNvPr id="539" name="テキスト ボックス 538">
                <a:extLst>
                  <a:ext uri="{FF2B5EF4-FFF2-40B4-BE49-F238E27FC236}">
                    <a16:creationId xmlns:a16="http://schemas.microsoft.com/office/drawing/2014/main" id="{893E0106-03F3-BCA9-7ED4-16EE0308FEA2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40" name="四角形: 上の 2 つの角を切り取る 539">
                <a:extLst>
                  <a:ext uri="{FF2B5EF4-FFF2-40B4-BE49-F238E27FC236}">
                    <a16:creationId xmlns:a16="http://schemas.microsoft.com/office/drawing/2014/main" id="{B4E6D571-67F8-08E1-8AF5-6FED07AA0AFE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1" name="グループ化 540">
              <a:extLst>
                <a:ext uri="{FF2B5EF4-FFF2-40B4-BE49-F238E27FC236}">
                  <a16:creationId xmlns:a16="http://schemas.microsoft.com/office/drawing/2014/main" id="{872955F1-538A-ACFB-0413-709F67EAAEF0}"/>
                </a:ext>
              </a:extLst>
            </p:cNvPr>
            <p:cNvGrpSpPr/>
            <p:nvPr/>
          </p:nvGrpSpPr>
          <p:grpSpPr>
            <a:xfrm>
              <a:off x="11158506" y="20280643"/>
              <a:ext cx="579005" cy="579005"/>
              <a:chOff x="5131293" y="2352583"/>
              <a:chExt cx="579005" cy="579005"/>
            </a:xfrm>
          </p:grpSpPr>
          <p:sp>
            <p:nvSpPr>
              <p:cNvPr id="542" name="正方形/長方形 541">
                <a:extLst>
                  <a:ext uri="{FF2B5EF4-FFF2-40B4-BE49-F238E27FC236}">
                    <a16:creationId xmlns:a16="http://schemas.microsoft.com/office/drawing/2014/main" id="{8440DE32-24FD-D124-DAE6-EC9B22435CA4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テキスト ボックス 542">
                <a:extLst>
                  <a:ext uri="{FF2B5EF4-FFF2-40B4-BE49-F238E27FC236}">
                    <a16:creationId xmlns:a16="http://schemas.microsoft.com/office/drawing/2014/main" id="{B05DB86A-7C87-0A9E-8506-B45D9DE8D450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544" name="グループ化 543">
              <a:extLst>
                <a:ext uri="{FF2B5EF4-FFF2-40B4-BE49-F238E27FC236}">
                  <a16:creationId xmlns:a16="http://schemas.microsoft.com/office/drawing/2014/main" id="{8C47C1BF-7DB4-D57C-5E82-767BD8BC5E6B}"/>
                </a:ext>
              </a:extLst>
            </p:cNvPr>
            <p:cNvGrpSpPr/>
            <p:nvPr/>
          </p:nvGrpSpPr>
          <p:grpSpPr>
            <a:xfrm>
              <a:off x="11158507" y="19696835"/>
              <a:ext cx="579004" cy="579004"/>
              <a:chOff x="1713870" y="959602"/>
              <a:chExt cx="579004" cy="579004"/>
            </a:xfrm>
          </p:grpSpPr>
          <p:sp>
            <p:nvSpPr>
              <p:cNvPr id="545" name="テキスト ボックス 544">
                <a:extLst>
                  <a:ext uri="{FF2B5EF4-FFF2-40B4-BE49-F238E27FC236}">
                    <a16:creationId xmlns:a16="http://schemas.microsoft.com/office/drawing/2014/main" id="{4356FEB8-5BAF-66B3-7A71-F7689699DF0C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46" name="四角形: 上の 2 つの角を切り取る 545">
                <a:extLst>
                  <a:ext uri="{FF2B5EF4-FFF2-40B4-BE49-F238E27FC236}">
                    <a16:creationId xmlns:a16="http://schemas.microsoft.com/office/drawing/2014/main" id="{F4233F85-AB46-BCF0-88EC-FCCB861D85D4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47" name="図 546">
              <a:extLst>
                <a:ext uri="{FF2B5EF4-FFF2-40B4-BE49-F238E27FC236}">
                  <a16:creationId xmlns:a16="http://schemas.microsoft.com/office/drawing/2014/main" id="{34368456-CFE1-9EC8-6A62-D5E6CE3B8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5445" y="23069050"/>
              <a:ext cx="441249" cy="441249"/>
            </a:xfrm>
            <a:prstGeom prst="rect">
              <a:avLst/>
            </a:prstGeom>
          </p:spPr>
        </p:pic>
        <p:grpSp>
          <p:nvGrpSpPr>
            <p:cNvPr id="548" name="グループ化 547">
              <a:extLst>
                <a:ext uri="{FF2B5EF4-FFF2-40B4-BE49-F238E27FC236}">
                  <a16:creationId xmlns:a16="http://schemas.microsoft.com/office/drawing/2014/main" id="{BCA4C705-5415-CCB0-21C7-DDD5417E683A}"/>
                </a:ext>
              </a:extLst>
            </p:cNvPr>
            <p:cNvGrpSpPr/>
            <p:nvPr/>
          </p:nvGrpSpPr>
          <p:grpSpPr>
            <a:xfrm>
              <a:off x="10316539" y="22464675"/>
              <a:ext cx="439885" cy="439885"/>
              <a:chOff x="10378301" y="11157674"/>
              <a:chExt cx="439885" cy="439885"/>
            </a:xfrm>
          </p:grpSpPr>
          <p:pic>
            <p:nvPicPr>
              <p:cNvPr id="549" name="図 548">
                <a:extLst>
                  <a:ext uri="{FF2B5EF4-FFF2-40B4-BE49-F238E27FC236}">
                    <a16:creationId xmlns:a16="http://schemas.microsoft.com/office/drawing/2014/main" id="{5E84AFE3-898C-D184-1758-02B0D0604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550" name="テキスト ボックス 549">
                <a:extLst>
                  <a:ext uri="{FF2B5EF4-FFF2-40B4-BE49-F238E27FC236}">
                    <a16:creationId xmlns:a16="http://schemas.microsoft.com/office/drawing/2014/main" id="{67267F7D-5747-6B3F-EBFB-30BC4D29D3DD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sp>
          <p:nvSpPr>
            <p:cNvPr id="551" name="左大かっこ 550">
              <a:extLst>
                <a:ext uri="{FF2B5EF4-FFF2-40B4-BE49-F238E27FC236}">
                  <a16:creationId xmlns:a16="http://schemas.microsoft.com/office/drawing/2014/main" id="{ECC95BCD-3E18-FF15-529B-2F882EA1157F}"/>
                </a:ext>
              </a:extLst>
            </p:cNvPr>
            <p:cNvSpPr/>
            <p:nvPr/>
          </p:nvSpPr>
          <p:spPr>
            <a:xfrm>
              <a:off x="11027582" y="20671320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2" name="テキスト ボックス 551">
              <a:extLst>
                <a:ext uri="{FF2B5EF4-FFF2-40B4-BE49-F238E27FC236}">
                  <a16:creationId xmlns:a16="http://schemas.microsoft.com/office/drawing/2014/main" id="{327207D8-87CA-3685-B37C-0DE2C99EC96D}"/>
                </a:ext>
              </a:extLst>
            </p:cNvPr>
            <p:cNvSpPr txBox="1"/>
            <p:nvPr/>
          </p:nvSpPr>
          <p:spPr>
            <a:xfrm>
              <a:off x="10695354" y="20625127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553" name="左大かっこ 552">
              <a:extLst>
                <a:ext uri="{FF2B5EF4-FFF2-40B4-BE49-F238E27FC236}">
                  <a16:creationId xmlns:a16="http://schemas.microsoft.com/office/drawing/2014/main" id="{BA1BBB5A-445B-760F-DD85-7D064B2FA290}"/>
                </a:ext>
              </a:extLst>
            </p:cNvPr>
            <p:cNvSpPr/>
            <p:nvPr/>
          </p:nvSpPr>
          <p:spPr>
            <a:xfrm>
              <a:off x="10993276" y="23107118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4" name="テキスト ボックス 553">
              <a:extLst>
                <a:ext uri="{FF2B5EF4-FFF2-40B4-BE49-F238E27FC236}">
                  <a16:creationId xmlns:a16="http://schemas.microsoft.com/office/drawing/2014/main" id="{A4304FC2-C924-C479-7F1E-EEF6B45F4204}"/>
                </a:ext>
              </a:extLst>
            </p:cNvPr>
            <p:cNvSpPr txBox="1"/>
            <p:nvPr/>
          </p:nvSpPr>
          <p:spPr>
            <a:xfrm>
              <a:off x="10652498" y="23154738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555" name="左大かっこ 554">
              <a:extLst>
                <a:ext uri="{FF2B5EF4-FFF2-40B4-BE49-F238E27FC236}">
                  <a16:creationId xmlns:a16="http://schemas.microsoft.com/office/drawing/2014/main" id="{0D38B9C0-72CF-6603-EAC4-17A937ECE2A9}"/>
                </a:ext>
              </a:extLst>
            </p:cNvPr>
            <p:cNvSpPr/>
            <p:nvPr/>
          </p:nvSpPr>
          <p:spPr>
            <a:xfrm>
              <a:off x="10994230" y="22474213"/>
              <a:ext cx="73152" cy="561952"/>
            </a:xfrm>
            <a:prstGeom prst="leftBracke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6" name="テキスト ボックス 555">
              <a:extLst>
                <a:ext uri="{FF2B5EF4-FFF2-40B4-BE49-F238E27FC236}">
                  <a16:creationId xmlns:a16="http://schemas.microsoft.com/office/drawing/2014/main" id="{F58E39D8-5CFD-680C-3198-02A9CA4E66F3}"/>
                </a:ext>
              </a:extLst>
            </p:cNvPr>
            <p:cNvSpPr txBox="1"/>
            <p:nvPr/>
          </p:nvSpPr>
          <p:spPr>
            <a:xfrm>
              <a:off x="10646034" y="225991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3h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557" name="グループ化 556">
              <a:extLst>
                <a:ext uri="{FF2B5EF4-FFF2-40B4-BE49-F238E27FC236}">
                  <a16:creationId xmlns:a16="http://schemas.microsoft.com/office/drawing/2014/main" id="{37FC336B-C928-AF16-448D-38D8DD4BD080}"/>
                </a:ext>
              </a:extLst>
            </p:cNvPr>
            <p:cNvGrpSpPr/>
            <p:nvPr/>
          </p:nvGrpSpPr>
          <p:grpSpPr>
            <a:xfrm>
              <a:off x="12996148" y="23122515"/>
              <a:ext cx="579004" cy="372176"/>
              <a:chOff x="1713870" y="1166430"/>
              <a:chExt cx="579004" cy="372176"/>
            </a:xfrm>
          </p:grpSpPr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6F26CE9C-2C75-7C6D-1A4E-CE5128E50125}"/>
                  </a:ext>
                </a:extLst>
              </p:cNvPr>
              <p:cNvSpPr txBox="1"/>
              <p:nvPr/>
            </p:nvSpPr>
            <p:spPr>
              <a:xfrm>
                <a:off x="1757952" y="119937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2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59" name="四角形: 上の 2 つの角を切り取る 558">
                <a:extLst>
                  <a:ext uri="{FF2B5EF4-FFF2-40B4-BE49-F238E27FC236}">
                    <a16:creationId xmlns:a16="http://schemas.microsoft.com/office/drawing/2014/main" id="{FFC40F92-2180-3070-DDA4-6F4209018E6E}"/>
                  </a:ext>
                </a:extLst>
              </p:cNvPr>
              <p:cNvSpPr/>
              <p:nvPr/>
            </p:nvSpPr>
            <p:spPr>
              <a:xfrm>
                <a:off x="1713870" y="1166430"/>
                <a:ext cx="579004" cy="372176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0" name="グループ化 559">
              <a:extLst>
                <a:ext uri="{FF2B5EF4-FFF2-40B4-BE49-F238E27FC236}">
                  <a16:creationId xmlns:a16="http://schemas.microsoft.com/office/drawing/2014/main" id="{DF64D8CE-D4DF-230A-2404-244DC76B2D7C}"/>
                </a:ext>
              </a:extLst>
            </p:cNvPr>
            <p:cNvGrpSpPr/>
            <p:nvPr/>
          </p:nvGrpSpPr>
          <p:grpSpPr>
            <a:xfrm>
              <a:off x="13010927" y="22627222"/>
              <a:ext cx="579005" cy="372175"/>
              <a:chOff x="5131293" y="2559412"/>
              <a:chExt cx="579005" cy="372175"/>
            </a:xfrm>
          </p:grpSpPr>
          <p:sp>
            <p:nvSpPr>
              <p:cNvPr id="561" name="正方形/長方形 560">
                <a:extLst>
                  <a:ext uri="{FF2B5EF4-FFF2-40B4-BE49-F238E27FC236}">
                    <a16:creationId xmlns:a16="http://schemas.microsoft.com/office/drawing/2014/main" id="{F446B3E7-87EA-722A-2F84-B166BB134385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2" name="テキスト ボックス 561">
                <a:extLst>
                  <a:ext uri="{FF2B5EF4-FFF2-40B4-BE49-F238E27FC236}">
                    <a16:creationId xmlns:a16="http://schemas.microsoft.com/office/drawing/2014/main" id="{89740DD0-DEC6-30E0-5324-A4C89F0F2C0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63" name="グループ化 562">
              <a:extLst>
                <a:ext uri="{FF2B5EF4-FFF2-40B4-BE49-F238E27FC236}">
                  <a16:creationId xmlns:a16="http://schemas.microsoft.com/office/drawing/2014/main" id="{81A9FABF-9530-B471-1C75-D53735A19E3D}"/>
                </a:ext>
              </a:extLst>
            </p:cNvPr>
            <p:cNvGrpSpPr/>
            <p:nvPr/>
          </p:nvGrpSpPr>
          <p:grpSpPr>
            <a:xfrm>
              <a:off x="13010928" y="22043414"/>
              <a:ext cx="579004" cy="579004"/>
              <a:chOff x="1713870" y="959602"/>
              <a:chExt cx="579004" cy="579004"/>
            </a:xfrm>
          </p:grpSpPr>
          <p:sp>
            <p:nvSpPr>
              <p:cNvPr id="564" name="テキスト ボックス 563">
                <a:extLst>
                  <a:ext uri="{FF2B5EF4-FFF2-40B4-BE49-F238E27FC236}">
                    <a16:creationId xmlns:a16="http://schemas.microsoft.com/office/drawing/2014/main" id="{2A6760E7-AFDD-0083-FF8E-E1D05A71BF1A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65" name="四角形: 上の 2 つの角を切り取る 564">
                <a:extLst>
                  <a:ext uri="{FF2B5EF4-FFF2-40B4-BE49-F238E27FC236}">
                    <a16:creationId xmlns:a16="http://schemas.microsoft.com/office/drawing/2014/main" id="{1AF80EA6-C524-BA42-262F-2F539AA6740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6" name="グループ化 565">
              <a:extLst>
                <a:ext uri="{FF2B5EF4-FFF2-40B4-BE49-F238E27FC236}">
                  <a16:creationId xmlns:a16="http://schemas.microsoft.com/office/drawing/2014/main" id="{EBA53E27-6F50-3BE1-EAD9-88C1740B5BD0}"/>
                </a:ext>
              </a:extLst>
            </p:cNvPr>
            <p:cNvGrpSpPr/>
            <p:nvPr/>
          </p:nvGrpSpPr>
          <p:grpSpPr>
            <a:xfrm>
              <a:off x="13012144" y="21544650"/>
              <a:ext cx="579005" cy="372175"/>
              <a:chOff x="5131293" y="2559412"/>
              <a:chExt cx="579005" cy="372175"/>
            </a:xfrm>
          </p:grpSpPr>
          <p:sp>
            <p:nvSpPr>
              <p:cNvPr id="567" name="正方形/長方形 566">
                <a:extLst>
                  <a:ext uri="{FF2B5EF4-FFF2-40B4-BE49-F238E27FC236}">
                    <a16:creationId xmlns:a16="http://schemas.microsoft.com/office/drawing/2014/main" id="{DFAB2D92-20DF-6CE9-409E-2333F39CF946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8" name="テキスト ボックス 567">
                <a:extLst>
                  <a:ext uri="{FF2B5EF4-FFF2-40B4-BE49-F238E27FC236}">
                    <a16:creationId xmlns:a16="http://schemas.microsoft.com/office/drawing/2014/main" id="{3747A2DD-4C19-783B-67CB-7A0C6E38277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69" name="グループ化 568">
              <a:extLst>
                <a:ext uri="{FF2B5EF4-FFF2-40B4-BE49-F238E27FC236}">
                  <a16:creationId xmlns:a16="http://schemas.microsoft.com/office/drawing/2014/main" id="{6085E6C4-DFA6-552C-C8C6-0D704EDBEA17}"/>
                </a:ext>
              </a:extLst>
            </p:cNvPr>
            <p:cNvGrpSpPr/>
            <p:nvPr/>
          </p:nvGrpSpPr>
          <p:grpSpPr>
            <a:xfrm>
              <a:off x="13012144" y="20950923"/>
              <a:ext cx="579004" cy="579004"/>
              <a:chOff x="1713870" y="959602"/>
              <a:chExt cx="579004" cy="579004"/>
            </a:xfrm>
          </p:grpSpPr>
          <p:sp>
            <p:nvSpPr>
              <p:cNvPr id="570" name="テキスト ボックス 569">
                <a:extLst>
                  <a:ext uri="{FF2B5EF4-FFF2-40B4-BE49-F238E27FC236}">
                    <a16:creationId xmlns:a16="http://schemas.microsoft.com/office/drawing/2014/main" id="{6411A36F-A844-FAA8-2356-729AFBCD1E78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71" name="四角形: 上の 2 つの角を切り取る 570">
                <a:extLst>
                  <a:ext uri="{FF2B5EF4-FFF2-40B4-BE49-F238E27FC236}">
                    <a16:creationId xmlns:a16="http://schemas.microsoft.com/office/drawing/2014/main" id="{EF89EF5E-6D64-17DA-5FDF-801E4B76843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2" name="グループ化 571">
              <a:extLst>
                <a:ext uri="{FF2B5EF4-FFF2-40B4-BE49-F238E27FC236}">
                  <a16:creationId xmlns:a16="http://schemas.microsoft.com/office/drawing/2014/main" id="{E5EB6BE7-B2E4-9142-36F7-C8531EE98A14}"/>
                </a:ext>
              </a:extLst>
            </p:cNvPr>
            <p:cNvGrpSpPr/>
            <p:nvPr/>
          </p:nvGrpSpPr>
          <p:grpSpPr>
            <a:xfrm>
              <a:off x="13009310" y="20273950"/>
              <a:ext cx="579005" cy="579005"/>
              <a:chOff x="5131293" y="2352583"/>
              <a:chExt cx="579005" cy="579005"/>
            </a:xfrm>
          </p:grpSpPr>
          <p:sp>
            <p:nvSpPr>
              <p:cNvPr id="573" name="正方形/長方形 572">
                <a:extLst>
                  <a:ext uri="{FF2B5EF4-FFF2-40B4-BE49-F238E27FC236}">
                    <a16:creationId xmlns:a16="http://schemas.microsoft.com/office/drawing/2014/main" id="{732A1FBA-469A-08FD-73C9-70A99465A08F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4" name="テキスト ボックス 573">
                <a:extLst>
                  <a:ext uri="{FF2B5EF4-FFF2-40B4-BE49-F238E27FC236}">
                    <a16:creationId xmlns:a16="http://schemas.microsoft.com/office/drawing/2014/main" id="{BA98890C-57D1-E32C-178F-459C675C90B5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575" name="グループ化 574">
              <a:extLst>
                <a:ext uri="{FF2B5EF4-FFF2-40B4-BE49-F238E27FC236}">
                  <a16:creationId xmlns:a16="http://schemas.microsoft.com/office/drawing/2014/main" id="{8FF8B26E-C3B8-0C15-1417-0E7EC91862C7}"/>
                </a:ext>
              </a:extLst>
            </p:cNvPr>
            <p:cNvGrpSpPr/>
            <p:nvPr/>
          </p:nvGrpSpPr>
          <p:grpSpPr>
            <a:xfrm>
              <a:off x="13009107" y="19690142"/>
              <a:ext cx="579004" cy="579004"/>
              <a:chOff x="1713870" y="959602"/>
              <a:chExt cx="579004" cy="579004"/>
            </a:xfrm>
          </p:grpSpPr>
          <p:sp>
            <p:nvSpPr>
              <p:cNvPr id="576" name="テキスト ボックス 575">
                <a:extLst>
                  <a:ext uri="{FF2B5EF4-FFF2-40B4-BE49-F238E27FC236}">
                    <a16:creationId xmlns:a16="http://schemas.microsoft.com/office/drawing/2014/main" id="{806B2A7A-D59A-C4F6-0B41-DF3F83972E45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77" name="四角形: 上の 2 つの角を切り取る 576">
                <a:extLst>
                  <a:ext uri="{FF2B5EF4-FFF2-40B4-BE49-F238E27FC236}">
                    <a16:creationId xmlns:a16="http://schemas.microsoft.com/office/drawing/2014/main" id="{8E7189EA-E36E-B8B6-527B-FA497CB884D0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78" name="図 577">
              <a:extLst>
                <a:ext uri="{FF2B5EF4-FFF2-40B4-BE49-F238E27FC236}">
                  <a16:creationId xmlns:a16="http://schemas.microsoft.com/office/drawing/2014/main" id="{BA0C2DAB-C267-2572-CDBB-2EE4BFA3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1680" y="23076718"/>
              <a:ext cx="441249" cy="441249"/>
            </a:xfrm>
            <a:prstGeom prst="rect">
              <a:avLst/>
            </a:prstGeom>
          </p:spPr>
        </p:pic>
        <p:sp>
          <p:nvSpPr>
            <p:cNvPr id="579" name="左大かっこ 578">
              <a:extLst>
                <a:ext uri="{FF2B5EF4-FFF2-40B4-BE49-F238E27FC236}">
                  <a16:creationId xmlns:a16="http://schemas.microsoft.com/office/drawing/2014/main" id="{FD1B9889-1745-E694-DF41-A565DFAD7ED8}"/>
                </a:ext>
              </a:extLst>
            </p:cNvPr>
            <p:cNvSpPr/>
            <p:nvPr/>
          </p:nvSpPr>
          <p:spPr>
            <a:xfrm>
              <a:off x="12836097" y="23102434"/>
              <a:ext cx="73152" cy="37712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テキスト ボックス 579">
              <a:extLst>
                <a:ext uri="{FF2B5EF4-FFF2-40B4-BE49-F238E27FC236}">
                  <a16:creationId xmlns:a16="http://schemas.microsoft.com/office/drawing/2014/main" id="{5ECE5F39-48E7-95F1-5725-AA8C4774E9A2}"/>
                </a:ext>
              </a:extLst>
            </p:cNvPr>
            <p:cNvSpPr txBox="1"/>
            <p:nvPr/>
          </p:nvSpPr>
          <p:spPr>
            <a:xfrm>
              <a:off x="12495319" y="2315005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7EA0FF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7EA0FF"/>
                  </a:solidFill>
                </a:rPr>
                <a:t>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sp>
          <p:nvSpPr>
            <p:cNvPr id="581" name="左大かっこ 580">
              <a:extLst>
                <a:ext uri="{FF2B5EF4-FFF2-40B4-BE49-F238E27FC236}">
                  <a16:creationId xmlns:a16="http://schemas.microsoft.com/office/drawing/2014/main" id="{1A815783-BA3B-C2D4-C4D8-BC70633A0598}"/>
                </a:ext>
              </a:extLst>
            </p:cNvPr>
            <p:cNvSpPr/>
            <p:nvPr/>
          </p:nvSpPr>
          <p:spPr>
            <a:xfrm>
              <a:off x="12836097" y="20654001"/>
              <a:ext cx="73152" cy="187980"/>
            </a:xfrm>
            <a:prstGeom prst="leftBracket">
              <a:avLst/>
            </a:prstGeom>
            <a:ln w="12700">
              <a:solidFill>
                <a:srgbClr val="7EA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テキスト ボックス 581">
              <a:extLst>
                <a:ext uri="{FF2B5EF4-FFF2-40B4-BE49-F238E27FC236}">
                  <a16:creationId xmlns:a16="http://schemas.microsoft.com/office/drawing/2014/main" id="{9463C56A-37C0-0BEA-457E-40D2C64CBD11}"/>
                </a:ext>
              </a:extLst>
            </p:cNvPr>
            <p:cNvSpPr txBox="1"/>
            <p:nvPr/>
          </p:nvSpPr>
          <p:spPr>
            <a:xfrm>
              <a:off x="12503869" y="20607808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7EA0FF"/>
                  </a:solidFill>
                </a:rPr>
                <a:t>1h</a:t>
              </a:r>
              <a:endParaRPr kumimoji="1" lang="ja-JP" altLang="en-US" sz="1400" dirty="0">
                <a:solidFill>
                  <a:srgbClr val="7EA0FF"/>
                </a:solidFill>
              </a:endParaRPr>
            </a:p>
          </p:txBody>
        </p:sp>
        <p:grpSp>
          <p:nvGrpSpPr>
            <p:cNvPr id="584" name="グループ化 583">
              <a:extLst>
                <a:ext uri="{FF2B5EF4-FFF2-40B4-BE49-F238E27FC236}">
                  <a16:creationId xmlns:a16="http://schemas.microsoft.com/office/drawing/2014/main" id="{27E4F181-64EF-152D-97CC-F877672890B8}"/>
                </a:ext>
              </a:extLst>
            </p:cNvPr>
            <p:cNvGrpSpPr/>
            <p:nvPr/>
          </p:nvGrpSpPr>
          <p:grpSpPr>
            <a:xfrm>
              <a:off x="14759898" y="23142479"/>
              <a:ext cx="579005" cy="372175"/>
              <a:chOff x="5131293" y="2559412"/>
              <a:chExt cx="579005" cy="372175"/>
            </a:xfrm>
          </p:grpSpPr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3711DF65-E114-09BA-625E-17B5C73B8FA3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6" name="テキスト ボックス 585">
                <a:extLst>
                  <a:ext uri="{FF2B5EF4-FFF2-40B4-BE49-F238E27FC236}">
                    <a16:creationId xmlns:a16="http://schemas.microsoft.com/office/drawing/2014/main" id="{5C333D8C-333B-C2CF-40AA-671262B59039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87" name="グループ化 586">
              <a:extLst>
                <a:ext uri="{FF2B5EF4-FFF2-40B4-BE49-F238E27FC236}">
                  <a16:creationId xmlns:a16="http://schemas.microsoft.com/office/drawing/2014/main" id="{4C127B18-65DF-1874-DF97-C68CE929F754}"/>
                </a:ext>
              </a:extLst>
            </p:cNvPr>
            <p:cNvGrpSpPr/>
            <p:nvPr/>
          </p:nvGrpSpPr>
          <p:grpSpPr>
            <a:xfrm>
              <a:off x="14759899" y="22558671"/>
              <a:ext cx="579004" cy="579004"/>
              <a:chOff x="1713870" y="959602"/>
              <a:chExt cx="579004" cy="579004"/>
            </a:xfrm>
          </p:grpSpPr>
          <p:sp>
            <p:nvSpPr>
              <p:cNvPr id="588" name="テキスト ボックス 587">
                <a:extLst>
                  <a:ext uri="{FF2B5EF4-FFF2-40B4-BE49-F238E27FC236}">
                    <a16:creationId xmlns:a16="http://schemas.microsoft.com/office/drawing/2014/main" id="{12111544-8417-D115-46FF-8B2CECDDFCA2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89" name="四角形: 上の 2 つの角を切り取る 588">
                <a:extLst>
                  <a:ext uri="{FF2B5EF4-FFF2-40B4-BE49-F238E27FC236}">
                    <a16:creationId xmlns:a16="http://schemas.microsoft.com/office/drawing/2014/main" id="{777D9B29-D402-575F-4AC9-EDFF92F13C1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0" name="グループ化 589">
              <a:extLst>
                <a:ext uri="{FF2B5EF4-FFF2-40B4-BE49-F238E27FC236}">
                  <a16:creationId xmlns:a16="http://schemas.microsoft.com/office/drawing/2014/main" id="{53D9412A-9C46-F330-0122-6A89F7153A4C}"/>
                </a:ext>
              </a:extLst>
            </p:cNvPr>
            <p:cNvGrpSpPr/>
            <p:nvPr/>
          </p:nvGrpSpPr>
          <p:grpSpPr>
            <a:xfrm>
              <a:off x="14761115" y="22059907"/>
              <a:ext cx="579005" cy="372175"/>
              <a:chOff x="5131293" y="2559412"/>
              <a:chExt cx="579005" cy="372175"/>
            </a:xfrm>
          </p:grpSpPr>
          <p:sp>
            <p:nvSpPr>
              <p:cNvPr id="591" name="正方形/長方形 590">
                <a:extLst>
                  <a:ext uri="{FF2B5EF4-FFF2-40B4-BE49-F238E27FC236}">
                    <a16:creationId xmlns:a16="http://schemas.microsoft.com/office/drawing/2014/main" id="{CE0FB21D-D863-569B-F632-97237F101ABD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75FF867F-111C-BBF0-401A-B3853B717B7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593" name="グループ化 592">
              <a:extLst>
                <a:ext uri="{FF2B5EF4-FFF2-40B4-BE49-F238E27FC236}">
                  <a16:creationId xmlns:a16="http://schemas.microsoft.com/office/drawing/2014/main" id="{93E857A4-C7DC-98C4-82FB-DB4D932FBD86}"/>
                </a:ext>
              </a:extLst>
            </p:cNvPr>
            <p:cNvGrpSpPr/>
            <p:nvPr/>
          </p:nvGrpSpPr>
          <p:grpSpPr>
            <a:xfrm>
              <a:off x="14761115" y="21466180"/>
              <a:ext cx="579004" cy="579004"/>
              <a:chOff x="1713870" y="959602"/>
              <a:chExt cx="579004" cy="579004"/>
            </a:xfrm>
          </p:grpSpPr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ED73A93-E18F-9A7A-BAED-2FFF47DE8928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595" name="四角形: 上の 2 つの角を切り取る 594">
                <a:extLst>
                  <a:ext uri="{FF2B5EF4-FFF2-40B4-BE49-F238E27FC236}">
                    <a16:creationId xmlns:a16="http://schemas.microsoft.com/office/drawing/2014/main" id="{8E6A9743-AD7A-CBF6-322C-1FE89EC095C2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2" name="グループ化 601">
              <a:extLst>
                <a:ext uri="{FF2B5EF4-FFF2-40B4-BE49-F238E27FC236}">
                  <a16:creationId xmlns:a16="http://schemas.microsoft.com/office/drawing/2014/main" id="{06DCEA98-3CCB-CF87-1FBD-C190D3FFA2C2}"/>
                </a:ext>
              </a:extLst>
            </p:cNvPr>
            <p:cNvGrpSpPr/>
            <p:nvPr/>
          </p:nvGrpSpPr>
          <p:grpSpPr>
            <a:xfrm>
              <a:off x="14758077" y="19771794"/>
              <a:ext cx="579005" cy="579005"/>
              <a:chOff x="5131293" y="2352583"/>
              <a:chExt cx="579005" cy="579005"/>
            </a:xfrm>
          </p:grpSpPr>
          <p:sp>
            <p:nvSpPr>
              <p:cNvPr id="603" name="正方形/長方形 602">
                <a:extLst>
                  <a:ext uri="{FF2B5EF4-FFF2-40B4-BE49-F238E27FC236}">
                    <a16:creationId xmlns:a16="http://schemas.microsoft.com/office/drawing/2014/main" id="{62F3E656-7766-B869-3B86-DBE25BC61689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4" name="テキスト ボックス 603">
                <a:extLst>
                  <a:ext uri="{FF2B5EF4-FFF2-40B4-BE49-F238E27FC236}">
                    <a16:creationId xmlns:a16="http://schemas.microsoft.com/office/drawing/2014/main" id="{5A87B9D9-8F54-FA6E-199D-D053D1BC8C2D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605" name="グループ化 604">
              <a:extLst>
                <a:ext uri="{FF2B5EF4-FFF2-40B4-BE49-F238E27FC236}">
                  <a16:creationId xmlns:a16="http://schemas.microsoft.com/office/drawing/2014/main" id="{3F007A6B-DC80-4761-7176-CD4C5DF117CC}"/>
                </a:ext>
              </a:extLst>
            </p:cNvPr>
            <p:cNvGrpSpPr/>
            <p:nvPr/>
          </p:nvGrpSpPr>
          <p:grpSpPr>
            <a:xfrm>
              <a:off x="14758078" y="19187986"/>
              <a:ext cx="579004" cy="579004"/>
              <a:chOff x="1713870" y="959602"/>
              <a:chExt cx="579004" cy="579004"/>
            </a:xfrm>
          </p:grpSpPr>
          <p:sp>
            <p:nvSpPr>
              <p:cNvPr id="606" name="テキスト ボックス 605">
                <a:extLst>
                  <a:ext uri="{FF2B5EF4-FFF2-40B4-BE49-F238E27FC236}">
                    <a16:creationId xmlns:a16="http://schemas.microsoft.com/office/drawing/2014/main" id="{D7213AF0-A801-DD43-3D38-E71FBAAD3395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07" name="四角形: 上の 2 つの角を切り取る 606">
                <a:extLst>
                  <a:ext uri="{FF2B5EF4-FFF2-40B4-BE49-F238E27FC236}">
                    <a16:creationId xmlns:a16="http://schemas.microsoft.com/office/drawing/2014/main" id="{03222C70-3ECA-DE3E-D51D-97ACF85F292C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08" name="図 607">
              <a:extLst>
                <a:ext uri="{FF2B5EF4-FFF2-40B4-BE49-F238E27FC236}">
                  <a16:creationId xmlns:a16="http://schemas.microsoft.com/office/drawing/2014/main" id="{33399CD0-E588-B827-096A-EB8D2E90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113" y="23103161"/>
              <a:ext cx="441249" cy="441249"/>
            </a:xfrm>
            <a:prstGeom prst="rect">
              <a:avLst/>
            </a:prstGeom>
          </p:spPr>
        </p:pic>
        <p:sp>
          <p:nvSpPr>
            <p:cNvPr id="609" name="左大かっこ 608">
              <a:extLst>
                <a:ext uri="{FF2B5EF4-FFF2-40B4-BE49-F238E27FC236}">
                  <a16:creationId xmlns:a16="http://schemas.microsoft.com/office/drawing/2014/main" id="{8401DA83-457E-5BEC-673A-FD4F0390DA6C}"/>
                </a:ext>
              </a:extLst>
            </p:cNvPr>
            <p:cNvSpPr/>
            <p:nvPr/>
          </p:nvSpPr>
          <p:spPr>
            <a:xfrm>
              <a:off x="14541602" y="23124205"/>
              <a:ext cx="73152" cy="37712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テキスト ボックス 609">
              <a:extLst>
                <a:ext uri="{FF2B5EF4-FFF2-40B4-BE49-F238E27FC236}">
                  <a16:creationId xmlns:a16="http://schemas.microsoft.com/office/drawing/2014/main" id="{DCD7687A-5BC5-923F-1B41-00D6AEF58A13}"/>
                </a:ext>
              </a:extLst>
            </p:cNvPr>
            <p:cNvSpPr txBox="1"/>
            <p:nvPr/>
          </p:nvSpPr>
          <p:spPr>
            <a:xfrm>
              <a:off x="14200824" y="23171825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99DD98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99DD98"/>
                  </a:solidFill>
                </a:rPr>
                <a:t>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sp>
          <p:nvSpPr>
            <p:cNvPr id="611" name="左大かっこ 610">
              <a:extLst>
                <a:ext uri="{FF2B5EF4-FFF2-40B4-BE49-F238E27FC236}">
                  <a16:creationId xmlns:a16="http://schemas.microsoft.com/office/drawing/2014/main" id="{1BA9B83A-FD59-0120-7D59-5E1C9279CB0B}"/>
                </a:ext>
              </a:extLst>
            </p:cNvPr>
            <p:cNvSpPr/>
            <p:nvPr/>
          </p:nvSpPr>
          <p:spPr>
            <a:xfrm>
              <a:off x="14522158" y="20109715"/>
              <a:ext cx="73152" cy="187980"/>
            </a:xfrm>
            <a:prstGeom prst="leftBracket">
              <a:avLst/>
            </a:prstGeom>
            <a:ln w="12700">
              <a:solidFill>
                <a:srgbClr val="99DD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テキスト ボックス 611">
              <a:extLst>
                <a:ext uri="{FF2B5EF4-FFF2-40B4-BE49-F238E27FC236}">
                  <a16:creationId xmlns:a16="http://schemas.microsoft.com/office/drawing/2014/main" id="{4CB5BC99-2809-CBF1-68FC-2B9EC3F2E44C}"/>
                </a:ext>
              </a:extLst>
            </p:cNvPr>
            <p:cNvSpPr txBox="1"/>
            <p:nvPr/>
          </p:nvSpPr>
          <p:spPr>
            <a:xfrm>
              <a:off x="14189930" y="20063522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99DD98"/>
                  </a:solidFill>
                </a:rPr>
                <a:t>1h</a:t>
              </a:r>
              <a:endParaRPr kumimoji="1" lang="ja-JP" altLang="en-US" sz="1400" dirty="0">
                <a:solidFill>
                  <a:srgbClr val="99DD98"/>
                </a:solidFill>
              </a:endParaRPr>
            </a:p>
          </p:txBody>
        </p:sp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FF5C604B-8E80-2B40-57ED-2CF772AAF42A}"/>
                </a:ext>
              </a:extLst>
            </p:cNvPr>
            <p:cNvGrpSpPr/>
            <p:nvPr/>
          </p:nvGrpSpPr>
          <p:grpSpPr>
            <a:xfrm>
              <a:off x="14755791" y="21009088"/>
              <a:ext cx="579005" cy="372175"/>
              <a:chOff x="5131293" y="2559412"/>
              <a:chExt cx="579005" cy="372175"/>
            </a:xfrm>
          </p:grpSpPr>
          <p:sp>
            <p:nvSpPr>
              <p:cNvPr id="614" name="正方形/長方形 613">
                <a:extLst>
                  <a:ext uri="{FF2B5EF4-FFF2-40B4-BE49-F238E27FC236}">
                    <a16:creationId xmlns:a16="http://schemas.microsoft.com/office/drawing/2014/main" id="{4893E292-A084-7420-FDCB-8F95271B86F0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5" name="テキスト ボックス 614">
                <a:extLst>
                  <a:ext uri="{FF2B5EF4-FFF2-40B4-BE49-F238E27FC236}">
                    <a16:creationId xmlns:a16="http://schemas.microsoft.com/office/drawing/2014/main" id="{89D55055-93C1-5526-2491-AD4792FC8D51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16" name="グループ化 615">
              <a:extLst>
                <a:ext uri="{FF2B5EF4-FFF2-40B4-BE49-F238E27FC236}">
                  <a16:creationId xmlns:a16="http://schemas.microsoft.com/office/drawing/2014/main" id="{8CBA7689-93EE-E53B-D38C-0F5301E28500}"/>
                </a:ext>
              </a:extLst>
            </p:cNvPr>
            <p:cNvGrpSpPr/>
            <p:nvPr/>
          </p:nvGrpSpPr>
          <p:grpSpPr>
            <a:xfrm>
              <a:off x="14755792" y="20415361"/>
              <a:ext cx="579004" cy="579004"/>
              <a:chOff x="1713870" y="959602"/>
              <a:chExt cx="579004" cy="579004"/>
            </a:xfrm>
          </p:grpSpPr>
          <p:sp>
            <p:nvSpPr>
              <p:cNvPr id="617" name="テキスト ボックス 616">
                <a:extLst>
                  <a:ext uri="{FF2B5EF4-FFF2-40B4-BE49-F238E27FC236}">
                    <a16:creationId xmlns:a16="http://schemas.microsoft.com/office/drawing/2014/main" id="{67DB5BA2-4291-D726-7ECC-4C76668C757B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18" name="四角形: 上の 2 つの角を切り取る 617">
                <a:extLst>
                  <a:ext uri="{FF2B5EF4-FFF2-40B4-BE49-F238E27FC236}">
                    <a16:creationId xmlns:a16="http://schemas.microsoft.com/office/drawing/2014/main" id="{3756AD06-257A-3EDE-886F-0B71960ADA25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21" name="テキスト ボックス 620">
              <a:extLst>
                <a:ext uri="{FF2B5EF4-FFF2-40B4-BE49-F238E27FC236}">
                  <a16:creationId xmlns:a16="http://schemas.microsoft.com/office/drawing/2014/main" id="{D9A9875F-0905-8BEE-DDCA-F188DE705161}"/>
                </a:ext>
              </a:extLst>
            </p:cNvPr>
            <p:cNvSpPr txBox="1"/>
            <p:nvPr/>
          </p:nvSpPr>
          <p:spPr>
            <a:xfrm>
              <a:off x="14578178" y="1796012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solidFill>
                    <a:schemeClr val="bg1">
                      <a:lumMod val="75000"/>
                    </a:schemeClr>
                  </a:solidFill>
                </a:rPr>
                <a:t>9</a:t>
              </a:r>
              <a:r>
                <a:rPr kumimoji="1" lang="ja-JP" altLang="en-US" i="1" dirty="0">
                  <a:solidFill>
                    <a:schemeClr val="bg1">
                      <a:lumMod val="75000"/>
                    </a:schemeClr>
                  </a:solidFill>
                </a:rPr>
                <a:t>日目</a:t>
              </a:r>
            </a:p>
          </p:txBody>
        </p:sp>
        <p:grpSp>
          <p:nvGrpSpPr>
            <p:cNvPr id="622" name="グループ化 621">
              <a:extLst>
                <a:ext uri="{FF2B5EF4-FFF2-40B4-BE49-F238E27FC236}">
                  <a16:creationId xmlns:a16="http://schemas.microsoft.com/office/drawing/2014/main" id="{162F993A-4B27-3AA6-CDDE-CCEE922C43CB}"/>
                </a:ext>
              </a:extLst>
            </p:cNvPr>
            <p:cNvGrpSpPr/>
            <p:nvPr/>
          </p:nvGrpSpPr>
          <p:grpSpPr>
            <a:xfrm>
              <a:off x="16530548" y="22943299"/>
              <a:ext cx="579004" cy="579004"/>
              <a:chOff x="1713870" y="959602"/>
              <a:chExt cx="579004" cy="579004"/>
            </a:xfrm>
          </p:grpSpPr>
          <p:sp>
            <p:nvSpPr>
              <p:cNvPr id="623" name="テキスト ボックス 622">
                <a:extLst>
                  <a:ext uri="{FF2B5EF4-FFF2-40B4-BE49-F238E27FC236}">
                    <a16:creationId xmlns:a16="http://schemas.microsoft.com/office/drawing/2014/main" id="{E3D1E449-9A87-E49F-B4CC-014F3725A7D4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24" name="四角形: 上の 2 つの角を切り取る 623">
                <a:extLst>
                  <a:ext uri="{FF2B5EF4-FFF2-40B4-BE49-F238E27FC236}">
                    <a16:creationId xmlns:a16="http://schemas.microsoft.com/office/drawing/2014/main" id="{E1F8EFC1-CA14-08B3-E1FC-8AD8D6D4613C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25" name="グループ化 624">
              <a:extLst>
                <a:ext uri="{FF2B5EF4-FFF2-40B4-BE49-F238E27FC236}">
                  <a16:creationId xmlns:a16="http://schemas.microsoft.com/office/drawing/2014/main" id="{940A13D6-3C34-2AE3-6CC6-747531531109}"/>
                </a:ext>
              </a:extLst>
            </p:cNvPr>
            <p:cNvGrpSpPr/>
            <p:nvPr/>
          </p:nvGrpSpPr>
          <p:grpSpPr>
            <a:xfrm>
              <a:off x="16531764" y="22444535"/>
              <a:ext cx="579005" cy="372175"/>
              <a:chOff x="5131293" y="2559412"/>
              <a:chExt cx="579005" cy="372175"/>
            </a:xfrm>
          </p:grpSpPr>
          <p:sp>
            <p:nvSpPr>
              <p:cNvPr id="626" name="正方形/長方形 625">
                <a:extLst>
                  <a:ext uri="{FF2B5EF4-FFF2-40B4-BE49-F238E27FC236}">
                    <a16:creationId xmlns:a16="http://schemas.microsoft.com/office/drawing/2014/main" id="{34C612BA-AC39-4D09-291E-97EBF2CDEE19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7" name="テキスト ボックス 626">
                <a:extLst>
                  <a:ext uri="{FF2B5EF4-FFF2-40B4-BE49-F238E27FC236}">
                    <a16:creationId xmlns:a16="http://schemas.microsoft.com/office/drawing/2014/main" id="{0F3A4DA3-E173-16C5-703A-CB1688BD622F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28" name="グループ化 627">
              <a:extLst>
                <a:ext uri="{FF2B5EF4-FFF2-40B4-BE49-F238E27FC236}">
                  <a16:creationId xmlns:a16="http://schemas.microsoft.com/office/drawing/2014/main" id="{355E0AEE-71EA-6C96-237C-AA451EE1486F}"/>
                </a:ext>
              </a:extLst>
            </p:cNvPr>
            <p:cNvGrpSpPr/>
            <p:nvPr/>
          </p:nvGrpSpPr>
          <p:grpSpPr>
            <a:xfrm>
              <a:off x="16531764" y="21850808"/>
              <a:ext cx="579004" cy="579004"/>
              <a:chOff x="1713870" y="959602"/>
              <a:chExt cx="579004" cy="579004"/>
            </a:xfrm>
          </p:grpSpPr>
          <p:sp>
            <p:nvSpPr>
              <p:cNvPr id="629" name="テキスト ボックス 628">
                <a:extLst>
                  <a:ext uri="{FF2B5EF4-FFF2-40B4-BE49-F238E27FC236}">
                    <a16:creationId xmlns:a16="http://schemas.microsoft.com/office/drawing/2014/main" id="{973C6985-95DF-A0C7-D15F-59A84DDE9247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30" name="四角形: 上の 2 つの角を切り取る 629">
                <a:extLst>
                  <a:ext uri="{FF2B5EF4-FFF2-40B4-BE49-F238E27FC236}">
                    <a16:creationId xmlns:a16="http://schemas.microsoft.com/office/drawing/2014/main" id="{73C49F3E-3B55-0571-D42A-16D367BF9CC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E165B38C-2213-A07B-FF77-0F8DA0EB1194}"/>
                </a:ext>
              </a:extLst>
            </p:cNvPr>
            <p:cNvGrpSpPr/>
            <p:nvPr/>
          </p:nvGrpSpPr>
          <p:grpSpPr>
            <a:xfrm>
              <a:off x="16526440" y="21393716"/>
              <a:ext cx="579005" cy="372175"/>
              <a:chOff x="5131293" y="2559412"/>
              <a:chExt cx="579005" cy="372175"/>
            </a:xfrm>
          </p:grpSpPr>
          <p:sp>
            <p:nvSpPr>
              <p:cNvPr id="632" name="正方形/長方形 631">
                <a:extLst>
                  <a:ext uri="{FF2B5EF4-FFF2-40B4-BE49-F238E27FC236}">
                    <a16:creationId xmlns:a16="http://schemas.microsoft.com/office/drawing/2014/main" id="{E46FB88F-8012-81B7-43BF-D0D5CCDEEB81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3" name="テキスト ボックス 632">
                <a:extLst>
                  <a:ext uri="{FF2B5EF4-FFF2-40B4-BE49-F238E27FC236}">
                    <a16:creationId xmlns:a16="http://schemas.microsoft.com/office/drawing/2014/main" id="{FB4828F2-5B1B-68FD-A81B-D99738306E71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34" name="グループ化 633">
              <a:extLst>
                <a:ext uri="{FF2B5EF4-FFF2-40B4-BE49-F238E27FC236}">
                  <a16:creationId xmlns:a16="http://schemas.microsoft.com/office/drawing/2014/main" id="{FB8C450A-E683-52FE-6BE6-06664C0B64E8}"/>
                </a:ext>
              </a:extLst>
            </p:cNvPr>
            <p:cNvGrpSpPr/>
            <p:nvPr/>
          </p:nvGrpSpPr>
          <p:grpSpPr>
            <a:xfrm>
              <a:off x="16526441" y="20799989"/>
              <a:ext cx="579004" cy="579004"/>
              <a:chOff x="1713870" y="959602"/>
              <a:chExt cx="579004" cy="579004"/>
            </a:xfrm>
          </p:grpSpPr>
          <p:sp>
            <p:nvSpPr>
              <p:cNvPr id="635" name="テキスト ボックス 634">
                <a:extLst>
                  <a:ext uri="{FF2B5EF4-FFF2-40B4-BE49-F238E27FC236}">
                    <a16:creationId xmlns:a16="http://schemas.microsoft.com/office/drawing/2014/main" id="{748B6BF7-F04D-0B8B-8071-8D407C54F986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36" name="四角形: 上の 2 つの角を切り取る 635">
                <a:extLst>
                  <a:ext uri="{FF2B5EF4-FFF2-40B4-BE49-F238E27FC236}">
                    <a16:creationId xmlns:a16="http://schemas.microsoft.com/office/drawing/2014/main" id="{5ACF8751-95C2-8FDD-918D-9FCEC8CDE6D8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37" name="グループ化 636">
              <a:extLst>
                <a:ext uri="{FF2B5EF4-FFF2-40B4-BE49-F238E27FC236}">
                  <a16:creationId xmlns:a16="http://schemas.microsoft.com/office/drawing/2014/main" id="{F95CDB9C-3382-396F-1408-88F1FAE5C459}"/>
                </a:ext>
              </a:extLst>
            </p:cNvPr>
            <p:cNvGrpSpPr/>
            <p:nvPr/>
          </p:nvGrpSpPr>
          <p:grpSpPr>
            <a:xfrm>
              <a:off x="16526440" y="20315566"/>
              <a:ext cx="579005" cy="372175"/>
              <a:chOff x="5131293" y="2559412"/>
              <a:chExt cx="579005" cy="372175"/>
            </a:xfrm>
          </p:grpSpPr>
          <p:sp>
            <p:nvSpPr>
              <p:cNvPr id="638" name="正方形/長方形 637">
                <a:extLst>
                  <a:ext uri="{FF2B5EF4-FFF2-40B4-BE49-F238E27FC236}">
                    <a16:creationId xmlns:a16="http://schemas.microsoft.com/office/drawing/2014/main" id="{580D75C5-EFF1-885E-D21E-688503D27776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9" name="テキスト ボックス 638">
                <a:extLst>
                  <a:ext uri="{FF2B5EF4-FFF2-40B4-BE49-F238E27FC236}">
                    <a16:creationId xmlns:a16="http://schemas.microsoft.com/office/drawing/2014/main" id="{0C9FBEE6-D611-9420-54BD-139FAEB276F1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40" name="グループ化 639">
              <a:extLst>
                <a:ext uri="{FF2B5EF4-FFF2-40B4-BE49-F238E27FC236}">
                  <a16:creationId xmlns:a16="http://schemas.microsoft.com/office/drawing/2014/main" id="{D4386620-CC73-A74D-DF42-8C91E689F4A3}"/>
                </a:ext>
              </a:extLst>
            </p:cNvPr>
            <p:cNvGrpSpPr/>
            <p:nvPr/>
          </p:nvGrpSpPr>
          <p:grpSpPr>
            <a:xfrm>
              <a:off x="16526441" y="19721839"/>
              <a:ext cx="579004" cy="579004"/>
              <a:chOff x="1713870" y="959602"/>
              <a:chExt cx="579004" cy="579004"/>
            </a:xfrm>
          </p:grpSpPr>
          <p:sp>
            <p:nvSpPr>
              <p:cNvPr id="641" name="テキスト ボックス 640">
                <a:extLst>
                  <a:ext uri="{FF2B5EF4-FFF2-40B4-BE49-F238E27FC236}">
                    <a16:creationId xmlns:a16="http://schemas.microsoft.com/office/drawing/2014/main" id="{6422A567-D5CD-B264-A032-A1E1AA4B92AE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42" name="四角形: 上の 2 つの角を切り取る 641">
                <a:extLst>
                  <a:ext uri="{FF2B5EF4-FFF2-40B4-BE49-F238E27FC236}">
                    <a16:creationId xmlns:a16="http://schemas.microsoft.com/office/drawing/2014/main" id="{EAFFE9F1-0CDC-0C1F-3C4C-1990E1D82D6F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43" name="テキスト ボックス 642">
              <a:extLst>
                <a:ext uri="{FF2B5EF4-FFF2-40B4-BE49-F238E27FC236}">
                  <a16:creationId xmlns:a16="http://schemas.microsoft.com/office/drawing/2014/main" id="{D48C22C7-FB72-F3A9-0DC3-F7DD66622B33}"/>
                </a:ext>
              </a:extLst>
            </p:cNvPr>
            <p:cNvSpPr txBox="1"/>
            <p:nvPr/>
          </p:nvSpPr>
          <p:spPr>
            <a:xfrm>
              <a:off x="16328750" y="1790277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10</a:t>
              </a:r>
              <a:r>
                <a:rPr kumimoji="1" lang="ja-JP" altLang="en-US" i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日目</a:t>
              </a:r>
            </a:p>
          </p:txBody>
        </p:sp>
        <p:grpSp>
          <p:nvGrpSpPr>
            <p:cNvPr id="644" name="グループ化 643">
              <a:extLst>
                <a:ext uri="{FF2B5EF4-FFF2-40B4-BE49-F238E27FC236}">
                  <a16:creationId xmlns:a16="http://schemas.microsoft.com/office/drawing/2014/main" id="{D9F280CE-D17B-7B78-F042-7426B4884699}"/>
                </a:ext>
              </a:extLst>
            </p:cNvPr>
            <p:cNvGrpSpPr/>
            <p:nvPr/>
          </p:nvGrpSpPr>
          <p:grpSpPr>
            <a:xfrm>
              <a:off x="16526440" y="19035961"/>
              <a:ext cx="579005" cy="579005"/>
              <a:chOff x="5131293" y="2352583"/>
              <a:chExt cx="579005" cy="579005"/>
            </a:xfrm>
          </p:grpSpPr>
          <p:sp>
            <p:nvSpPr>
              <p:cNvPr id="645" name="正方形/長方形 644">
                <a:extLst>
                  <a:ext uri="{FF2B5EF4-FFF2-40B4-BE49-F238E27FC236}">
                    <a16:creationId xmlns:a16="http://schemas.microsoft.com/office/drawing/2014/main" id="{159E3838-DE10-0784-F6AE-B5CBBE7C7540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テキスト ボックス 645">
                <a:extLst>
                  <a:ext uri="{FF2B5EF4-FFF2-40B4-BE49-F238E27FC236}">
                    <a16:creationId xmlns:a16="http://schemas.microsoft.com/office/drawing/2014/main" id="{D0676C1E-9073-19F5-FD32-8FC6C12BE312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647" name="グループ化 646">
              <a:extLst>
                <a:ext uri="{FF2B5EF4-FFF2-40B4-BE49-F238E27FC236}">
                  <a16:creationId xmlns:a16="http://schemas.microsoft.com/office/drawing/2014/main" id="{D70B3820-712B-5AB1-55BC-DF52C25AB1B8}"/>
                </a:ext>
              </a:extLst>
            </p:cNvPr>
            <p:cNvGrpSpPr/>
            <p:nvPr/>
          </p:nvGrpSpPr>
          <p:grpSpPr>
            <a:xfrm>
              <a:off x="16526441" y="18446519"/>
              <a:ext cx="579004" cy="579004"/>
              <a:chOff x="1713870" y="959602"/>
              <a:chExt cx="579004" cy="579004"/>
            </a:xfrm>
          </p:grpSpPr>
          <p:sp>
            <p:nvSpPr>
              <p:cNvPr id="648" name="テキスト ボックス 647">
                <a:extLst>
                  <a:ext uri="{FF2B5EF4-FFF2-40B4-BE49-F238E27FC236}">
                    <a16:creationId xmlns:a16="http://schemas.microsoft.com/office/drawing/2014/main" id="{8CA87E97-1661-C9B4-9571-451ABDCDC45E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49" name="四角形: 上の 2 つの角を切り取る 648">
                <a:extLst>
                  <a:ext uri="{FF2B5EF4-FFF2-40B4-BE49-F238E27FC236}">
                    <a16:creationId xmlns:a16="http://schemas.microsoft.com/office/drawing/2014/main" id="{245B7548-70E5-E8E0-AC8E-DB2DEC9CFBEF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50" name="図 649">
              <a:extLst>
                <a:ext uri="{FF2B5EF4-FFF2-40B4-BE49-F238E27FC236}">
                  <a16:creationId xmlns:a16="http://schemas.microsoft.com/office/drawing/2014/main" id="{E8AEE5AB-609C-C91B-97DD-A91BD4C9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4179" y="23061793"/>
              <a:ext cx="441249" cy="441249"/>
            </a:xfrm>
            <a:prstGeom prst="rect">
              <a:avLst/>
            </a:prstGeom>
          </p:spPr>
        </p:pic>
        <p:grpSp>
          <p:nvGrpSpPr>
            <p:cNvPr id="651" name="グループ化 650">
              <a:extLst>
                <a:ext uri="{FF2B5EF4-FFF2-40B4-BE49-F238E27FC236}">
                  <a16:creationId xmlns:a16="http://schemas.microsoft.com/office/drawing/2014/main" id="{1CBBCE73-AFE6-98FF-1F80-0AFD73C4ABF0}"/>
                </a:ext>
              </a:extLst>
            </p:cNvPr>
            <p:cNvGrpSpPr/>
            <p:nvPr/>
          </p:nvGrpSpPr>
          <p:grpSpPr>
            <a:xfrm>
              <a:off x="15535273" y="22457418"/>
              <a:ext cx="439885" cy="439885"/>
              <a:chOff x="10378301" y="11157674"/>
              <a:chExt cx="439885" cy="439885"/>
            </a:xfrm>
          </p:grpSpPr>
          <p:pic>
            <p:nvPicPr>
              <p:cNvPr id="652" name="図 651">
                <a:extLst>
                  <a:ext uri="{FF2B5EF4-FFF2-40B4-BE49-F238E27FC236}">
                    <a16:creationId xmlns:a16="http://schemas.microsoft.com/office/drawing/2014/main" id="{7059CFA5-F25D-A3C6-7373-0F8892D1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653" name="テキスト ボックス 652">
                <a:extLst>
                  <a:ext uri="{FF2B5EF4-FFF2-40B4-BE49-F238E27FC236}">
                    <a16:creationId xmlns:a16="http://schemas.microsoft.com/office/drawing/2014/main" id="{24E34A45-3CAC-4127-1117-81397A0F7D0D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sp>
          <p:nvSpPr>
            <p:cNvPr id="654" name="左大かっこ 653">
              <a:extLst>
                <a:ext uri="{FF2B5EF4-FFF2-40B4-BE49-F238E27FC236}">
                  <a16:creationId xmlns:a16="http://schemas.microsoft.com/office/drawing/2014/main" id="{A0FE1667-1997-9B12-CC5C-B0A1F4A08AC7}"/>
                </a:ext>
              </a:extLst>
            </p:cNvPr>
            <p:cNvSpPr/>
            <p:nvPr/>
          </p:nvSpPr>
          <p:spPr>
            <a:xfrm>
              <a:off x="16272730" y="19430348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5" name="テキスト ボックス 654">
              <a:extLst>
                <a:ext uri="{FF2B5EF4-FFF2-40B4-BE49-F238E27FC236}">
                  <a16:creationId xmlns:a16="http://schemas.microsoft.com/office/drawing/2014/main" id="{4C99C04D-57C9-795E-7DB4-DCA96A27D075}"/>
                </a:ext>
              </a:extLst>
            </p:cNvPr>
            <p:cNvSpPr txBox="1"/>
            <p:nvPr/>
          </p:nvSpPr>
          <p:spPr>
            <a:xfrm>
              <a:off x="15940502" y="19384155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656" name="左大かっこ 655">
              <a:extLst>
                <a:ext uri="{FF2B5EF4-FFF2-40B4-BE49-F238E27FC236}">
                  <a16:creationId xmlns:a16="http://schemas.microsoft.com/office/drawing/2014/main" id="{5ADC5647-F88E-8C58-0484-AB35678B54C4}"/>
                </a:ext>
              </a:extLst>
            </p:cNvPr>
            <p:cNvSpPr/>
            <p:nvPr/>
          </p:nvSpPr>
          <p:spPr>
            <a:xfrm>
              <a:off x="16281280" y="23143403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7" name="テキスト ボックス 656">
              <a:extLst>
                <a:ext uri="{FF2B5EF4-FFF2-40B4-BE49-F238E27FC236}">
                  <a16:creationId xmlns:a16="http://schemas.microsoft.com/office/drawing/2014/main" id="{653A1905-0FB6-C6ED-B67C-46093DD53618}"/>
                </a:ext>
              </a:extLst>
            </p:cNvPr>
            <p:cNvSpPr txBox="1"/>
            <p:nvPr/>
          </p:nvSpPr>
          <p:spPr>
            <a:xfrm>
              <a:off x="15940502" y="2319102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658" name="左大かっこ 657">
              <a:extLst>
                <a:ext uri="{FF2B5EF4-FFF2-40B4-BE49-F238E27FC236}">
                  <a16:creationId xmlns:a16="http://schemas.microsoft.com/office/drawing/2014/main" id="{8B80B5AB-8AF9-AF95-64FF-166ADDBE5D6D}"/>
                </a:ext>
              </a:extLst>
            </p:cNvPr>
            <p:cNvSpPr/>
            <p:nvPr/>
          </p:nvSpPr>
          <p:spPr>
            <a:xfrm>
              <a:off x="16279353" y="22284823"/>
              <a:ext cx="73152" cy="551203"/>
            </a:xfrm>
            <a:prstGeom prst="leftBracket">
              <a:avLst/>
            </a:prstGeom>
            <a:ln w="1270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9" name="テキスト ボックス 658">
              <a:extLst>
                <a:ext uri="{FF2B5EF4-FFF2-40B4-BE49-F238E27FC236}">
                  <a16:creationId xmlns:a16="http://schemas.microsoft.com/office/drawing/2014/main" id="{55A7BE81-A1F4-A255-B8C6-F884F23FBB32}"/>
                </a:ext>
              </a:extLst>
            </p:cNvPr>
            <p:cNvSpPr txBox="1"/>
            <p:nvPr/>
          </p:nvSpPr>
          <p:spPr>
            <a:xfrm>
              <a:off x="15940502" y="2242585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B3B3B3"/>
                  </a:solidFill>
                </a:rPr>
                <a:t>3</a:t>
              </a:r>
              <a:r>
                <a:rPr kumimoji="1" lang="en-US" altLang="ja-JP" sz="1400" dirty="0">
                  <a:solidFill>
                    <a:srgbClr val="B3B3B3"/>
                  </a:solidFill>
                </a:rPr>
                <a:t>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663" name="グループ化 662">
              <a:extLst>
                <a:ext uri="{FF2B5EF4-FFF2-40B4-BE49-F238E27FC236}">
                  <a16:creationId xmlns:a16="http://schemas.microsoft.com/office/drawing/2014/main" id="{5DD844FF-79EB-10F6-3C35-E6757A79CC34}"/>
                </a:ext>
              </a:extLst>
            </p:cNvPr>
            <p:cNvGrpSpPr/>
            <p:nvPr/>
          </p:nvGrpSpPr>
          <p:grpSpPr>
            <a:xfrm>
              <a:off x="11148140" y="11125822"/>
              <a:ext cx="579004" cy="579004"/>
              <a:chOff x="1713870" y="959602"/>
              <a:chExt cx="579004" cy="579004"/>
            </a:xfrm>
          </p:grpSpPr>
          <p:sp>
            <p:nvSpPr>
              <p:cNvPr id="664" name="テキスト ボックス 663">
                <a:extLst>
                  <a:ext uri="{FF2B5EF4-FFF2-40B4-BE49-F238E27FC236}">
                    <a16:creationId xmlns:a16="http://schemas.microsoft.com/office/drawing/2014/main" id="{41B59E37-AD0B-BFC9-A793-C01EF12FCAAE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65" name="四角形: 上の 2 つの角を切り取る 664">
                <a:extLst>
                  <a:ext uri="{FF2B5EF4-FFF2-40B4-BE49-F238E27FC236}">
                    <a16:creationId xmlns:a16="http://schemas.microsoft.com/office/drawing/2014/main" id="{5FD117CB-6107-327F-9DBB-40C213F70BFE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6" name="グループ化 665">
              <a:extLst>
                <a:ext uri="{FF2B5EF4-FFF2-40B4-BE49-F238E27FC236}">
                  <a16:creationId xmlns:a16="http://schemas.microsoft.com/office/drawing/2014/main" id="{FB381AA5-05A6-041B-4E10-56D2DAD4CB35}"/>
                </a:ext>
              </a:extLst>
            </p:cNvPr>
            <p:cNvGrpSpPr/>
            <p:nvPr/>
          </p:nvGrpSpPr>
          <p:grpSpPr>
            <a:xfrm>
              <a:off x="11154346" y="10641124"/>
              <a:ext cx="579005" cy="372175"/>
              <a:chOff x="5131293" y="2559412"/>
              <a:chExt cx="579005" cy="372175"/>
            </a:xfrm>
          </p:grpSpPr>
          <p:sp>
            <p:nvSpPr>
              <p:cNvPr id="667" name="正方形/長方形 666">
                <a:extLst>
                  <a:ext uri="{FF2B5EF4-FFF2-40B4-BE49-F238E27FC236}">
                    <a16:creationId xmlns:a16="http://schemas.microsoft.com/office/drawing/2014/main" id="{91F0C35C-FA39-5F47-0B61-7878FE5C74BB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8" name="テキスト ボックス 667">
                <a:extLst>
                  <a:ext uri="{FF2B5EF4-FFF2-40B4-BE49-F238E27FC236}">
                    <a16:creationId xmlns:a16="http://schemas.microsoft.com/office/drawing/2014/main" id="{F33C17FD-8E4B-1629-BB28-CA617E819E88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69" name="グループ化 668">
              <a:extLst>
                <a:ext uri="{FF2B5EF4-FFF2-40B4-BE49-F238E27FC236}">
                  <a16:creationId xmlns:a16="http://schemas.microsoft.com/office/drawing/2014/main" id="{E479B6E2-B6AD-3E1A-C834-47FD29A61FA3}"/>
                </a:ext>
              </a:extLst>
            </p:cNvPr>
            <p:cNvGrpSpPr/>
            <p:nvPr/>
          </p:nvGrpSpPr>
          <p:grpSpPr>
            <a:xfrm>
              <a:off x="11154346" y="10047397"/>
              <a:ext cx="579004" cy="579004"/>
              <a:chOff x="1713870" y="959602"/>
              <a:chExt cx="579004" cy="579004"/>
            </a:xfrm>
          </p:grpSpPr>
          <p:sp>
            <p:nvSpPr>
              <p:cNvPr id="670" name="テキスト ボックス 669">
                <a:extLst>
                  <a:ext uri="{FF2B5EF4-FFF2-40B4-BE49-F238E27FC236}">
                    <a16:creationId xmlns:a16="http://schemas.microsoft.com/office/drawing/2014/main" id="{BCF71836-E31A-B32F-30CF-519E320D27D2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71" name="四角形: 上の 2 つの角を切り取る 670">
                <a:extLst>
                  <a:ext uri="{FF2B5EF4-FFF2-40B4-BE49-F238E27FC236}">
                    <a16:creationId xmlns:a16="http://schemas.microsoft.com/office/drawing/2014/main" id="{67C26605-81D7-93C5-9890-77BE4296D14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72" name="グループ化 671">
              <a:extLst>
                <a:ext uri="{FF2B5EF4-FFF2-40B4-BE49-F238E27FC236}">
                  <a16:creationId xmlns:a16="http://schemas.microsoft.com/office/drawing/2014/main" id="{8774C180-2C5C-12D7-1140-BC5EA73482FF}"/>
                </a:ext>
              </a:extLst>
            </p:cNvPr>
            <p:cNvGrpSpPr/>
            <p:nvPr/>
          </p:nvGrpSpPr>
          <p:grpSpPr>
            <a:xfrm>
              <a:off x="11157457" y="9549495"/>
              <a:ext cx="579005" cy="372175"/>
              <a:chOff x="5131293" y="2559412"/>
              <a:chExt cx="579005" cy="372175"/>
            </a:xfrm>
          </p:grpSpPr>
          <p:sp>
            <p:nvSpPr>
              <p:cNvPr id="673" name="正方形/長方形 672">
                <a:extLst>
                  <a:ext uri="{FF2B5EF4-FFF2-40B4-BE49-F238E27FC236}">
                    <a16:creationId xmlns:a16="http://schemas.microsoft.com/office/drawing/2014/main" id="{5D5C38B1-AC74-2534-ED0D-7D174BD1A022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4" name="テキスト ボックス 673">
                <a:extLst>
                  <a:ext uri="{FF2B5EF4-FFF2-40B4-BE49-F238E27FC236}">
                    <a16:creationId xmlns:a16="http://schemas.microsoft.com/office/drawing/2014/main" id="{DB5D935F-CFEE-BB82-8418-51337F988454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75" name="グループ化 674">
              <a:extLst>
                <a:ext uri="{FF2B5EF4-FFF2-40B4-BE49-F238E27FC236}">
                  <a16:creationId xmlns:a16="http://schemas.microsoft.com/office/drawing/2014/main" id="{9F3A1513-02C8-598D-B2AA-75DA8794E796}"/>
                </a:ext>
              </a:extLst>
            </p:cNvPr>
            <p:cNvGrpSpPr/>
            <p:nvPr/>
          </p:nvGrpSpPr>
          <p:grpSpPr>
            <a:xfrm>
              <a:off x="11157457" y="8955768"/>
              <a:ext cx="579004" cy="579004"/>
              <a:chOff x="1713870" y="959602"/>
              <a:chExt cx="579004" cy="579004"/>
            </a:xfrm>
          </p:grpSpPr>
          <p:sp>
            <p:nvSpPr>
              <p:cNvPr id="676" name="テキスト ボックス 675">
                <a:extLst>
                  <a:ext uri="{FF2B5EF4-FFF2-40B4-BE49-F238E27FC236}">
                    <a16:creationId xmlns:a16="http://schemas.microsoft.com/office/drawing/2014/main" id="{8C016980-4E02-BC27-A0AA-33CC7DE5A9FC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77" name="四角形: 上の 2 つの角を切り取る 676">
                <a:extLst>
                  <a:ext uri="{FF2B5EF4-FFF2-40B4-BE49-F238E27FC236}">
                    <a16:creationId xmlns:a16="http://schemas.microsoft.com/office/drawing/2014/main" id="{0552CFEC-2437-95EC-D911-63D025BF583A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78" name="グループ化 677">
              <a:extLst>
                <a:ext uri="{FF2B5EF4-FFF2-40B4-BE49-F238E27FC236}">
                  <a16:creationId xmlns:a16="http://schemas.microsoft.com/office/drawing/2014/main" id="{6F5580EE-F75F-47C9-AF2A-B775561C247E}"/>
                </a:ext>
              </a:extLst>
            </p:cNvPr>
            <p:cNvGrpSpPr/>
            <p:nvPr/>
          </p:nvGrpSpPr>
          <p:grpSpPr>
            <a:xfrm>
              <a:off x="11159257" y="8490750"/>
              <a:ext cx="579005" cy="372175"/>
              <a:chOff x="5131293" y="2559412"/>
              <a:chExt cx="579005" cy="372175"/>
            </a:xfrm>
          </p:grpSpPr>
          <p:sp>
            <p:nvSpPr>
              <p:cNvPr id="679" name="正方形/長方形 678">
                <a:extLst>
                  <a:ext uri="{FF2B5EF4-FFF2-40B4-BE49-F238E27FC236}">
                    <a16:creationId xmlns:a16="http://schemas.microsoft.com/office/drawing/2014/main" id="{1E3EA7FE-078F-352C-E92E-A8B114BD0A70}"/>
                  </a:ext>
                </a:extLst>
              </p:cNvPr>
              <p:cNvSpPr/>
              <p:nvPr/>
            </p:nvSpPr>
            <p:spPr>
              <a:xfrm>
                <a:off x="5131293" y="2559412"/>
                <a:ext cx="579005" cy="37217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0" name="テキスト ボックス 679">
                <a:extLst>
                  <a:ext uri="{FF2B5EF4-FFF2-40B4-BE49-F238E27FC236}">
                    <a16:creationId xmlns:a16="http://schemas.microsoft.com/office/drawing/2014/main" id="{8AA7BCA8-B110-297D-4F7C-867495E34696}"/>
                  </a:ext>
                </a:extLst>
              </p:cNvPr>
              <p:cNvSpPr txBox="1"/>
              <p:nvPr/>
            </p:nvSpPr>
            <p:spPr>
              <a:xfrm>
                <a:off x="5175375" y="2589209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/>
                  <a:t>2</a:t>
                </a:r>
                <a:r>
                  <a:rPr kumimoji="1" lang="en-US" altLang="ja-JP" sz="1400" dirty="0"/>
                  <a:t>  h</a:t>
                </a:r>
                <a:endParaRPr kumimoji="1" lang="ja-JP" altLang="en-US" sz="1400" dirty="0"/>
              </a:p>
            </p:txBody>
          </p:sp>
        </p:grpSp>
        <p:grpSp>
          <p:nvGrpSpPr>
            <p:cNvPr id="681" name="グループ化 680">
              <a:extLst>
                <a:ext uri="{FF2B5EF4-FFF2-40B4-BE49-F238E27FC236}">
                  <a16:creationId xmlns:a16="http://schemas.microsoft.com/office/drawing/2014/main" id="{12AE2AC7-C43D-DD07-CC97-8264B205B7F6}"/>
                </a:ext>
              </a:extLst>
            </p:cNvPr>
            <p:cNvGrpSpPr/>
            <p:nvPr/>
          </p:nvGrpSpPr>
          <p:grpSpPr>
            <a:xfrm>
              <a:off x="11153656" y="7906942"/>
              <a:ext cx="579004" cy="579004"/>
              <a:chOff x="1713870" y="959602"/>
              <a:chExt cx="579004" cy="579004"/>
            </a:xfrm>
          </p:grpSpPr>
          <p:sp>
            <p:nvSpPr>
              <p:cNvPr id="682" name="テキスト ボックス 681">
                <a:extLst>
                  <a:ext uri="{FF2B5EF4-FFF2-40B4-BE49-F238E27FC236}">
                    <a16:creationId xmlns:a16="http://schemas.microsoft.com/office/drawing/2014/main" id="{1524DE67-138B-35DE-4E5B-0C12D854936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83" name="四角形: 上の 2 つの角を切り取る 682">
                <a:extLst>
                  <a:ext uri="{FF2B5EF4-FFF2-40B4-BE49-F238E27FC236}">
                    <a16:creationId xmlns:a16="http://schemas.microsoft.com/office/drawing/2014/main" id="{D2F04933-26FD-56E7-7F63-8ABEB241AE2D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84" name="グループ化 683">
              <a:extLst>
                <a:ext uri="{FF2B5EF4-FFF2-40B4-BE49-F238E27FC236}">
                  <a16:creationId xmlns:a16="http://schemas.microsoft.com/office/drawing/2014/main" id="{D826466E-1981-B592-9804-CE2BF4B117F6}"/>
                </a:ext>
              </a:extLst>
            </p:cNvPr>
            <p:cNvGrpSpPr/>
            <p:nvPr/>
          </p:nvGrpSpPr>
          <p:grpSpPr>
            <a:xfrm>
              <a:off x="11153858" y="7244965"/>
              <a:ext cx="579005" cy="579005"/>
              <a:chOff x="5131293" y="2352583"/>
              <a:chExt cx="579005" cy="579005"/>
            </a:xfrm>
          </p:grpSpPr>
          <p:sp>
            <p:nvSpPr>
              <p:cNvPr id="685" name="正方形/長方形 684">
                <a:extLst>
                  <a:ext uri="{FF2B5EF4-FFF2-40B4-BE49-F238E27FC236}">
                    <a16:creationId xmlns:a16="http://schemas.microsoft.com/office/drawing/2014/main" id="{84359EAC-5D09-E26A-F633-FF7755F6BF8E}"/>
                  </a:ext>
                </a:extLst>
              </p:cNvPr>
              <p:cNvSpPr/>
              <p:nvPr/>
            </p:nvSpPr>
            <p:spPr>
              <a:xfrm>
                <a:off x="5131293" y="2352583"/>
                <a:ext cx="579005" cy="579005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6" name="テキスト ボックス 685">
                <a:extLst>
                  <a:ext uri="{FF2B5EF4-FFF2-40B4-BE49-F238E27FC236}">
                    <a16:creationId xmlns:a16="http://schemas.microsoft.com/office/drawing/2014/main" id="{D9CAD8F2-1DC2-2538-9F63-B12AD091D6F0}"/>
                  </a:ext>
                </a:extLst>
              </p:cNvPr>
              <p:cNvSpPr txBox="1"/>
              <p:nvPr/>
            </p:nvSpPr>
            <p:spPr>
              <a:xfrm>
                <a:off x="5175375" y="2488196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 h</a:t>
                </a:r>
                <a:endParaRPr kumimoji="1" lang="ja-JP" altLang="en-US" sz="1400" dirty="0"/>
              </a:p>
            </p:txBody>
          </p:sp>
        </p:grpSp>
        <p:grpSp>
          <p:nvGrpSpPr>
            <p:cNvPr id="687" name="グループ化 686">
              <a:extLst>
                <a:ext uri="{FF2B5EF4-FFF2-40B4-BE49-F238E27FC236}">
                  <a16:creationId xmlns:a16="http://schemas.microsoft.com/office/drawing/2014/main" id="{AADDCFCF-B29E-7114-5CBA-4B18F757865D}"/>
                </a:ext>
              </a:extLst>
            </p:cNvPr>
            <p:cNvGrpSpPr/>
            <p:nvPr/>
          </p:nvGrpSpPr>
          <p:grpSpPr>
            <a:xfrm>
              <a:off x="11153655" y="6661157"/>
              <a:ext cx="579004" cy="579004"/>
              <a:chOff x="1713870" y="959602"/>
              <a:chExt cx="579004" cy="579004"/>
            </a:xfrm>
          </p:grpSpPr>
          <p:sp>
            <p:nvSpPr>
              <p:cNvPr id="688" name="テキスト ボックス 687">
                <a:extLst>
                  <a:ext uri="{FF2B5EF4-FFF2-40B4-BE49-F238E27FC236}">
                    <a16:creationId xmlns:a16="http://schemas.microsoft.com/office/drawing/2014/main" id="{CA2BD319-03AA-B9CA-71A3-CC408C701201}"/>
                  </a:ext>
                </a:extLst>
              </p:cNvPr>
              <p:cNvSpPr txBox="1"/>
              <p:nvPr/>
            </p:nvSpPr>
            <p:spPr>
              <a:xfrm>
                <a:off x="1747104" y="1117851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3 </a:t>
                </a:r>
                <a:r>
                  <a:rPr lang="ja-JP" altLang="en-US" sz="1400" dirty="0"/>
                  <a:t> </a:t>
                </a:r>
                <a:r>
                  <a:rPr kumimoji="1" lang="en-US" altLang="ja-JP" sz="1400" dirty="0"/>
                  <a:t>h</a:t>
                </a:r>
                <a:endParaRPr kumimoji="1" lang="ja-JP" altLang="en-US" sz="1400" dirty="0"/>
              </a:p>
            </p:txBody>
          </p:sp>
          <p:sp>
            <p:nvSpPr>
              <p:cNvPr id="689" name="四角形: 上の 2 つの角を切り取る 688">
                <a:extLst>
                  <a:ext uri="{FF2B5EF4-FFF2-40B4-BE49-F238E27FC236}">
                    <a16:creationId xmlns:a16="http://schemas.microsoft.com/office/drawing/2014/main" id="{8A35A405-5AE7-F8C1-2F56-E6AC22C83E59}"/>
                  </a:ext>
                </a:extLst>
              </p:cNvPr>
              <p:cNvSpPr/>
              <p:nvPr/>
            </p:nvSpPr>
            <p:spPr>
              <a:xfrm>
                <a:off x="1713870" y="959602"/>
                <a:ext cx="579004" cy="579004"/>
              </a:xfrm>
              <a:prstGeom prst="snip2SameRect">
                <a:avLst/>
              </a:prstGeom>
              <a:noFill/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90" name="図 689">
              <a:extLst>
                <a:ext uri="{FF2B5EF4-FFF2-40B4-BE49-F238E27FC236}">
                  <a16:creationId xmlns:a16="http://schemas.microsoft.com/office/drawing/2014/main" id="{00006748-2A87-7386-8923-B3DA4C11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206414"/>
              <a:ext cx="441249" cy="441249"/>
            </a:xfrm>
            <a:prstGeom prst="rect">
              <a:avLst/>
            </a:prstGeom>
          </p:spPr>
        </p:pic>
        <p:sp>
          <p:nvSpPr>
            <p:cNvPr id="691" name="左大かっこ 690">
              <a:extLst>
                <a:ext uri="{FF2B5EF4-FFF2-40B4-BE49-F238E27FC236}">
                  <a16:creationId xmlns:a16="http://schemas.microsoft.com/office/drawing/2014/main" id="{240E6D8B-7798-C6D0-3400-406418BA432C}"/>
                </a:ext>
              </a:extLst>
            </p:cNvPr>
            <p:cNvSpPr/>
            <p:nvPr/>
          </p:nvSpPr>
          <p:spPr>
            <a:xfrm>
              <a:off x="10957654" y="7618372"/>
              <a:ext cx="73152" cy="18798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2" name="テキスト ボックス 691">
              <a:extLst>
                <a:ext uri="{FF2B5EF4-FFF2-40B4-BE49-F238E27FC236}">
                  <a16:creationId xmlns:a16="http://schemas.microsoft.com/office/drawing/2014/main" id="{022C488A-97BB-1417-B90D-9D86507AE32A}"/>
                </a:ext>
              </a:extLst>
            </p:cNvPr>
            <p:cNvSpPr txBox="1"/>
            <p:nvPr/>
          </p:nvSpPr>
          <p:spPr>
            <a:xfrm>
              <a:off x="10625426" y="7572179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5C5C"/>
                  </a:solidFill>
                </a:rPr>
                <a:t>1h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sp>
          <p:nvSpPr>
            <p:cNvPr id="693" name="左大かっこ 692">
              <a:extLst>
                <a:ext uri="{FF2B5EF4-FFF2-40B4-BE49-F238E27FC236}">
                  <a16:creationId xmlns:a16="http://schemas.microsoft.com/office/drawing/2014/main" id="{B2E86947-B37D-5940-AB5E-599474730384}"/>
                </a:ext>
              </a:extLst>
            </p:cNvPr>
            <p:cNvSpPr/>
            <p:nvPr/>
          </p:nvSpPr>
          <p:spPr>
            <a:xfrm>
              <a:off x="11010450" y="11315693"/>
              <a:ext cx="73152" cy="377120"/>
            </a:xfrm>
            <a:prstGeom prst="leftBracket">
              <a:avLst/>
            </a:prstGeom>
            <a:ln w="12700">
              <a:solidFill>
                <a:srgbClr val="FF5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4" name="テキスト ボックス 693">
              <a:extLst>
                <a:ext uri="{FF2B5EF4-FFF2-40B4-BE49-F238E27FC236}">
                  <a16:creationId xmlns:a16="http://schemas.microsoft.com/office/drawing/2014/main" id="{F536F0F2-6459-A8C2-514A-65F1CAA2C126}"/>
                </a:ext>
              </a:extLst>
            </p:cNvPr>
            <p:cNvSpPr txBox="1"/>
            <p:nvPr/>
          </p:nvSpPr>
          <p:spPr>
            <a:xfrm>
              <a:off x="10669672" y="11363313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rgbClr val="FF5C5C"/>
                  </a:solidFill>
                </a:rPr>
                <a:t>2</a:t>
              </a:r>
              <a:r>
                <a:rPr kumimoji="1" lang="en-US" altLang="ja-JP" sz="1400" dirty="0">
                  <a:solidFill>
                    <a:srgbClr val="FF5C5C"/>
                  </a:solidFill>
                </a:rPr>
                <a:t>h</a:t>
              </a:r>
              <a:endParaRPr kumimoji="1" lang="ja-JP" altLang="en-US" sz="1400" dirty="0">
                <a:solidFill>
                  <a:srgbClr val="FF5C5C"/>
                </a:solidFill>
              </a:endParaRPr>
            </a:p>
          </p:txBody>
        </p:sp>
        <p:grpSp>
          <p:nvGrpSpPr>
            <p:cNvPr id="695" name="グループ化 694">
              <a:extLst>
                <a:ext uri="{FF2B5EF4-FFF2-40B4-BE49-F238E27FC236}">
                  <a16:creationId xmlns:a16="http://schemas.microsoft.com/office/drawing/2014/main" id="{E4FA97F6-1E9C-C874-4FEC-01F7A99284A4}"/>
                </a:ext>
              </a:extLst>
            </p:cNvPr>
            <p:cNvGrpSpPr/>
            <p:nvPr/>
          </p:nvGrpSpPr>
          <p:grpSpPr>
            <a:xfrm>
              <a:off x="10366115" y="10630106"/>
              <a:ext cx="439885" cy="439885"/>
              <a:chOff x="10378301" y="11157674"/>
              <a:chExt cx="439885" cy="439885"/>
            </a:xfrm>
          </p:grpSpPr>
          <p:pic>
            <p:nvPicPr>
              <p:cNvPr id="696" name="図 695">
                <a:extLst>
                  <a:ext uri="{FF2B5EF4-FFF2-40B4-BE49-F238E27FC236}">
                    <a16:creationId xmlns:a16="http://schemas.microsoft.com/office/drawing/2014/main" id="{B6AFDCAA-C817-FD83-F0A8-A7214846C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8301" y="11157674"/>
                <a:ext cx="439885" cy="439885"/>
              </a:xfrm>
              <a:prstGeom prst="rect">
                <a:avLst/>
              </a:prstGeom>
            </p:spPr>
          </p:pic>
          <p:sp>
            <p:nvSpPr>
              <p:cNvPr id="697" name="テキスト ボックス 696">
                <a:extLst>
                  <a:ext uri="{FF2B5EF4-FFF2-40B4-BE49-F238E27FC236}">
                    <a16:creationId xmlns:a16="http://schemas.microsoft.com/office/drawing/2014/main" id="{2FA17CE7-9E5C-AA6F-81DB-21DA3DD105A2}"/>
                  </a:ext>
                </a:extLst>
              </p:cNvPr>
              <p:cNvSpPr txBox="1"/>
              <p:nvPr/>
            </p:nvSpPr>
            <p:spPr>
              <a:xfrm>
                <a:off x="10431370" y="112282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A</a:t>
                </a:r>
                <a:endParaRPr kumimoji="1" lang="ja-JP" altLang="en-US" b="1" dirty="0"/>
              </a:p>
            </p:txBody>
          </p:sp>
        </p:grpSp>
        <p:sp>
          <p:nvSpPr>
            <p:cNvPr id="698" name="左大かっこ 697">
              <a:extLst>
                <a:ext uri="{FF2B5EF4-FFF2-40B4-BE49-F238E27FC236}">
                  <a16:creationId xmlns:a16="http://schemas.microsoft.com/office/drawing/2014/main" id="{97BB3A3F-AB0D-C131-5CDE-E60FEB9FC975}"/>
                </a:ext>
              </a:extLst>
            </p:cNvPr>
            <p:cNvSpPr/>
            <p:nvPr/>
          </p:nvSpPr>
          <p:spPr>
            <a:xfrm>
              <a:off x="11008523" y="10662660"/>
              <a:ext cx="73152" cy="377120"/>
            </a:xfrm>
            <a:prstGeom prst="leftBracket">
              <a:avLst/>
            </a:prstGeom>
            <a:ln w="1270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テキスト ボックス 698">
              <a:extLst>
                <a:ext uri="{FF2B5EF4-FFF2-40B4-BE49-F238E27FC236}">
                  <a16:creationId xmlns:a16="http://schemas.microsoft.com/office/drawing/2014/main" id="{091F8246-8355-CB35-7D51-C564D8CF0C7D}"/>
                </a:ext>
              </a:extLst>
            </p:cNvPr>
            <p:cNvSpPr txBox="1"/>
            <p:nvPr/>
          </p:nvSpPr>
          <p:spPr>
            <a:xfrm>
              <a:off x="10669672" y="10712951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2h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sp>
          <p:nvSpPr>
            <p:cNvPr id="700" name="左大かっこ 699">
              <a:extLst>
                <a:ext uri="{FF2B5EF4-FFF2-40B4-BE49-F238E27FC236}">
                  <a16:creationId xmlns:a16="http://schemas.microsoft.com/office/drawing/2014/main" id="{9FAA46EC-E6D7-E399-D3A1-654C52753050}"/>
                </a:ext>
              </a:extLst>
            </p:cNvPr>
            <p:cNvSpPr/>
            <p:nvPr/>
          </p:nvSpPr>
          <p:spPr>
            <a:xfrm>
              <a:off x="11010450" y="11112827"/>
              <a:ext cx="73152" cy="187980"/>
            </a:xfrm>
            <a:prstGeom prst="leftBracke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テキスト ボックス 700">
              <a:extLst>
                <a:ext uri="{FF2B5EF4-FFF2-40B4-BE49-F238E27FC236}">
                  <a16:creationId xmlns:a16="http://schemas.microsoft.com/office/drawing/2014/main" id="{41B01630-D1FC-2073-4E38-4EB987D62EAF}"/>
                </a:ext>
              </a:extLst>
            </p:cNvPr>
            <p:cNvSpPr txBox="1"/>
            <p:nvPr/>
          </p:nvSpPr>
          <p:spPr>
            <a:xfrm>
              <a:off x="10678222" y="11066634"/>
              <a:ext cx="3882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B3B3B3"/>
                  </a:solidFill>
                </a:rPr>
                <a:t>1h</a:t>
              </a:r>
              <a:endParaRPr kumimoji="1" lang="ja-JP" altLang="en-US" sz="1400" dirty="0">
                <a:solidFill>
                  <a:srgbClr val="B3B3B3"/>
                </a:solidFill>
              </a:endParaRPr>
            </a:p>
          </p:txBody>
        </p: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341AD405-E3A2-D47C-9FFA-15C93D595EFB}"/>
                </a:ext>
              </a:extLst>
            </p:cNvPr>
            <p:cNvGrpSpPr/>
            <p:nvPr/>
          </p:nvGrpSpPr>
          <p:grpSpPr>
            <a:xfrm>
              <a:off x="11835295" y="8401397"/>
              <a:ext cx="2180474" cy="2180474"/>
              <a:chOff x="12395693" y="5111809"/>
              <a:chExt cx="914400" cy="914400"/>
            </a:xfrm>
          </p:grpSpPr>
          <p:sp>
            <p:nvSpPr>
              <p:cNvPr id="703" name="正方形/長方形 702">
                <a:extLst>
                  <a:ext uri="{FF2B5EF4-FFF2-40B4-BE49-F238E27FC236}">
                    <a16:creationId xmlns:a16="http://schemas.microsoft.com/office/drawing/2014/main" id="{5A6528F7-4BE0-5640-4F64-96F13022C681}"/>
                  </a:ext>
                </a:extLst>
              </p:cNvPr>
              <p:cNvSpPr/>
              <p:nvPr/>
            </p:nvSpPr>
            <p:spPr>
              <a:xfrm rot="2700000">
                <a:off x="12382990" y="5508333"/>
                <a:ext cx="914400" cy="121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4" name="正方形/長方形 703">
                <a:extLst>
                  <a:ext uri="{FF2B5EF4-FFF2-40B4-BE49-F238E27FC236}">
                    <a16:creationId xmlns:a16="http://schemas.microsoft.com/office/drawing/2014/main" id="{7FCB5B5E-5461-D5B3-5257-9F6F1A026E4E}"/>
                  </a:ext>
                </a:extLst>
              </p:cNvPr>
              <p:cNvSpPr/>
              <p:nvPr/>
            </p:nvSpPr>
            <p:spPr>
              <a:xfrm rot="18900000">
                <a:off x="12395693" y="5505713"/>
                <a:ext cx="914400" cy="1179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5" name="グループ化 704">
              <a:extLst>
                <a:ext uri="{FF2B5EF4-FFF2-40B4-BE49-F238E27FC236}">
                  <a16:creationId xmlns:a16="http://schemas.microsoft.com/office/drawing/2014/main" id="{467C50A7-6CC3-E32B-75EA-1FF342738CBF}"/>
                </a:ext>
              </a:extLst>
            </p:cNvPr>
            <p:cNvGrpSpPr/>
            <p:nvPr/>
          </p:nvGrpSpPr>
          <p:grpSpPr>
            <a:xfrm>
              <a:off x="13639803" y="13956976"/>
              <a:ext cx="2180474" cy="2180474"/>
              <a:chOff x="12395693" y="5111809"/>
              <a:chExt cx="914400" cy="914400"/>
            </a:xfrm>
          </p:grpSpPr>
          <p:sp>
            <p:nvSpPr>
              <p:cNvPr id="706" name="正方形/長方形 705">
                <a:extLst>
                  <a:ext uri="{FF2B5EF4-FFF2-40B4-BE49-F238E27FC236}">
                    <a16:creationId xmlns:a16="http://schemas.microsoft.com/office/drawing/2014/main" id="{DD76AA80-7986-7DDD-030A-1EF6E331AFFC}"/>
                  </a:ext>
                </a:extLst>
              </p:cNvPr>
              <p:cNvSpPr/>
              <p:nvPr/>
            </p:nvSpPr>
            <p:spPr>
              <a:xfrm rot="2700000">
                <a:off x="12382990" y="5508333"/>
                <a:ext cx="914400" cy="121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正方形/長方形 706">
                <a:extLst>
                  <a:ext uri="{FF2B5EF4-FFF2-40B4-BE49-F238E27FC236}">
                    <a16:creationId xmlns:a16="http://schemas.microsoft.com/office/drawing/2014/main" id="{7ECFE182-F52B-3B26-AA7E-F83D16CC9111}"/>
                  </a:ext>
                </a:extLst>
              </p:cNvPr>
              <p:cNvSpPr/>
              <p:nvPr/>
            </p:nvSpPr>
            <p:spPr>
              <a:xfrm rot="18900000">
                <a:off x="12395693" y="5505713"/>
                <a:ext cx="914400" cy="1179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8" name="グループ化 707">
              <a:extLst>
                <a:ext uri="{FF2B5EF4-FFF2-40B4-BE49-F238E27FC236}">
                  <a16:creationId xmlns:a16="http://schemas.microsoft.com/office/drawing/2014/main" id="{B4A623BC-8893-B1A1-7952-7CC41987D56C}"/>
                </a:ext>
              </a:extLst>
            </p:cNvPr>
            <p:cNvGrpSpPr/>
            <p:nvPr/>
          </p:nvGrpSpPr>
          <p:grpSpPr>
            <a:xfrm>
              <a:off x="18071678" y="20042563"/>
              <a:ext cx="2180474" cy="2180474"/>
              <a:chOff x="12395693" y="5111809"/>
              <a:chExt cx="914400" cy="914400"/>
            </a:xfrm>
          </p:grpSpPr>
          <p:sp>
            <p:nvSpPr>
              <p:cNvPr id="709" name="正方形/長方形 708">
                <a:extLst>
                  <a:ext uri="{FF2B5EF4-FFF2-40B4-BE49-F238E27FC236}">
                    <a16:creationId xmlns:a16="http://schemas.microsoft.com/office/drawing/2014/main" id="{4E5E2620-2758-D330-C053-1928FCEF747D}"/>
                  </a:ext>
                </a:extLst>
              </p:cNvPr>
              <p:cNvSpPr/>
              <p:nvPr/>
            </p:nvSpPr>
            <p:spPr>
              <a:xfrm rot="2700000">
                <a:off x="12382990" y="5508333"/>
                <a:ext cx="914400" cy="1213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正方形/長方形 709">
                <a:extLst>
                  <a:ext uri="{FF2B5EF4-FFF2-40B4-BE49-F238E27FC236}">
                    <a16:creationId xmlns:a16="http://schemas.microsoft.com/office/drawing/2014/main" id="{41C019F9-D5F0-AFBC-4FC4-32E885DFC443}"/>
                  </a:ext>
                </a:extLst>
              </p:cNvPr>
              <p:cNvSpPr/>
              <p:nvPr/>
            </p:nvSpPr>
            <p:spPr>
              <a:xfrm rot="18900000">
                <a:off x="12395693" y="5505713"/>
                <a:ext cx="914400" cy="1179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11" name="直線コネクタ 710">
              <a:extLst>
                <a:ext uri="{FF2B5EF4-FFF2-40B4-BE49-F238E27FC236}">
                  <a16:creationId xmlns:a16="http://schemas.microsoft.com/office/drawing/2014/main" id="{A667E63D-B356-866F-B01B-CE03A8088C0B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456" y="961894"/>
              <a:ext cx="0" cy="2294282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4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D7FB-6382-16C8-E55B-E53595E9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953F3D4-F73D-1FEC-E8C2-8612F9775BC4}"/>
              </a:ext>
            </a:extLst>
          </p:cNvPr>
          <p:cNvCxnSpPr>
            <a:cxnSpLocks/>
          </p:cNvCxnSpPr>
          <p:nvPr/>
        </p:nvCxnSpPr>
        <p:spPr>
          <a:xfrm>
            <a:off x="11996425" y="765033"/>
            <a:ext cx="0" cy="238475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EF7161D3-A6DE-CCB7-1247-1E7EFDED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60" y="309051"/>
            <a:ext cx="542701" cy="5427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295D40D-1FA4-C8B1-CC0E-67773BAC3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15" y="309052"/>
            <a:ext cx="542701" cy="54270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0C6380-0C46-F62E-583E-05C9FE131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79" y="309052"/>
            <a:ext cx="542701" cy="5427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C16429C-1C82-BD6D-E04E-4FEA9BDC4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48" y="309050"/>
            <a:ext cx="542701" cy="54270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53CD748-2F11-B5CB-994D-A97E24A58322}"/>
              </a:ext>
            </a:extLst>
          </p:cNvPr>
          <p:cNvGrpSpPr/>
          <p:nvPr/>
        </p:nvGrpSpPr>
        <p:grpSpPr>
          <a:xfrm>
            <a:off x="1715722" y="309052"/>
            <a:ext cx="579005" cy="579005"/>
            <a:chOff x="5131293" y="2352583"/>
            <a:chExt cx="579005" cy="57900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2A5A301-5BBA-5BBD-2C8D-27468DA81C39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886BA9-6ED0-3807-9E60-9B3C30118654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47F8E2-02F1-83C2-E032-7D7327EF1FF9}"/>
              </a:ext>
            </a:extLst>
          </p:cNvPr>
          <p:cNvSpPr txBox="1"/>
          <p:nvPr/>
        </p:nvSpPr>
        <p:spPr>
          <a:xfrm>
            <a:off x="1139252" y="1847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ja-JP" altLang="en-US" i="1" dirty="0">
                <a:solidFill>
                  <a:schemeClr val="bg1">
                    <a:lumMod val="75000"/>
                  </a:schemeClr>
                </a:solidFill>
              </a:rPr>
              <a:t>日目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2386D7-02B1-0C73-5D90-E967331F425F}"/>
              </a:ext>
            </a:extLst>
          </p:cNvPr>
          <p:cNvSpPr txBox="1"/>
          <p:nvPr/>
        </p:nvSpPr>
        <p:spPr>
          <a:xfrm>
            <a:off x="107334" y="413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凡例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D5D446-23ED-5705-47CB-5027EE1B2F0A}"/>
              </a:ext>
            </a:extLst>
          </p:cNvPr>
          <p:cNvSpPr txBox="1"/>
          <p:nvPr/>
        </p:nvSpPr>
        <p:spPr>
          <a:xfrm>
            <a:off x="2248074" y="41388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時間分の作業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(C:10,S:20)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32B2CE-DA86-8F87-2343-C30CE6274BD1}"/>
              </a:ext>
            </a:extLst>
          </p:cNvPr>
          <p:cNvSpPr txBox="1"/>
          <p:nvPr/>
        </p:nvSpPr>
        <p:spPr>
          <a:xfrm>
            <a:off x="5987149" y="407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：主</a:t>
            </a:r>
            <a:r>
              <a:rPr lang="ja-JP" altLang="en-US" dirty="0"/>
              <a:t>作業員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980D67-AEA6-3BAC-D3B0-15A7AA27B4E1}"/>
              </a:ext>
            </a:extLst>
          </p:cNvPr>
          <p:cNvSpPr txBox="1"/>
          <p:nvPr/>
        </p:nvSpPr>
        <p:spPr>
          <a:xfrm>
            <a:off x="9043679" y="4078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：追加</a:t>
            </a:r>
            <a:r>
              <a:rPr lang="ja-JP" altLang="en-US" dirty="0"/>
              <a:t>作業員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2F94A2F-5DCC-CD7A-D8CF-0597F2AB4D51}"/>
              </a:ext>
            </a:extLst>
          </p:cNvPr>
          <p:cNvGrpSpPr/>
          <p:nvPr/>
        </p:nvGrpSpPr>
        <p:grpSpPr>
          <a:xfrm>
            <a:off x="1237034" y="5519065"/>
            <a:ext cx="579005" cy="579005"/>
            <a:chOff x="5131293" y="2352583"/>
            <a:chExt cx="579005" cy="579005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EE76D25-855A-7351-6A62-69C82EF9E7F5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D9AF676-9AD3-515A-E4E9-AD5840F688CD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EF80E113-E223-C8A5-9BB5-C5B98D81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0" y="5587940"/>
            <a:ext cx="441249" cy="44124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475B0B-9625-293A-C7EE-7E3A93B19FAB}"/>
              </a:ext>
            </a:extLst>
          </p:cNvPr>
          <p:cNvSpPr txBox="1"/>
          <p:nvPr/>
        </p:nvSpPr>
        <p:spPr>
          <a:xfrm>
            <a:off x="2885621" y="1847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kumimoji="1" lang="ja-JP" alt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00071F6-DF03-7219-7A5B-9D180388624B}"/>
              </a:ext>
            </a:extLst>
          </p:cNvPr>
          <p:cNvGrpSpPr/>
          <p:nvPr/>
        </p:nvGrpSpPr>
        <p:grpSpPr>
          <a:xfrm>
            <a:off x="2985247" y="4851814"/>
            <a:ext cx="579005" cy="579005"/>
            <a:chOff x="5131293" y="2352583"/>
            <a:chExt cx="579005" cy="57900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186028D-5765-0D76-F248-E74D22ABF691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FF72E45-68B7-7A07-0D13-B06E3CEADEA0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327CBE-D8ED-6304-0FB1-6B01A77BE850}"/>
              </a:ext>
            </a:extLst>
          </p:cNvPr>
          <p:cNvSpPr txBox="1"/>
          <p:nvPr/>
        </p:nvSpPr>
        <p:spPr>
          <a:xfrm>
            <a:off x="4475602" y="1847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kumimoji="1" lang="ja-JP" alt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8BF8226-96A7-5C7E-6F97-2527037235E9}"/>
              </a:ext>
            </a:extLst>
          </p:cNvPr>
          <p:cNvGrpSpPr/>
          <p:nvPr/>
        </p:nvGrpSpPr>
        <p:grpSpPr>
          <a:xfrm>
            <a:off x="4482155" y="4143103"/>
            <a:ext cx="579005" cy="579005"/>
            <a:chOff x="5131293" y="2352583"/>
            <a:chExt cx="579005" cy="579005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E11643F-5D14-E00D-6F55-6A0A9D706CCB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DA9A55D-6284-3C04-B690-232C80BEB5F5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763A5C73-EDB9-9534-D325-ECAB8DF72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79" y="5587941"/>
            <a:ext cx="441249" cy="441249"/>
          </a:xfrm>
          <a:prstGeom prst="rect">
            <a:avLst/>
          </a:prstGeom>
        </p:spPr>
      </p:pic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63E38AE-48A4-55F5-8207-0D153B54B827}"/>
              </a:ext>
            </a:extLst>
          </p:cNvPr>
          <p:cNvGrpSpPr/>
          <p:nvPr/>
        </p:nvGrpSpPr>
        <p:grpSpPr>
          <a:xfrm>
            <a:off x="4487757" y="5385041"/>
            <a:ext cx="579005" cy="372175"/>
            <a:chOff x="5131293" y="2559412"/>
            <a:chExt cx="579005" cy="372175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91E9AD9B-B3FF-316C-F8A7-778FE1E3849E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E6BE7E6-3960-15AE-2787-F76797454E9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pic>
        <p:nvPicPr>
          <p:cNvPr id="52" name="図 51">
            <a:extLst>
              <a:ext uri="{FF2B5EF4-FFF2-40B4-BE49-F238E27FC236}">
                <a16:creationId xmlns:a16="http://schemas.microsoft.com/office/drawing/2014/main" id="{918ECD78-BF6D-A4E7-1297-D471BAD8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25" y="5587941"/>
            <a:ext cx="441249" cy="441249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F245B6F-299B-47D4-5881-7A10A26A84EF}"/>
              </a:ext>
            </a:extLst>
          </p:cNvPr>
          <p:cNvSpPr txBox="1"/>
          <p:nvPr/>
        </p:nvSpPr>
        <p:spPr>
          <a:xfrm>
            <a:off x="6074110" y="1847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kumimoji="1" lang="ja-JP" alt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82B72DF-CD62-7196-A6DD-54DB7E1C0806}"/>
              </a:ext>
            </a:extLst>
          </p:cNvPr>
          <p:cNvGrpSpPr/>
          <p:nvPr/>
        </p:nvGrpSpPr>
        <p:grpSpPr>
          <a:xfrm>
            <a:off x="1713870" y="959602"/>
            <a:ext cx="579004" cy="579004"/>
            <a:chOff x="1713870" y="959602"/>
            <a:chExt cx="579004" cy="579004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3293232-877F-A71D-0D9F-F81A39EAC4C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9" name="四角形: 上の 2 つの角を切り取る 58">
              <a:extLst>
                <a:ext uri="{FF2B5EF4-FFF2-40B4-BE49-F238E27FC236}">
                  <a16:creationId xmlns:a16="http://schemas.microsoft.com/office/drawing/2014/main" id="{4E1B1A4D-4793-6372-9851-7BFC53BBDB7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4CE893E-D0C5-3146-65FC-0A97511D7654}"/>
              </a:ext>
            </a:extLst>
          </p:cNvPr>
          <p:cNvSpPr txBox="1"/>
          <p:nvPr/>
        </p:nvSpPr>
        <p:spPr>
          <a:xfrm>
            <a:off x="2258890" y="108618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：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時間分の作業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(S:30)</a:t>
            </a:r>
            <a:endParaRPr kumimoji="1"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4B6C35E-9065-808D-57FD-D1E97202D5F3}"/>
              </a:ext>
            </a:extLst>
          </p:cNvPr>
          <p:cNvGrpSpPr/>
          <p:nvPr/>
        </p:nvGrpSpPr>
        <p:grpSpPr>
          <a:xfrm>
            <a:off x="1237035" y="4940057"/>
            <a:ext cx="579004" cy="579004"/>
            <a:chOff x="1713870" y="959602"/>
            <a:chExt cx="579004" cy="579004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733DE20-F9BB-1517-B1F8-E50BDA77705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4" name="四角形: 上の 2 つの角を切り取る 63">
              <a:extLst>
                <a:ext uri="{FF2B5EF4-FFF2-40B4-BE49-F238E27FC236}">
                  <a16:creationId xmlns:a16="http://schemas.microsoft.com/office/drawing/2014/main" id="{D542FE8C-1EC1-4C12-1C03-A7573455EA6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4BCA6EC6-4427-FD7D-866D-A4F683A18D4C}"/>
              </a:ext>
            </a:extLst>
          </p:cNvPr>
          <p:cNvGrpSpPr/>
          <p:nvPr/>
        </p:nvGrpSpPr>
        <p:grpSpPr>
          <a:xfrm>
            <a:off x="2985248" y="5519066"/>
            <a:ext cx="579004" cy="579004"/>
            <a:chOff x="1713870" y="959602"/>
            <a:chExt cx="579004" cy="579004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ADD4B49-4162-B851-9C66-9639685F0A2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7" name="四角形: 上の 2 つの角を切り取る 66">
              <a:extLst>
                <a:ext uri="{FF2B5EF4-FFF2-40B4-BE49-F238E27FC236}">
                  <a16:creationId xmlns:a16="http://schemas.microsoft.com/office/drawing/2014/main" id="{7D3C0193-4F69-8DE1-A5AF-60AEEB40970B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D6502A1-0287-98FE-7E35-74B26FA59169}"/>
              </a:ext>
            </a:extLst>
          </p:cNvPr>
          <p:cNvGrpSpPr/>
          <p:nvPr/>
        </p:nvGrpSpPr>
        <p:grpSpPr>
          <a:xfrm>
            <a:off x="2983405" y="4262372"/>
            <a:ext cx="579004" cy="579004"/>
            <a:chOff x="1713870" y="959602"/>
            <a:chExt cx="579004" cy="579004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C0C810D-5F7E-5B88-4146-A80D8D99C30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0" name="四角形: 上の 2 つの角を切り取る 69">
              <a:extLst>
                <a:ext uri="{FF2B5EF4-FFF2-40B4-BE49-F238E27FC236}">
                  <a16:creationId xmlns:a16="http://schemas.microsoft.com/office/drawing/2014/main" id="{47560D2E-7BF7-C7E7-C837-8775F4B05A8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74A25116-2908-7705-A866-68F2122822C5}"/>
              </a:ext>
            </a:extLst>
          </p:cNvPr>
          <p:cNvSpPr/>
          <p:nvPr/>
        </p:nvSpPr>
        <p:spPr>
          <a:xfrm>
            <a:off x="1034543" y="5552381"/>
            <a:ext cx="73152" cy="561952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8941FDEA-A4F0-1108-78E0-2F61B0FD22CB}"/>
              </a:ext>
            </a:extLst>
          </p:cNvPr>
          <p:cNvSpPr/>
          <p:nvPr/>
        </p:nvSpPr>
        <p:spPr>
          <a:xfrm>
            <a:off x="2773991" y="5242839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EEA5AA68-A366-7606-3CF3-1C33BE4CACC0}"/>
              </a:ext>
            </a:extLst>
          </p:cNvPr>
          <p:cNvSpPr/>
          <p:nvPr/>
        </p:nvSpPr>
        <p:spPr>
          <a:xfrm>
            <a:off x="2773991" y="5737213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1D1281E-87BC-9555-506C-08FD2ABB3E0A}"/>
              </a:ext>
            </a:extLst>
          </p:cNvPr>
          <p:cNvSpPr txBox="1"/>
          <p:nvPr/>
        </p:nvSpPr>
        <p:spPr>
          <a:xfrm>
            <a:off x="686347" y="567731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3h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82B2BB-4834-0EA4-E1E3-91317DFDD9FC}"/>
              </a:ext>
            </a:extLst>
          </p:cNvPr>
          <p:cNvSpPr txBox="1"/>
          <p:nvPr/>
        </p:nvSpPr>
        <p:spPr>
          <a:xfrm>
            <a:off x="2433213" y="578483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90C9906-B019-1B82-28E6-AB279FCBA001}"/>
              </a:ext>
            </a:extLst>
          </p:cNvPr>
          <p:cNvSpPr txBox="1"/>
          <p:nvPr/>
        </p:nvSpPr>
        <p:spPr>
          <a:xfrm>
            <a:off x="2441763" y="519664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EE64C7F-BF43-00F9-B8A6-0B9E75508B6F}"/>
              </a:ext>
            </a:extLst>
          </p:cNvPr>
          <p:cNvGrpSpPr/>
          <p:nvPr/>
        </p:nvGrpSpPr>
        <p:grpSpPr>
          <a:xfrm>
            <a:off x="4487758" y="5854287"/>
            <a:ext cx="579004" cy="261610"/>
            <a:chOff x="1713870" y="1321136"/>
            <a:chExt cx="57900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4DDDCD20-3E15-A462-52B7-B064E6EDA572}"/>
                </a:ext>
              </a:extLst>
            </p:cNvPr>
            <p:cNvSpPr txBox="1"/>
            <p:nvPr/>
          </p:nvSpPr>
          <p:spPr>
            <a:xfrm>
              <a:off x="1790814" y="132113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  <p:sp>
          <p:nvSpPr>
            <p:cNvPr id="85" name="四角形: 上の 2 つの角を切り取る 84">
              <a:extLst>
                <a:ext uri="{FF2B5EF4-FFF2-40B4-BE49-F238E27FC236}">
                  <a16:creationId xmlns:a16="http://schemas.microsoft.com/office/drawing/2014/main" id="{C3C63D01-D0FE-E955-C548-5B595F30CA70}"/>
                </a:ext>
              </a:extLst>
            </p:cNvPr>
            <p:cNvSpPr/>
            <p:nvPr/>
          </p:nvSpPr>
          <p:spPr>
            <a:xfrm>
              <a:off x="1713870" y="1350116"/>
              <a:ext cx="579004" cy="188489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CB7F3E0-65DA-2A9F-DF7D-D6F2EA9F38D1}"/>
              </a:ext>
            </a:extLst>
          </p:cNvPr>
          <p:cNvGrpSpPr/>
          <p:nvPr/>
        </p:nvGrpSpPr>
        <p:grpSpPr>
          <a:xfrm>
            <a:off x="4482156" y="4801233"/>
            <a:ext cx="579004" cy="579004"/>
            <a:chOff x="1713870" y="959602"/>
            <a:chExt cx="579004" cy="579004"/>
          </a:xfrm>
        </p:grpSpPr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F255FD8-C054-6BE9-4E1A-9FDF9507B7FF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8" name="四角形: 上の 2 つの角を切り取る 87">
              <a:extLst>
                <a:ext uri="{FF2B5EF4-FFF2-40B4-BE49-F238E27FC236}">
                  <a16:creationId xmlns:a16="http://schemas.microsoft.com/office/drawing/2014/main" id="{A610A3F3-57FC-75E1-D5F6-082C386A4D74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86201C98-A46C-89ED-BF04-C26E231F7AE9}"/>
              </a:ext>
            </a:extLst>
          </p:cNvPr>
          <p:cNvGrpSpPr/>
          <p:nvPr/>
        </p:nvGrpSpPr>
        <p:grpSpPr>
          <a:xfrm>
            <a:off x="4481952" y="3559295"/>
            <a:ext cx="579004" cy="579004"/>
            <a:chOff x="1713870" y="959602"/>
            <a:chExt cx="579004" cy="579004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5B6E9BC-0A06-18D9-E73F-5A0F741A971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91" name="四角形: 上の 2 つの角を切り取る 90">
              <a:extLst>
                <a:ext uri="{FF2B5EF4-FFF2-40B4-BE49-F238E27FC236}">
                  <a16:creationId xmlns:a16="http://schemas.microsoft.com/office/drawing/2014/main" id="{EF6615D9-76E8-A68B-3A78-C45BF439A46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D7F3283F-4D7D-0200-7E4E-72126673EB05}"/>
              </a:ext>
            </a:extLst>
          </p:cNvPr>
          <p:cNvSpPr/>
          <p:nvPr/>
        </p:nvSpPr>
        <p:spPr>
          <a:xfrm>
            <a:off x="4314911" y="4492833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1DAED1E-1309-879C-B451-F2B55FBA4EC1}"/>
              </a:ext>
            </a:extLst>
          </p:cNvPr>
          <p:cNvSpPr txBox="1"/>
          <p:nvPr/>
        </p:nvSpPr>
        <p:spPr>
          <a:xfrm>
            <a:off x="3982683" y="4446640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02E252CE-74C0-0BD2-8B86-5AE72F19A8C6}"/>
              </a:ext>
            </a:extLst>
          </p:cNvPr>
          <p:cNvSpPr/>
          <p:nvPr/>
        </p:nvSpPr>
        <p:spPr>
          <a:xfrm>
            <a:off x="4323328" y="5877396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BBD3AE-EDC9-D8A3-88F9-842C25F7C91C}"/>
              </a:ext>
            </a:extLst>
          </p:cNvPr>
          <p:cNvSpPr txBox="1"/>
          <p:nvPr/>
        </p:nvSpPr>
        <p:spPr>
          <a:xfrm>
            <a:off x="3991100" y="583120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22D25F59-6B2F-7102-2FDB-A7E328049731}"/>
              </a:ext>
            </a:extLst>
          </p:cNvPr>
          <p:cNvSpPr/>
          <p:nvPr/>
        </p:nvSpPr>
        <p:spPr>
          <a:xfrm>
            <a:off x="4332043" y="5572097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2075546-5EF0-EFE8-5A98-CE9E1E164DE2}"/>
              </a:ext>
            </a:extLst>
          </p:cNvPr>
          <p:cNvSpPr txBox="1"/>
          <p:nvPr/>
        </p:nvSpPr>
        <p:spPr>
          <a:xfrm>
            <a:off x="3999815" y="552590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81EE3F68-39FC-43D8-8058-F77880A62636}"/>
              </a:ext>
            </a:extLst>
          </p:cNvPr>
          <p:cNvGrpSpPr/>
          <p:nvPr/>
        </p:nvGrpSpPr>
        <p:grpSpPr>
          <a:xfrm>
            <a:off x="6264873" y="5855759"/>
            <a:ext cx="579005" cy="261610"/>
            <a:chOff x="5602035" y="5286718"/>
            <a:chExt cx="579005" cy="261610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B42920B-90CA-084E-0500-0611D2BD8F5C}"/>
                </a:ext>
              </a:extLst>
            </p:cNvPr>
            <p:cNvSpPr/>
            <p:nvPr/>
          </p:nvSpPr>
          <p:spPr>
            <a:xfrm>
              <a:off x="5602035" y="5312981"/>
              <a:ext cx="579005" cy="183684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25CC7B96-7C80-FCFA-5A6B-DE5DD572D3B9}"/>
                </a:ext>
              </a:extLst>
            </p:cNvPr>
            <p:cNvSpPr txBox="1"/>
            <p:nvPr/>
          </p:nvSpPr>
          <p:spPr>
            <a:xfrm>
              <a:off x="5678979" y="528671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F17EDDE3-2ADD-8A39-F184-7C7C9B0B9796}"/>
              </a:ext>
            </a:extLst>
          </p:cNvPr>
          <p:cNvGrpSpPr/>
          <p:nvPr/>
        </p:nvGrpSpPr>
        <p:grpSpPr>
          <a:xfrm>
            <a:off x="6264874" y="5295204"/>
            <a:ext cx="579004" cy="579004"/>
            <a:chOff x="1713870" y="959602"/>
            <a:chExt cx="579004" cy="579004"/>
          </a:xfrm>
        </p:grpSpPr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FC463D34-6573-C475-D397-6F853287D54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03" name="四角形: 上の 2 つの角を切り取る 102">
              <a:extLst>
                <a:ext uri="{FF2B5EF4-FFF2-40B4-BE49-F238E27FC236}">
                  <a16:creationId xmlns:a16="http://schemas.microsoft.com/office/drawing/2014/main" id="{AC265D87-9585-E800-07F2-224BEB1FBF1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4" name="図 103">
            <a:extLst>
              <a:ext uri="{FF2B5EF4-FFF2-40B4-BE49-F238E27FC236}">
                <a16:creationId xmlns:a16="http://schemas.microsoft.com/office/drawing/2014/main" id="{336CBBC4-F9AB-9736-0E36-C6885693A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89" y="5596157"/>
            <a:ext cx="441249" cy="441249"/>
          </a:xfrm>
          <a:prstGeom prst="rect">
            <a:avLst/>
          </a:prstGeom>
        </p:spPr>
      </p:pic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314F11BC-85D5-2139-27D2-2D366167E5D9}"/>
              </a:ext>
            </a:extLst>
          </p:cNvPr>
          <p:cNvGrpSpPr/>
          <p:nvPr/>
        </p:nvGrpSpPr>
        <p:grpSpPr>
          <a:xfrm>
            <a:off x="6272714" y="4769140"/>
            <a:ext cx="579005" cy="372175"/>
            <a:chOff x="5131293" y="2559412"/>
            <a:chExt cx="579005" cy="372175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B24D9A23-402B-070E-3564-E15C6A989BE8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1807F5D1-54C5-5809-00DC-D59EC003945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C6620F21-545F-67AC-8B0C-4E72E8BE5D13}"/>
              </a:ext>
            </a:extLst>
          </p:cNvPr>
          <p:cNvGrpSpPr/>
          <p:nvPr/>
        </p:nvGrpSpPr>
        <p:grpSpPr>
          <a:xfrm>
            <a:off x="6272714" y="4175413"/>
            <a:ext cx="579004" cy="579004"/>
            <a:chOff x="1713870" y="959602"/>
            <a:chExt cx="579004" cy="579004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7155B94E-224B-176D-1BB0-200FAE72946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10" name="四角形: 上の 2 つの角を切り取る 109">
              <a:extLst>
                <a:ext uri="{FF2B5EF4-FFF2-40B4-BE49-F238E27FC236}">
                  <a16:creationId xmlns:a16="http://schemas.microsoft.com/office/drawing/2014/main" id="{FF9AA162-B703-9C6A-9564-0349733928D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E895BF7-4002-35BA-23EA-066854B46061}"/>
              </a:ext>
            </a:extLst>
          </p:cNvPr>
          <p:cNvGrpSpPr/>
          <p:nvPr/>
        </p:nvGrpSpPr>
        <p:grpSpPr>
          <a:xfrm>
            <a:off x="6272917" y="3483430"/>
            <a:ext cx="579005" cy="579005"/>
            <a:chOff x="5131293" y="2352583"/>
            <a:chExt cx="579005" cy="579005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EAD553B-053A-2FEA-4965-AD8875089BBF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E94F7D3-DB5C-2DBF-2418-A9714A015AED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E9E986E-2589-84FC-2977-F009196F15E8}"/>
              </a:ext>
            </a:extLst>
          </p:cNvPr>
          <p:cNvGrpSpPr/>
          <p:nvPr/>
        </p:nvGrpSpPr>
        <p:grpSpPr>
          <a:xfrm>
            <a:off x="6272714" y="2899622"/>
            <a:ext cx="579004" cy="579004"/>
            <a:chOff x="1713870" y="959602"/>
            <a:chExt cx="579004" cy="579004"/>
          </a:xfrm>
        </p:grpSpPr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48B0153-84BF-5387-0051-243C010EE3CD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16" name="四角形: 上の 2 つの角を切り取る 115">
              <a:extLst>
                <a:ext uri="{FF2B5EF4-FFF2-40B4-BE49-F238E27FC236}">
                  <a16:creationId xmlns:a16="http://schemas.microsoft.com/office/drawing/2014/main" id="{869B4205-EFA5-B362-99B8-CC94B3BE81C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9C951BD4-7C4C-15C3-8851-BA2BCAA67D15}"/>
              </a:ext>
            </a:extLst>
          </p:cNvPr>
          <p:cNvSpPr/>
          <p:nvPr/>
        </p:nvSpPr>
        <p:spPr>
          <a:xfrm>
            <a:off x="6040117" y="3838174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427C3E13-6BF2-D3C8-CA87-CC54360A0669}"/>
              </a:ext>
            </a:extLst>
          </p:cNvPr>
          <p:cNvSpPr txBox="1"/>
          <p:nvPr/>
        </p:nvSpPr>
        <p:spPr>
          <a:xfrm>
            <a:off x="5707889" y="3791981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1A2EEA4B-3D7C-1DE4-9114-C86285C72768}"/>
              </a:ext>
            </a:extLst>
          </p:cNvPr>
          <p:cNvSpPr/>
          <p:nvPr/>
        </p:nvSpPr>
        <p:spPr>
          <a:xfrm>
            <a:off x="6080840" y="5701606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5FF184E3-8A8F-DCCE-6BC7-91714AAA1CCB}"/>
              </a:ext>
            </a:extLst>
          </p:cNvPr>
          <p:cNvSpPr txBox="1"/>
          <p:nvPr/>
        </p:nvSpPr>
        <p:spPr>
          <a:xfrm>
            <a:off x="5740062" y="574922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649801E7-2C9B-422F-72A1-3A117F076115}"/>
              </a:ext>
            </a:extLst>
          </p:cNvPr>
          <p:cNvSpPr txBox="1"/>
          <p:nvPr/>
        </p:nvSpPr>
        <p:spPr>
          <a:xfrm>
            <a:off x="7664101" y="1847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kumimoji="1" lang="ja-JP" altLang="en-US" i="1" dirty="0">
                <a:solidFill>
                  <a:schemeClr val="bg1">
                    <a:lumMod val="75000"/>
                  </a:schemeClr>
                </a:solidFill>
              </a:rPr>
              <a:t>日目</a:t>
            </a: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9DEBC01C-4FAD-B78C-03EA-B73855F46905}"/>
              </a:ext>
            </a:extLst>
          </p:cNvPr>
          <p:cNvGrpSpPr/>
          <p:nvPr/>
        </p:nvGrpSpPr>
        <p:grpSpPr>
          <a:xfrm>
            <a:off x="7801277" y="5712719"/>
            <a:ext cx="579004" cy="372176"/>
            <a:chOff x="1713870" y="1166430"/>
            <a:chExt cx="579004" cy="372176"/>
          </a:xfrm>
        </p:grpSpPr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A8E55C42-7C98-528D-E6BC-C161DE9276A9}"/>
                </a:ext>
              </a:extLst>
            </p:cNvPr>
            <p:cNvSpPr txBox="1"/>
            <p:nvPr/>
          </p:nvSpPr>
          <p:spPr>
            <a:xfrm>
              <a:off x="1757952" y="119937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24" name="四角形: 上の 2 つの角を切り取る 123">
              <a:extLst>
                <a:ext uri="{FF2B5EF4-FFF2-40B4-BE49-F238E27FC236}">
                  <a16:creationId xmlns:a16="http://schemas.microsoft.com/office/drawing/2014/main" id="{D06D6EF1-71E5-62BD-160A-4EA69F55C553}"/>
                </a:ext>
              </a:extLst>
            </p:cNvPr>
            <p:cNvSpPr/>
            <p:nvPr/>
          </p:nvSpPr>
          <p:spPr>
            <a:xfrm>
              <a:off x="1713870" y="1166430"/>
              <a:ext cx="579004" cy="372176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BF193E2D-0A00-8AE7-ACB6-199B9588CC40}"/>
              </a:ext>
            </a:extLst>
          </p:cNvPr>
          <p:cNvGrpSpPr/>
          <p:nvPr/>
        </p:nvGrpSpPr>
        <p:grpSpPr>
          <a:xfrm>
            <a:off x="7801276" y="5216859"/>
            <a:ext cx="579005" cy="372175"/>
            <a:chOff x="5131293" y="2559412"/>
            <a:chExt cx="579005" cy="372175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208B1230-7CCC-49B4-0031-1B07925EA317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BA74219-5B12-DD62-BE20-B431F9AD660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BBA8A752-74EA-E701-9F6A-86D6652DCF51}"/>
              </a:ext>
            </a:extLst>
          </p:cNvPr>
          <p:cNvGrpSpPr/>
          <p:nvPr/>
        </p:nvGrpSpPr>
        <p:grpSpPr>
          <a:xfrm>
            <a:off x="7801276" y="4623132"/>
            <a:ext cx="579004" cy="579004"/>
            <a:chOff x="1713870" y="959602"/>
            <a:chExt cx="579004" cy="579004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35AF7FC7-CD05-7FB6-894B-6783ABFD5EE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30" name="四角形: 上の 2 つの角を切り取る 129">
              <a:extLst>
                <a:ext uri="{FF2B5EF4-FFF2-40B4-BE49-F238E27FC236}">
                  <a16:creationId xmlns:a16="http://schemas.microsoft.com/office/drawing/2014/main" id="{1A140119-66AC-4728-1D4D-3E17D0DBACC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A0EB1C46-EE10-BE34-8420-5C2BDB8118F4}"/>
              </a:ext>
            </a:extLst>
          </p:cNvPr>
          <p:cNvGrpSpPr/>
          <p:nvPr/>
        </p:nvGrpSpPr>
        <p:grpSpPr>
          <a:xfrm>
            <a:off x="7807482" y="4138434"/>
            <a:ext cx="579005" cy="372175"/>
            <a:chOff x="5131293" y="2559412"/>
            <a:chExt cx="579005" cy="372175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9EC51893-2ADA-807A-0FC5-479F8B3E4DF4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4223EDEE-BC22-722F-DCBB-9C1F4ED78C32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000621B0-FD68-5DED-2D28-EF200A04B0DF}"/>
              </a:ext>
            </a:extLst>
          </p:cNvPr>
          <p:cNvGrpSpPr/>
          <p:nvPr/>
        </p:nvGrpSpPr>
        <p:grpSpPr>
          <a:xfrm>
            <a:off x="7807482" y="3544707"/>
            <a:ext cx="579004" cy="579004"/>
            <a:chOff x="1713870" y="959602"/>
            <a:chExt cx="579004" cy="579004"/>
          </a:xfrm>
        </p:grpSpPr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C0C61162-A7F9-F79C-17D5-00DE634493C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36" name="四角形: 上の 2 つの角を切り取る 135">
              <a:extLst>
                <a:ext uri="{FF2B5EF4-FFF2-40B4-BE49-F238E27FC236}">
                  <a16:creationId xmlns:a16="http://schemas.microsoft.com/office/drawing/2014/main" id="{5E2E882B-981C-BDC8-33FE-F8EBC3BEB7E3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FFBA1D03-D9E6-CC62-6A69-4B41F897A9AF}"/>
              </a:ext>
            </a:extLst>
          </p:cNvPr>
          <p:cNvGrpSpPr/>
          <p:nvPr/>
        </p:nvGrpSpPr>
        <p:grpSpPr>
          <a:xfrm>
            <a:off x="7796917" y="2873830"/>
            <a:ext cx="579005" cy="579005"/>
            <a:chOff x="5131293" y="2352583"/>
            <a:chExt cx="579005" cy="579005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A8BA73ED-A660-A3A7-8088-1DB9EF013F46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1DFE7913-2F29-CF28-B129-FF87D65FA12E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CBBD09D-7A19-226F-D08F-9E409DED4711}"/>
              </a:ext>
            </a:extLst>
          </p:cNvPr>
          <p:cNvGrpSpPr/>
          <p:nvPr/>
        </p:nvGrpSpPr>
        <p:grpSpPr>
          <a:xfrm>
            <a:off x="7796714" y="2290022"/>
            <a:ext cx="579004" cy="579004"/>
            <a:chOff x="1713870" y="959602"/>
            <a:chExt cx="579004" cy="579004"/>
          </a:xfrm>
        </p:grpSpPr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34E532AF-D08D-1F68-645F-84654145EBA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42" name="四角形: 上の 2 つの角を切り取る 141">
              <a:extLst>
                <a:ext uri="{FF2B5EF4-FFF2-40B4-BE49-F238E27FC236}">
                  <a16:creationId xmlns:a16="http://schemas.microsoft.com/office/drawing/2014/main" id="{034390B5-2898-EAA2-54CE-10800E9464C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3" name="図 142">
            <a:extLst>
              <a:ext uri="{FF2B5EF4-FFF2-40B4-BE49-F238E27FC236}">
                <a16:creationId xmlns:a16="http://schemas.microsoft.com/office/drawing/2014/main" id="{DDCD05D5-F550-DB28-D510-DD94EEB8F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43" y="5587940"/>
            <a:ext cx="441249" cy="441249"/>
          </a:xfrm>
          <a:prstGeom prst="rect">
            <a:avLst/>
          </a:prstGeom>
        </p:spPr>
      </p:pic>
      <p:sp>
        <p:nvSpPr>
          <p:cNvPr id="144" name="左大かっこ 143">
            <a:extLst>
              <a:ext uri="{FF2B5EF4-FFF2-40B4-BE49-F238E27FC236}">
                <a16:creationId xmlns:a16="http://schemas.microsoft.com/office/drawing/2014/main" id="{542614EA-B493-FD6C-6560-F5490BF4D01F}"/>
              </a:ext>
            </a:extLst>
          </p:cNvPr>
          <p:cNvSpPr/>
          <p:nvPr/>
        </p:nvSpPr>
        <p:spPr>
          <a:xfrm>
            <a:off x="7608081" y="3246156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6062DBF-3DAE-59EF-AF41-AFC638026BA9}"/>
              </a:ext>
            </a:extLst>
          </p:cNvPr>
          <p:cNvSpPr txBox="1"/>
          <p:nvPr/>
        </p:nvSpPr>
        <p:spPr>
          <a:xfrm>
            <a:off x="7275853" y="319996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146" name="左大かっこ 145">
            <a:extLst>
              <a:ext uri="{FF2B5EF4-FFF2-40B4-BE49-F238E27FC236}">
                <a16:creationId xmlns:a16="http://schemas.microsoft.com/office/drawing/2014/main" id="{041B41D4-7B26-CCCD-260E-FCA9BEFA1895}"/>
              </a:ext>
            </a:extLst>
          </p:cNvPr>
          <p:cNvSpPr/>
          <p:nvPr/>
        </p:nvSpPr>
        <p:spPr>
          <a:xfrm>
            <a:off x="7649400" y="5689593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8B318F2-805D-9ECB-9CB1-DE0ECCDA2B53}"/>
              </a:ext>
            </a:extLst>
          </p:cNvPr>
          <p:cNvSpPr txBox="1"/>
          <p:nvPr/>
        </p:nvSpPr>
        <p:spPr>
          <a:xfrm>
            <a:off x="7308622" y="573721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BD41CC03-C836-C00B-EF02-7326DC18E558}"/>
              </a:ext>
            </a:extLst>
          </p:cNvPr>
          <p:cNvSpPr txBox="1"/>
          <p:nvPr/>
        </p:nvSpPr>
        <p:spPr>
          <a:xfrm>
            <a:off x="9441223" y="12352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r>
              <a:rPr kumimoji="1" lang="ja-JP" alt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9A214686-DBDC-C6E8-FED6-F4F5ED1C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22" y="5580314"/>
            <a:ext cx="441249" cy="441249"/>
          </a:xfrm>
          <a:prstGeom prst="rect">
            <a:avLst/>
          </a:prstGeom>
        </p:spPr>
      </p:pic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0089B897-C881-4870-8D32-F4D7C7A8285A}"/>
              </a:ext>
            </a:extLst>
          </p:cNvPr>
          <p:cNvGrpSpPr/>
          <p:nvPr/>
        </p:nvGrpSpPr>
        <p:grpSpPr>
          <a:xfrm>
            <a:off x="9563298" y="5720435"/>
            <a:ext cx="579005" cy="372175"/>
            <a:chOff x="5131293" y="2559412"/>
            <a:chExt cx="579005" cy="372175"/>
          </a:xfrm>
        </p:grpSpPr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FB29BBA-2533-5F58-13B0-429869EA3D6A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BBAE5D6-BF09-A988-ED76-C0ADC6B32A4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C10422E-3FEF-1B11-0FA8-B8C9BAE4CF72}"/>
              </a:ext>
            </a:extLst>
          </p:cNvPr>
          <p:cNvGrpSpPr/>
          <p:nvPr/>
        </p:nvGrpSpPr>
        <p:grpSpPr>
          <a:xfrm>
            <a:off x="9563298" y="5126708"/>
            <a:ext cx="579004" cy="579004"/>
            <a:chOff x="1713870" y="959602"/>
            <a:chExt cx="579004" cy="579004"/>
          </a:xfrm>
        </p:grpSpPr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0EC6C556-29B9-75A4-3B3E-164FB52FBE1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55" name="四角形: 上の 2 つの角を切り取る 154">
              <a:extLst>
                <a:ext uri="{FF2B5EF4-FFF2-40B4-BE49-F238E27FC236}">
                  <a16:creationId xmlns:a16="http://schemas.microsoft.com/office/drawing/2014/main" id="{B0570AD9-C08F-9720-6337-D66EE2CB3A1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B474E857-2E9D-32B5-8CE1-9A34735BA85C}"/>
              </a:ext>
            </a:extLst>
          </p:cNvPr>
          <p:cNvGrpSpPr/>
          <p:nvPr/>
        </p:nvGrpSpPr>
        <p:grpSpPr>
          <a:xfrm>
            <a:off x="9569504" y="4642010"/>
            <a:ext cx="579005" cy="372175"/>
            <a:chOff x="5131293" y="2559412"/>
            <a:chExt cx="579005" cy="372175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9CB598B2-8B2F-D068-A6D4-C525DAABBE42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574CC58E-3548-6A15-B889-17E801EB3FEB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68547625-2949-CD09-4F8E-3526352E5182}"/>
              </a:ext>
            </a:extLst>
          </p:cNvPr>
          <p:cNvGrpSpPr/>
          <p:nvPr/>
        </p:nvGrpSpPr>
        <p:grpSpPr>
          <a:xfrm>
            <a:off x="9569504" y="4048283"/>
            <a:ext cx="579004" cy="579004"/>
            <a:chOff x="1713870" y="959602"/>
            <a:chExt cx="579004" cy="579004"/>
          </a:xfrm>
        </p:grpSpPr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CD073908-F39A-077D-BC8B-BEC89CF80ADB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61" name="四角形: 上の 2 つの角を切り取る 160">
              <a:extLst>
                <a:ext uri="{FF2B5EF4-FFF2-40B4-BE49-F238E27FC236}">
                  <a16:creationId xmlns:a16="http://schemas.microsoft.com/office/drawing/2014/main" id="{8BBA9ECD-09E0-CBF9-8205-97780B126DA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FD81A7FA-8438-FC51-9B4F-8381E3955B40}"/>
              </a:ext>
            </a:extLst>
          </p:cNvPr>
          <p:cNvGrpSpPr/>
          <p:nvPr/>
        </p:nvGrpSpPr>
        <p:grpSpPr>
          <a:xfrm>
            <a:off x="9574655" y="2268440"/>
            <a:ext cx="579005" cy="579005"/>
            <a:chOff x="5131293" y="2352583"/>
            <a:chExt cx="579005" cy="579005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31B9E5E-55AE-6BD0-3D50-F177AB52D6EF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4FABA2D-00BC-F448-F705-87A7A4F7D12A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DDF36E51-405B-098A-DB64-01060E85467E}"/>
              </a:ext>
            </a:extLst>
          </p:cNvPr>
          <p:cNvGrpSpPr/>
          <p:nvPr/>
        </p:nvGrpSpPr>
        <p:grpSpPr>
          <a:xfrm>
            <a:off x="9572813" y="1678998"/>
            <a:ext cx="579004" cy="579004"/>
            <a:chOff x="1713870" y="959602"/>
            <a:chExt cx="579004" cy="579004"/>
          </a:xfrm>
        </p:grpSpPr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82369918-6BC3-D0A9-2D73-9302888D542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74" name="四角形: 上の 2 つの角を切り取る 173">
              <a:extLst>
                <a:ext uri="{FF2B5EF4-FFF2-40B4-BE49-F238E27FC236}">
                  <a16:creationId xmlns:a16="http://schemas.microsoft.com/office/drawing/2014/main" id="{6C581C1C-1105-260D-EC7A-2E28BCBA843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5" name="左大かっこ 174">
            <a:extLst>
              <a:ext uri="{FF2B5EF4-FFF2-40B4-BE49-F238E27FC236}">
                <a16:creationId xmlns:a16="http://schemas.microsoft.com/office/drawing/2014/main" id="{BE149089-9B70-A6E0-1438-6A22C8AC4D33}"/>
              </a:ext>
            </a:extLst>
          </p:cNvPr>
          <p:cNvSpPr/>
          <p:nvPr/>
        </p:nvSpPr>
        <p:spPr>
          <a:xfrm>
            <a:off x="9358653" y="2657817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C2206E75-D9FF-788C-3570-CB6355A6D8BC}"/>
              </a:ext>
            </a:extLst>
          </p:cNvPr>
          <p:cNvSpPr txBox="1"/>
          <p:nvPr/>
        </p:nvSpPr>
        <p:spPr>
          <a:xfrm>
            <a:off x="9026425" y="261162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177" name="左大かっこ 176">
            <a:extLst>
              <a:ext uri="{FF2B5EF4-FFF2-40B4-BE49-F238E27FC236}">
                <a16:creationId xmlns:a16="http://schemas.microsoft.com/office/drawing/2014/main" id="{1BBEFB31-B12D-193F-113F-DE8F52C23E85}"/>
              </a:ext>
            </a:extLst>
          </p:cNvPr>
          <p:cNvSpPr/>
          <p:nvPr/>
        </p:nvSpPr>
        <p:spPr>
          <a:xfrm>
            <a:off x="9353660" y="5701606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D465C0AD-0F1E-5056-BAA7-54F4D6EEF3AA}"/>
              </a:ext>
            </a:extLst>
          </p:cNvPr>
          <p:cNvSpPr txBox="1"/>
          <p:nvPr/>
        </p:nvSpPr>
        <p:spPr>
          <a:xfrm>
            <a:off x="9012882" y="574922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CCED11D0-F8C6-0E20-AD48-2335605769B0}"/>
              </a:ext>
            </a:extLst>
          </p:cNvPr>
          <p:cNvSpPr txBox="1"/>
          <p:nvPr/>
        </p:nvSpPr>
        <p:spPr>
          <a:xfrm>
            <a:off x="11060724" y="5925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r>
              <a:rPr kumimoji="1" lang="ja-JP" alt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1097BC87-6C98-4941-2127-F5AAC76B83B2}"/>
              </a:ext>
            </a:extLst>
          </p:cNvPr>
          <p:cNvGrpSpPr/>
          <p:nvPr/>
        </p:nvGrpSpPr>
        <p:grpSpPr>
          <a:xfrm>
            <a:off x="9572615" y="3550381"/>
            <a:ext cx="579005" cy="372175"/>
            <a:chOff x="5131293" y="2559412"/>
            <a:chExt cx="579005" cy="372175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6BCF5D97-6C8D-24A7-9407-6FCC931C6503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4704B464-D97F-6CA5-01D4-012536E12ABD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7465574-B041-5AF2-4E0B-5335B3E29A8E}"/>
              </a:ext>
            </a:extLst>
          </p:cNvPr>
          <p:cNvGrpSpPr/>
          <p:nvPr/>
        </p:nvGrpSpPr>
        <p:grpSpPr>
          <a:xfrm>
            <a:off x="9572615" y="2956654"/>
            <a:ext cx="579004" cy="579004"/>
            <a:chOff x="1713870" y="959602"/>
            <a:chExt cx="579004" cy="579004"/>
          </a:xfrm>
        </p:grpSpPr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C4B729E0-0DA0-5728-C7D8-F212EFC54E2B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85" name="四角形: 上の 2 つの角を切り取る 184">
              <a:extLst>
                <a:ext uri="{FF2B5EF4-FFF2-40B4-BE49-F238E27FC236}">
                  <a16:creationId xmlns:a16="http://schemas.microsoft.com/office/drawing/2014/main" id="{A6E8D97F-980D-4464-A095-BE8E128557D0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57713B0B-B287-0996-1375-AF439A4CF4B1}"/>
              </a:ext>
            </a:extLst>
          </p:cNvPr>
          <p:cNvGrpSpPr/>
          <p:nvPr/>
        </p:nvGrpSpPr>
        <p:grpSpPr>
          <a:xfrm>
            <a:off x="11148140" y="5499722"/>
            <a:ext cx="579004" cy="579004"/>
            <a:chOff x="1713870" y="959602"/>
            <a:chExt cx="579004" cy="579004"/>
          </a:xfrm>
        </p:grpSpPr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E661790D-FDB4-0F95-4488-E93AA29E001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88" name="四角形: 上の 2 つの角を切り取る 187">
              <a:extLst>
                <a:ext uri="{FF2B5EF4-FFF2-40B4-BE49-F238E27FC236}">
                  <a16:creationId xmlns:a16="http://schemas.microsoft.com/office/drawing/2014/main" id="{84B990B9-1DB3-8B50-6024-A073132363D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83C6A3F7-1DE9-5D29-B286-AB243EF23869}"/>
              </a:ext>
            </a:extLst>
          </p:cNvPr>
          <p:cNvGrpSpPr/>
          <p:nvPr/>
        </p:nvGrpSpPr>
        <p:grpSpPr>
          <a:xfrm>
            <a:off x="11154346" y="5015024"/>
            <a:ext cx="579005" cy="372175"/>
            <a:chOff x="5131293" y="2559412"/>
            <a:chExt cx="579005" cy="372175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2FAEA6C0-B2DE-B410-A289-17A09AC096CE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D5AE6ED7-950C-9A70-74B7-09A8BE4A4FC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E8EC9F76-ACD5-76E8-941A-2B0C6D03951C}"/>
              </a:ext>
            </a:extLst>
          </p:cNvPr>
          <p:cNvGrpSpPr/>
          <p:nvPr/>
        </p:nvGrpSpPr>
        <p:grpSpPr>
          <a:xfrm>
            <a:off x="11154346" y="4421297"/>
            <a:ext cx="579004" cy="579004"/>
            <a:chOff x="1713870" y="959602"/>
            <a:chExt cx="579004" cy="579004"/>
          </a:xfrm>
        </p:grpSpPr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2C9A92D5-C474-8AB8-5B15-942BEC3E87D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194" name="四角形: 上の 2 つの角を切り取る 193">
              <a:extLst>
                <a:ext uri="{FF2B5EF4-FFF2-40B4-BE49-F238E27FC236}">
                  <a16:creationId xmlns:a16="http://schemas.microsoft.com/office/drawing/2014/main" id="{347BC866-4513-96BC-717A-45B7479AC72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C0921422-4809-5B61-551C-43D992BB74B9}"/>
              </a:ext>
            </a:extLst>
          </p:cNvPr>
          <p:cNvGrpSpPr/>
          <p:nvPr/>
        </p:nvGrpSpPr>
        <p:grpSpPr>
          <a:xfrm>
            <a:off x="11157457" y="3923395"/>
            <a:ext cx="579005" cy="372175"/>
            <a:chOff x="5131293" y="2559412"/>
            <a:chExt cx="579005" cy="372175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D88C460C-71D2-FD41-E36B-EC99B7F14D9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0D6BAB73-2620-2499-A21D-B057883BE36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B4D020A5-C051-2339-980D-D72828924E2C}"/>
              </a:ext>
            </a:extLst>
          </p:cNvPr>
          <p:cNvGrpSpPr/>
          <p:nvPr/>
        </p:nvGrpSpPr>
        <p:grpSpPr>
          <a:xfrm>
            <a:off x="11157457" y="3329668"/>
            <a:ext cx="579004" cy="579004"/>
            <a:chOff x="1713870" y="959602"/>
            <a:chExt cx="579004" cy="579004"/>
          </a:xfrm>
        </p:grpSpPr>
        <p:sp>
          <p:nvSpPr>
            <p:cNvPr id="199" name="テキスト ボックス 198">
              <a:extLst>
                <a:ext uri="{FF2B5EF4-FFF2-40B4-BE49-F238E27FC236}">
                  <a16:creationId xmlns:a16="http://schemas.microsoft.com/office/drawing/2014/main" id="{7BA39753-AB6D-8015-847D-7172D12A02A6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00" name="四角形: 上の 2 つの角を切り取る 199">
              <a:extLst>
                <a:ext uri="{FF2B5EF4-FFF2-40B4-BE49-F238E27FC236}">
                  <a16:creationId xmlns:a16="http://schemas.microsoft.com/office/drawing/2014/main" id="{3EEA5FDE-7B91-9C2F-C147-4FF17113CB1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7FC022BE-AD28-5041-9B42-8A4F7ADCCC3E}"/>
              </a:ext>
            </a:extLst>
          </p:cNvPr>
          <p:cNvGrpSpPr/>
          <p:nvPr/>
        </p:nvGrpSpPr>
        <p:grpSpPr>
          <a:xfrm>
            <a:off x="11159257" y="2864650"/>
            <a:ext cx="579005" cy="372175"/>
            <a:chOff x="5131293" y="2559412"/>
            <a:chExt cx="579005" cy="372175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86254DFA-7D05-B418-E6CA-C4F5259C7932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55486EDA-3679-4A1B-E994-BA96D1572800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9AF4FABC-842D-146F-65CC-B999937CA2D6}"/>
              </a:ext>
            </a:extLst>
          </p:cNvPr>
          <p:cNvGrpSpPr/>
          <p:nvPr/>
        </p:nvGrpSpPr>
        <p:grpSpPr>
          <a:xfrm>
            <a:off x="11153656" y="2280842"/>
            <a:ext cx="579004" cy="579004"/>
            <a:chOff x="1713870" y="959602"/>
            <a:chExt cx="579004" cy="579004"/>
          </a:xfrm>
        </p:grpSpPr>
        <p:sp>
          <p:nvSpPr>
            <p:cNvPr id="205" name="テキスト ボックス 204">
              <a:extLst>
                <a:ext uri="{FF2B5EF4-FFF2-40B4-BE49-F238E27FC236}">
                  <a16:creationId xmlns:a16="http://schemas.microsoft.com/office/drawing/2014/main" id="{6375DD7A-49F6-F42B-7E4E-BB78E3E5294D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06" name="四角形: 上の 2 つの角を切り取る 205">
              <a:extLst>
                <a:ext uri="{FF2B5EF4-FFF2-40B4-BE49-F238E27FC236}">
                  <a16:creationId xmlns:a16="http://schemas.microsoft.com/office/drawing/2014/main" id="{2B612538-2C65-5DDC-3E60-51CFB072D628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E3756EBF-1574-3381-CF46-1109CFE6F8CA}"/>
              </a:ext>
            </a:extLst>
          </p:cNvPr>
          <p:cNvGrpSpPr/>
          <p:nvPr/>
        </p:nvGrpSpPr>
        <p:grpSpPr>
          <a:xfrm>
            <a:off x="11153858" y="1618865"/>
            <a:ext cx="579005" cy="579005"/>
            <a:chOff x="5131293" y="2352583"/>
            <a:chExt cx="579005" cy="579005"/>
          </a:xfrm>
        </p:grpSpPr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440BEFDF-B6A6-6038-8740-EBC018C5B497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5C6577E9-947B-5B0D-7C5F-C56AB5F6780B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D0AF5891-3EEB-0909-3AC0-208ECFDE63FA}"/>
              </a:ext>
            </a:extLst>
          </p:cNvPr>
          <p:cNvGrpSpPr/>
          <p:nvPr/>
        </p:nvGrpSpPr>
        <p:grpSpPr>
          <a:xfrm>
            <a:off x="11153655" y="1035057"/>
            <a:ext cx="579004" cy="579004"/>
            <a:chOff x="1713870" y="959602"/>
            <a:chExt cx="579004" cy="579004"/>
          </a:xfrm>
        </p:grpSpPr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9462AE7C-539D-24B9-4EED-428E35440BA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12" name="四角形: 上の 2 つの角を切り取る 211">
              <a:extLst>
                <a:ext uri="{FF2B5EF4-FFF2-40B4-BE49-F238E27FC236}">
                  <a16:creationId xmlns:a16="http://schemas.microsoft.com/office/drawing/2014/main" id="{82464A99-CE06-DC2B-53B8-88EE8E66343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3" name="図 212">
            <a:extLst>
              <a:ext uri="{FF2B5EF4-FFF2-40B4-BE49-F238E27FC236}">
                <a16:creationId xmlns:a16="http://schemas.microsoft.com/office/drawing/2014/main" id="{C1313EB4-B605-02A0-EB8E-9C0A2DBC0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301" y="5580314"/>
            <a:ext cx="441249" cy="441249"/>
          </a:xfrm>
          <a:prstGeom prst="rect">
            <a:avLst/>
          </a:prstGeom>
        </p:spPr>
      </p:pic>
      <p:sp>
        <p:nvSpPr>
          <p:cNvPr id="214" name="左大かっこ 213">
            <a:extLst>
              <a:ext uri="{FF2B5EF4-FFF2-40B4-BE49-F238E27FC236}">
                <a16:creationId xmlns:a16="http://schemas.microsoft.com/office/drawing/2014/main" id="{40214895-815D-D37A-FBF5-F635B796ABD5}"/>
              </a:ext>
            </a:extLst>
          </p:cNvPr>
          <p:cNvSpPr/>
          <p:nvPr/>
        </p:nvSpPr>
        <p:spPr>
          <a:xfrm>
            <a:off x="10957654" y="1992272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4857BD63-4418-47D3-FAC8-58A5E070CB2F}"/>
              </a:ext>
            </a:extLst>
          </p:cNvPr>
          <p:cNvSpPr txBox="1"/>
          <p:nvPr/>
        </p:nvSpPr>
        <p:spPr>
          <a:xfrm>
            <a:off x="10625426" y="1946079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216" name="左大かっこ 215">
            <a:extLst>
              <a:ext uri="{FF2B5EF4-FFF2-40B4-BE49-F238E27FC236}">
                <a16:creationId xmlns:a16="http://schemas.microsoft.com/office/drawing/2014/main" id="{7DDA5D3E-1470-C353-F360-579B2EF09369}"/>
              </a:ext>
            </a:extLst>
          </p:cNvPr>
          <p:cNvSpPr/>
          <p:nvPr/>
        </p:nvSpPr>
        <p:spPr>
          <a:xfrm>
            <a:off x="11010450" y="5689593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2455C382-116D-DF49-3E93-4B0BB6CAE37E}"/>
              </a:ext>
            </a:extLst>
          </p:cNvPr>
          <p:cNvSpPr txBox="1"/>
          <p:nvPr/>
        </p:nvSpPr>
        <p:spPr>
          <a:xfrm>
            <a:off x="10669672" y="573721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grpSp>
        <p:nvGrpSpPr>
          <p:cNvPr id="221" name="グループ化 220">
            <a:extLst>
              <a:ext uri="{FF2B5EF4-FFF2-40B4-BE49-F238E27FC236}">
                <a16:creationId xmlns:a16="http://schemas.microsoft.com/office/drawing/2014/main" id="{E16D8C10-BFE8-0DB3-9C02-A8F64A322725}"/>
              </a:ext>
            </a:extLst>
          </p:cNvPr>
          <p:cNvGrpSpPr/>
          <p:nvPr/>
        </p:nvGrpSpPr>
        <p:grpSpPr>
          <a:xfrm>
            <a:off x="10378301" y="2806140"/>
            <a:ext cx="2180474" cy="2180474"/>
            <a:chOff x="12395693" y="5111809"/>
            <a:chExt cx="914400" cy="914400"/>
          </a:xfrm>
        </p:grpSpPr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07DE795B-0535-74F7-0F40-2037CCEBE8FE}"/>
                </a:ext>
              </a:extLst>
            </p:cNvPr>
            <p:cNvSpPr/>
            <p:nvPr/>
          </p:nvSpPr>
          <p:spPr>
            <a:xfrm rot="2700000">
              <a:off x="12382990" y="5508333"/>
              <a:ext cx="914400" cy="1213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E4190B67-DF8D-7B5C-28DD-A2FC1F4DAB10}"/>
                </a:ext>
              </a:extLst>
            </p:cNvPr>
            <p:cNvSpPr/>
            <p:nvPr/>
          </p:nvSpPr>
          <p:spPr>
            <a:xfrm rot="18900000">
              <a:off x="12395693" y="5505713"/>
              <a:ext cx="914400" cy="1179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26E81752-60DC-1E90-89A0-F2711645BD63}"/>
              </a:ext>
            </a:extLst>
          </p:cNvPr>
          <p:cNvCxnSpPr>
            <a:cxnSpLocks/>
          </p:cNvCxnSpPr>
          <p:nvPr/>
        </p:nvCxnSpPr>
        <p:spPr>
          <a:xfrm>
            <a:off x="1982429" y="1790050"/>
            <a:ext cx="0" cy="1924115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1C801D29-389F-8A10-0F30-28AFA1311ED7}"/>
              </a:ext>
            </a:extLst>
          </p:cNvPr>
          <p:cNvCxnSpPr>
            <a:cxnSpLocks/>
          </p:cNvCxnSpPr>
          <p:nvPr/>
        </p:nvCxnSpPr>
        <p:spPr>
          <a:xfrm>
            <a:off x="3735425" y="1664047"/>
            <a:ext cx="0" cy="1924115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11D30627-3AC2-F1EB-93A6-7042146ACE9E}"/>
              </a:ext>
            </a:extLst>
          </p:cNvPr>
          <p:cNvCxnSpPr>
            <a:cxnSpLocks/>
          </p:cNvCxnSpPr>
          <p:nvPr/>
        </p:nvCxnSpPr>
        <p:spPr>
          <a:xfrm>
            <a:off x="5312215" y="1604553"/>
            <a:ext cx="0" cy="195717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07C3C894-E164-41E7-6215-79D53D8FE11E}"/>
              </a:ext>
            </a:extLst>
          </p:cNvPr>
          <p:cNvCxnSpPr>
            <a:cxnSpLocks/>
          </p:cNvCxnSpPr>
          <p:nvPr/>
        </p:nvCxnSpPr>
        <p:spPr>
          <a:xfrm>
            <a:off x="6955593" y="1568993"/>
            <a:ext cx="0" cy="195717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41E3AF7-96C8-03E9-26BC-A9C33E3B2DDC}"/>
              </a:ext>
            </a:extLst>
          </p:cNvPr>
          <p:cNvCxnSpPr>
            <a:cxnSpLocks/>
          </p:cNvCxnSpPr>
          <p:nvPr/>
        </p:nvCxnSpPr>
        <p:spPr>
          <a:xfrm>
            <a:off x="8501579" y="1505381"/>
            <a:ext cx="0" cy="2310721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29D1AE36-855E-EE29-DF4A-35492BB1E4AA}"/>
              </a:ext>
            </a:extLst>
          </p:cNvPr>
          <p:cNvCxnSpPr>
            <a:cxnSpLocks/>
          </p:cNvCxnSpPr>
          <p:nvPr/>
        </p:nvCxnSpPr>
        <p:spPr>
          <a:xfrm>
            <a:off x="10262875" y="1217635"/>
            <a:ext cx="0" cy="2339496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F41FB8-922F-09CD-3FDC-BCB55D6034F5}"/>
              </a:ext>
            </a:extLst>
          </p:cNvPr>
          <p:cNvCxnSpPr>
            <a:cxnSpLocks/>
          </p:cNvCxnSpPr>
          <p:nvPr/>
        </p:nvCxnSpPr>
        <p:spPr>
          <a:xfrm>
            <a:off x="13759913" y="777228"/>
            <a:ext cx="0" cy="2356867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85B71C29-30EE-9433-EAA1-2D3B3E586611}"/>
              </a:ext>
            </a:extLst>
          </p:cNvPr>
          <p:cNvCxnSpPr>
            <a:cxnSpLocks/>
          </p:cNvCxnSpPr>
          <p:nvPr/>
        </p:nvCxnSpPr>
        <p:spPr>
          <a:xfrm>
            <a:off x="15479856" y="781389"/>
            <a:ext cx="0" cy="2356451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442C5963-35C0-C95C-96E3-1328E046CD67}"/>
              </a:ext>
            </a:extLst>
          </p:cNvPr>
          <p:cNvGrpSpPr/>
          <p:nvPr/>
        </p:nvGrpSpPr>
        <p:grpSpPr>
          <a:xfrm>
            <a:off x="5398152" y="16066988"/>
            <a:ext cx="439885" cy="439885"/>
            <a:chOff x="10378301" y="11157674"/>
            <a:chExt cx="439885" cy="439885"/>
          </a:xfrm>
        </p:grpSpPr>
        <p:pic>
          <p:nvPicPr>
            <p:cNvPr id="218" name="図 217">
              <a:extLst>
                <a:ext uri="{FF2B5EF4-FFF2-40B4-BE49-F238E27FC236}">
                  <a16:creationId xmlns:a16="http://schemas.microsoft.com/office/drawing/2014/main" id="{C610FC25-1AA8-30FB-9ACD-6114C1AE7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CE4BE48A-FCDD-531F-5553-EFEC667C43B5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1170F2ED-5B90-9AA2-0BB8-C48768CCD723}"/>
              </a:ext>
            </a:extLst>
          </p:cNvPr>
          <p:cNvGrpSpPr/>
          <p:nvPr/>
        </p:nvGrpSpPr>
        <p:grpSpPr>
          <a:xfrm>
            <a:off x="6261836" y="16932640"/>
            <a:ext cx="579005" cy="261610"/>
            <a:chOff x="5602035" y="5286718"/>
            <a:chExt cx="579005" cy="261610"/>
          </a:xfrm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93127297-E2B5-9302-8FE8-A6E98BF19C04}"/>
                </a:ext>
              </a:extLst>
            </p:cNvPr>
            <p:cNvSpPr/>
            <p:nvPr/>
          </p:nvSpPr>
          <p:spPr>
            <a:xfrm>
              <a:off x="5602035" y="5312981"/>
              <a:ext cx="579005" cy="183684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1F0A5AD5-75B8-9295-0247-0BB59DE40DAD}"/>
                </a:ext>
              </a:extLst>
            </p:cNvPr>
            <p:cNvSpPr txBox="1"/>
            <p:nvPr/>
          </p:nvSpPr>
          <p:spPr>
            <a:xfrm>
              <a:off x="5678979" y="528671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0EB4A690-83EE-0546-711E-30448AAE5E19}"/>
              </a:ext>
            </a:extLst>
          </p:cNvPr>
          <p:cNvGrpSpPr/>
          <p:nvPr/>
        </p:nvGrpSpPr>
        <p:grpSpPr>
          <a:xfrm>
            <a:off x="6261837" y="16372085"/>
            <a:ext cx="579004" cy="579004"/>
            <a:chOff x="1713870" y="959602"/>
            <a:chExt cx="579004" cy="579004"/>
          </a:xfrm>
        </p:grpSpPr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4E09E01C-BB4B-F385-B05D-D4E0AF6335B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66" name="四角形: 上の 2 つの角を切り取る 265">
              <a:extLst>
                <a:ext uri="{FF2B5EF4-FFF2-40B4-BE49-F238E27FC236}">
                  <a16:creationId xmlns:a16="http://schemas.microsoft.com/office/drawing/2014/main" id="{B4EE5B35-9F93-7045-4643-62A4DF279F9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7" name="図 266">
            <a:extLst>
              <a:ext uri="{FF2B5EF4-FFF2-40B4-BE49-F238E27FC236}">
                <a16:creationId xmlns:a16="http://schemas.microsoft.com/office/drawing/2014/main" id="{736D07D1-9A93-C9A1-3144-C4A3CF9E7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52" y="16673038"/>
            <a:ext cx="441249" cy="441249"/>
          </a:xfrm>
          <a:prstGeom prst="rect">
            <a:avLst/>
          </a:prstGeom>
        </p:spPr>
      </p:pic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20547E6A-49E8-A760-7C17-86C42D78A52D}"/>
              </a:ext>
            </a:extLst>
          </p:cNvPr>
          <p:cNvGrpSpPr/>
          <p:nvPr/>
        </p:nvGrpSpPr>
        <p:grpSpPr>
          <a:xfrm>
            <a:off x="6269677" y="15846021"/>
            <a:ext cx="579005" cy="372175"/>
            <a:chOff x="5131293" y="2559412"/>
            <a:chExt cx="579005" cy="372175"/>
          </a:xfrm>
        </p:grpSpPr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5A292F5E-11DE-A8C4-528F-1B0673072CA8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1618DDD2-DC8D-2930-43FB-D3EDF9651635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775C6B11-0201-0AB1-BB9B-BC5972F57FC7}"/>
              </a:ext>
            </a:extLst>
          </p:cNvPr>
          <p:cNvGrpSpPr/>
          <p:nvPr/>
        </p:nvGrpSpPr>
        <p:grpSpPr>
          <a:xfrm>
            <a:off x="6269677" y="15252294"/>
            <a:ext cx="579004" cy="579004"/>
            <a:chOff x="1713870" y="959602"/>
            <a:chExt cx="579004" cy="579004"/>
          </a:xfrm>
        </p:grpSpPr>
        <p:sp>
          <p:nvSpPr>
            <p:cNvPr id="272" name="テキスト ボックス 271">
              <a:extLst>
                <a:ext uri="{FF2B5EF4-FFF2-40B4-BE49-F238E27FC236}">
                  <a16:creationId xmlns:a16="http://schemas.microsoft.com/office/drawing/2014/main" id="{EC18DA0D-68DA-1117-A61A-7F81B526BC21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73" name="四角形: 上の 2 つの角を切り取る 272">
              <a:extLst>
                <a:ext uri="{FF2B5EF4-FFF2-40B4-BE49-F238E27FC236}">
                  <a16:creationId xmlns:a16="http://schemas.microsoft.com/office/drawing/2014/main" id="{5EA07EE3-7076-CEAE-98A7-D9875865024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F0D7B468-3AEF-C43C-9F4A-769B4BB14592}"/>
              </a:ext>
            </a:extLst>
          </p:cNvPr>
          <p:cNvGrpSpPr/>
          <p:nvPr/>
        </p:nvGrpSpPr>
        <p:grpSpPr>
          <a:xfrm>
            <a:off x="6269880" y="14560311"/>
            <a:ext cx="579005" cy="579005"/>
            <a:chOff x="5131293" y="2352583"/>
            <a:chExt cx="579005" cy="579005"/>
          </a:xfrm>
        </p:grpSpPr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98F94E95-76D3-6072-A1C8-35502CD91EBA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5CB5B036-D1AC-7D5C-ADAD-538CF0DEE3D6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A0E5625A-BE51-7022-79BE-B76FC6D1FB61}"/>
              </a:ext>
            </a:extLst>
          </p:cNvPr>
          <p:cNvGrpSpPr/>
          <p:nvPr/>
        </p:nvGrpSpPr>
        <p:grpSpPr>
          <a:xfrm>
            <a:off x="6269677" y="13976503"/>
            <a:ext cx="579004" cy="579004"/>
            <a:chOff x="1713870" y="959602"/>
            <a:chExt cx="579004" cy="579004"/>
          </a:xfrm>
        </p:grpSpPr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C3391750-79FC-D237-AE2B-BD1DBBBF389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79" name="四角形: 上の 2 つの角を切り取る 278">
              <a:extLst>
                <a:ext uri="{FF2B5EF4-FFF2-40B4-BE49-F238E27FC236}">
                  <a16:creationId xmlns:a16="http://schemas.microsoft.com/office/drawing/2014/main" id="{CA6EB491-CD15-3B29-ACF7-2BAC388C42D4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0" name="左大かっこ 279">
            <a:extLst>
              <a:ext uri="{FF2B5EF4-FFF2-40B4-BE49-F238E27FC236}">
                <a16:creationId xmlns:a16="http://schemas.microsoft.com/office/drawing/2014/main" id="{8F0A30D1-21EB-001D-7DE3-90A324808C36}"/>
              </a:ext>
            </a:extLst>
          </p:cNvPr>
          <p:cNvSpPr/>
          <p:nvPr/>
        </p:nvSpPr>
        <p:spPr>
          <a:xfrm>
            <a:off x="6037080" y="14915055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B308A865-1353-90D6-6144-9096909D4D97}"/>
              </a:ext>
            </a:extLst>
          </p:cNvPr>
          <p:cNvSpPr txBox="1"/>
          <p:nvPr/>
        </p:nvSpPr>
        <p:spPr>
          <a:xfrm>
            <a:off x="5704852" y="14868862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222D9545-14C9-C03A-A073-C14F89D989DA}"/>
              </a:ext>
            </a:extLst>
          </p:cNvPr>
          <p:cNvSpPr/>
          <p:nvPr/>
        </p:nvSpPr>
        <p:spPr>
          <a:xfrm>
            <a:off x="6077803" y="16778487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0F663FE2-93F9-E1DD-EB56-46787D5BDEF7}"/>
              </a:ext>
            </a:extLst>
          </p:cNvPr>
          <p:cNvSpPr txBox="1"/>
          <p:nvPr/>
        </p:nvSpPr>
        <p:spPr>
          <a:xfrm>
            <a:off x="5737025" y="1682610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284" name="左大かっこ 283">
            <a:extLst>
              <a:ext uri="{FF2B5EF4-FFF2-40B4-BE49-F238E27FC236}">
                <a16:creationId xmlns:a16="http://schemas.microsoft.com/office/drawing/2014/main" id="{0986645E-BD60-4F1A-CBB4-60EBBBD9807D}"/>
              </a:ext>
            </a:extLst>
          </p:cNvPr>
          <p:cNvSpPr/>
          <p:nvPr/>
        </p:nvSpPr>
        <p:spPr>
          <a:xfrm>
            <a:off x="6073656" y="16370163"/>
            <a:ext cx="73152" cy="377120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6F3A3230-03BA-FEAA-7FF8-ACEEE3C3324B}"/>
              </a:ext>
            </a:extLst>
          </p:cNvPr>
          <p:cNvSpPr txBox="1"/>
          <p:nvPr/>
        </p:nvSpPr>
        <p:spPr>
          <a:xfrm>
            <a:off x="5734805" y="1642045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2h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A72C4A83-C3A1-BFF8-C282-F6F1BA4F6624}"/>
              </a:ext>
            </a:extLst>
          </p:cNvPr>
          <p:cNvSpPr/>
          <p:nvPr/>
        </p:nvSpPr>
        <p:spPr>
          <a:xfrm>
            <a:off x="6060112" y="16029755"/>
            <a:ext cx="73152" cy="18798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A6BA31BB-67FB-D92D-E07D-505D54EA8DBE}"/>
              </a:ext>
            </a:extLst>
          </p:cNvPr>
          <p:cNvSpPr txBox="1"/>
          <p:nvPr/>
        </p:nvSpPr>
        <p:spPr>
          <a:xfrm>
            <a:off x="5727884" y="15983562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1h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CA4FD2F3-08EC-6AB7-49A8-117FE8312790}"/>
              </a:ext>
            </a:extLst>
          </p:cNvPr>
          <p:cNvGrpSpPr/>
          <p:nvPr/>
        </p:nvGrpSpPr>
        <p:grpSpPr>
          <a:xfrm>
            <a:off x="7788867" y="16930718"/>
            <a:ext cx="579005" cy="261610"/>
            <a:chOff x="5602035" y="5286718"/>
            <a:chExt cx="579005" cy="261610"/>
          </a:xfrm>
        </p:grpSpPr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9732E30F-E7AE-A34F-A594-7E682E124DBD}"/>
                </a:ext>
              </a:extLst>
            </p:cNvPr>
            <p:cNvSpPr/>
            <p:nvPr/>
          </p:nvSpPr>
          <p:spPr>
            <a:xfrm>
              <a:off x="5602035" y="5312981"/>
              <a:ext cx="579005" cy="183684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6061B28B-16C0-E9F0-E80F-070BC382B835}"/>
                </a:ext>
              </a:extLst>
            </p:cNvPr>
            <p:cNvSpPr txBox="1"/>
            <p:nvPr/>
          </p:nvSpPr>
          <p:spPr>
            <a:xfrm>
              <a:off x="5678979" y="528671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</p:grpSp>
      <p:grpSp>
        <p:nvGrpSpPr>
          <p:cNvPr id="291" name="グループ化 290">
            <a:extLst>
              <a:ext uri="{FF2B5EF4-FFF2-40B4-BE49-F238E27FC236}">
                <a16:creationId xmlns:a16="http://schemas.microsoft.com/office/drawing/2014/main" id="{6E23BEAE-7C67-4221-FB06-9C9E90F4DC97}"/>
              </a:ext>
            </a:extLst>
          </p:cNvPr>
          <p:cNvGrpSpPr/>
          <p:nvPr/>
        </p:nvGrpSpPr>
        <p:grpSpPr>
          <a:xfrm>
            <a:off x="7788868" y="16370163"/>
            <a:ext cx="579004" cy="579004"/>
            <a:chOff x="1713870" y="959602"/>
            <a:chExt cx="579004" cy="579004"/>
          </a:xfrm>
        </p:grpSpPr>
        <p:sp>
          <p:nvSpPr>
            <p:cNvPr id="292" name="テキスト ボックス 291">
              <a:extLst>
                <a:ext uri="{FF2B5EF4-FFF2-40B4-BE49-F238E27FC236}">
                  <a16:creationId xmlns:a16="http://schemas.microsoft.com/office/drawing/2014/main" id="{34D03F63-0C5F-F278-8A5D-8A51A6D91D0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93" name="四角形: 上の 2 つの角を切り取る 292">
              <a:extLst>
                <a:ext uri="{FF2B5EF4-FFF2-40B4-BE49-F238E27FC236}">
                  <a16:creationId xmlns:a16="http://schemas.microsoft.com/office/drawing/2014/main" id="{37DAFCE2-936E-C190-754C-B4B0C9B2CCF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37B3B0BC-A809-B97C-5BCF-866C6921F9E1}"/>
              </a:ext>
            </a:extLst>
          </p:cNvPr>
          <p:cNvGrpSpPr/>
          <p:nvPr/>
        </p:nvGrpSpPr>
        <p:grpSpPr>
          <a:xfrm>
            <a:off x="7798752" y="15906464"/>
            <a:ext cx="579005" cy="372175"/>
            <a:chOff x="5131293" y="2559412"/>
            <a:chExt cx="579005" cy="372175"/>
          </a:xfrm>
        </p:grpSpPr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0A20F859-2B09-838C-C5ED-EE02888D63C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6" name="テキスト ボックス 295">
              <a:extLst>
                <a:ext uri="{FF2B5EF4-FFF2-40B4-BE49-F238E27FC236}">
                  <a16:creationId xmlns:a16="http://schemas.microsoft.com/office/drawing/2014/main" id="{D1194277-16FA-EA08-0F8C-33C27FBBF6E6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BEDF78BC-BFD2-81E3-BB56-A08149BCB232}"/>
              </a:ext>
            </a:extLst>
          </p:cNvPr>
          <p:cNvGrpSpPr/>
          <p:nvPr/>
        </p:nvGrpSpPr>
        <p:grpSpPr>
          <a:xfrm>
            <a:off x="7798752" y="15312737"/>
            <a:ext cx="579004" cy="579004"/>
            <a:chOff x="1713870" y="959602"/>
            <a:chExt cx="579004" cy="579004"/>
          </a:xfrm>
        </p:grpSpPr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0A7F6755-4034-9BD6-F75F-1954927185D4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99" name="四角形: 上の 2 つの角を切り取る 298">
              <a:extLst>
                <a:ext uri="{FF2B5EF4-FFF2-40B4-BE49-F238E27FC236}">
                  <a16:creationId xmlns:a16="http://schemas.microsoft.com/office/drawing/2014/main" id="{095B3F3E-E13B-43A8-8F95-DAECF289390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7496E4FA-265E-809F-554C-31DDA6642BC9}"/>
              </a:ext>
            </a:extLst>
          </p:cNvPr>
          <p:cNvGrpSpPr/>
          <p:nvPr/>
        </p:nvGrpSpPr>
        <p:grpSpPr>
          <a:xfrm>
            <a:off x="7798751" y="14625627"/>
            <a:ext cx="579005" cy="579005"/>
            <a:chOff x="5131293" y="2352583"/>
            <a:chExt cx="579005" cy="579005"/>
          </a:xfrm>
        </p:grpSpPr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C96C8D30-108A-AD3E-4DAE-6E3AF414E276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テキスト ボックス 301">
              <a:extLst>
                <a:ext uri="{FF2B5EF4-FFF2-40B4-BE49-F238E27FC236}">
                  <a16:creationId xmlns:a16="http://schemas.microsoft.com/office/drawing/2014/main" id="{29A3E1D7-829F-940E-8D6C-6E833CDEE7D9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61B6F6F3-E427-06A7-7683-70F5232383D1}"/>
              </a:ext>
            </a:extLst>
          </p:cNvPr>
          <p:cNvGrpSpPr/>
          <p:nvPr/>
        </p:nvGrpSpPr>
        <p:grpSpPr>
          <a:xfrm>
            <a:off x="7798752" y="14041819"/>
            <a:ext cx="579004" cy="579004"/>
            <a:chOff x="1713870" y="959602"/>
            <a:chExt cx="579004" cy="579004"/>
          </a:xfrm>
        </p:grpSpPr>
        <p:sp>
          <p:nvSpPr>
            <p:cNvPr id="304" name="テキスト ボックス 303">
              <a:extLst>
                <a:ext uri="{FF2B5EF4-FFF2-40B4-BE49-F238E27FC236}">
                  <a16:creationId xmlns:a16="http://schemas.microsoft.com/office/drawing/2014/main" id="{BA867911-98B9-3812-D874-DA708E2A2EB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05" name="四角形: 上の 2 つの角を切り取る 304">
              <a:extLst>
                <a:ext uri="{FF2B5EF4-FFF2-40B4-BE49-F238E27FC236}">
                  <a16:creationId xmlns:a16="http://schemas.microsoft.com/office/drawing/2014/main" id="{099BCC7F-1F8A-8E08-6C39-48257ACAA6E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06" name="図 305">
            <a:extLst>
              <a:ext uri="{FF2B5EF4-FFF2-40B4-BE49-F238E27FC236}">
                <a16:creationId xmlns:a16="http://schemas.microsoft.com/office/drawing/2014/main" id="{05F2947D-B957-2CF8-DD34-E432FDCF3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61" y="16692635"/>
            <a:ext cx="441249" cy="441249"/>
          </a:xfrm>
          <a:prstGeom prst="rect">
            <a:avLst/>
          </a:prstGeom>
        </p:spPr>
      </p:pic>
      <p:sp>
        <p:nvSpPr>
          <p:cNvPr id="307" name="左大かっこ 306">
            <a:extLst>
              <a:ext uri="{FF2B5EF4-FFF2-40B4-BE49-F238E27FC236}">
                <a16:creationId xmlns:a16="http://schemas.microsoft.com/office/drawing/2014/main" id="{437C7BD7-1FF6-507A-8D4B-125C8E1F25C3}"/>
              </a:ext>
            </a:extLst>
          </p:cNvPr>
          <p:cNvSpPr/>
          <p:nvPr/>
        </p:nvSpPr>
        <p:spPr>
          <a:xfrm>
            <a:off x="7608081" y="14995339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F59348AC-64B4-880F-E167-3508A919AC98}"/>
              </a:ext>
            </a:extLst>
          </p:cNvPr>
          <p:cNvSpPr txBox="1"/>
          <p:nvPr/>
        </p:nvSpPr>
        <p:spPr>
          <a:xfrm>
            <a:off x="7275853" y="1494914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6DBD0A24-B4B6-914D-0802-3BE05C691DA6}"/>
              </a:ext>
            </a:extLst>
          </p:cNvPr>
          <p:cNvSpPr/>
          <p:nvPr/>
        </p:nvSpPr>
        <p:spPr>
          <a:xfrm>
            <a:off x="7623718" y="16794288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18CFE515-6A99-2AE5-2663-9F243C8A173C}"/>
              </a:ext>
            </a:extLst>
          </p:cNvPr>
          <p:cNvSpPr txBox="1"/>
          <p:nvPr/>
        </p:nvSpPr>
        <p:spPr>
          <a:xfrm>
            <a:off x="7282940" y="16841908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CCD907F9-86E1-803A-E8F2-3A2D500A0195}"/>
              </a:ext>
            </a:extLst>
          </p:cNvPr>
          <p:cNvGrpSpPr/>
          <p:nvPr/>
        </p:nvGrpSpPr>
        <p:grpSpPr>
          <a:xfrm>
            <a:off x="9579161" y="14677140"/>
            <a:ext cx="579005" cy="579005"/>
            <a:chOff x="5131293" y="2352583"/>
            <a:chExt cx="579005" cy="579005"/>
          </a:xfrm>
        </p:grpSpPr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1A7DFC7-FA17-500A-BF07-D528292D8282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4171990F-18A7-D60E-374F-A95BB4C9252B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323" name="グループ化 322">
            <a:extLst>
              <a:ext uri="{FF2B5EF4-FFF2-40B4-BE49-F238E27FC236}">
                <a16:creationId xmlns:a16="http://schemas.microsoft.com/office/drawing/2014/main" id="{7B79B584-3A14-6F6A-1F6D-CA54BCE6CD1E}"/>
              </a:ext>
            </a:extLst>
          </p:cNvPr>
          <p:cNvGrpSpPr/>
          <p:nvPr/>
        </p:nvGrpSpPr>
        <p:grpSpPr>
          <a:xfrm>
            <a:off x="9579162" y="14087698"/>
            <a:ext cx="579004" cy="579004"/>
            <a:chOff x="1713870" y="959602"/>
            <a:chExt cx="579004" cy="579004"/>
          </a:xfrm>
        </p:grpSpPr>
        <p:sp>
          <p:nvSpPr>
            <p:cNvPr id="324" name="テキスト ボックス 323">
              <a:extLst>
                <a:ext uri="{FF2B5EF4-FFF2-40B4-BE49-F238E27FC236}">
                  <a16:creationId xmlns:a16="http://schemas.microsoft.com/office/drawing/2014/main" id="{C6F15EB5-0C28-E170-39FF-588E87D631F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25" name="四角形: 上の 2 つの角を切り取る 324">
              <a:extLst>
                <a:ext uri="{FF2B5EF4-FFF2-40B4-BE49-F238E27FC236}">
                  <a16:creationId xmlns:a16="http://schemas.microsoft.com/office/drawing/2014/main" id="{26D83373-BE36-EEAD-0ACA-F6D146857DF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F39736C-66A1-B00B-CE87-44E0F8BA03DD}"/>
              </a:ext>
            </a:extLst>
          </p:cNvPr>
          <p:cNvGrpSpPr/>
          <p:nvPr/>
        </p:nvGrpSpPr>
        <p:grpSpPr>
          <a:xfrm>
            <a:off x="9579161" y="15959081"/>
            <a:ext cx="579005" cy="372175"/>
            <a:chOff x="5131293" y="2559412"/>
            <a:chExt cx="579005" cy="372175"/>
          </a:xfrm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1AF4F116-AEE8-8773-8DF3-1F05D4F46478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" name="テキスト ボックス 327">
              <a:extLst>
                <a:ext uri="{FF2B5EF4-FFF2-40B4-BE49-F238E27FC236}">
                  <a16:creationId xmlns:a16="http://schemas.microsoft.com/office/drawing/2014/main" id="{D13251EE-FA7E-CB05-4EFC-28FE0EB4C368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29" name="グループ化 328">
            <a:extLst>
              <a:ext uri="{FF2B5EF4-FFF2-40B4-BE49-F238E27FC236}">
                <a16:creationId xmlns:a16="http://schemas.microsoft.com/office/drawing/2014/main" id="{C178C09A-0F21-5AF7-AA6B-72BBA0A0BBC4}"/>
              </a:ext>
            </a:extLst>
          </p:cNvPr>
          <p:cNvGrpSpPr/>
          <p:nvPr/>
        </p:nvGrpSpPr>
        <p:grpSpPr>
          <a:xfrm>
            <a:off x="9579162" y="15365354"/>
            <a:ext cx="579004" cy="579004"/>
            <a:chOff x="1713870" y="959602"/>
            <a:chExt cx="579004" cy="579004"/>
          </a:xfrm>
        </p:grpSpPr>
        <p:sp>
          <p:nvSpPr>
            <p:cNvPr id="330" name="テキスト ボックス 329">
              <a:extLst>
                <a:ext uri="{FF2B5EF4-FFF2-40B4-BE49-F238E27FC236}">
                  <a16:creationId xmlns:a16="http://schemas.microsoft.com/office/drawing/2014/main" id="{85918F0B-AAE0-1635-3A68-518FD86A005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31" name="四角形: 上の 2 つの角を切り取る 330">
              <a:extLst>
                <a:ext uri="{FF2B5EF4-FFF2-40B4-BE49-F238E27FC236}">
                  <a16:creationId xmlns:a16="http://schemas.microsoft.com/office/drawing/2014/main" id="{5217E951-A803-8ED7-3442-C2D16BCD3C2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332" name="図 331">
            <a:extLst>
              <a:ext uri="{FF2B5EF4-FFF2-40B4-BE49-F238E27FC236}">
                <a16:creationId xmlns:a16="http://schemas.microsoft.com/office/drawing/2014/main" id="{37CBFD3E-4CA2-E87C-12F5-4C8F2478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22" y="16692635"/>
            <a:ext cx="441249" cy="441249"/>
          </a:xfrm>
          <a:prstGeom prst="rect">
            <a:avLst/>
          </a:prstGeom>
        </p:spPr>
      </p:pic>
      <p:sp>
        <p:nvSpPr>
          <p:cNvPr id="333" name="左大かっこ 332">
            <a:extLst>
              <a:ext uri="{FF2B5EF4-FFF2-40B4-BE49-F238E27FC236}">
                <a16:creationId xmlns:a16="http://schemas.microsoft.com/office/drawing/2014/main" id="{45AEE64F-121F-4173-B3C8-8A3BF3CDC888}"/>
              </a:ext>
            </a:extLst>
          </p:cNvPr>
          <p:cNvSpPr/>
          <p:nvPr/>
        </p:nvSpPr>
        <p:spPr>
          <a:xfrm>
            <a:off x="9397102" y="15041532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29B1FA3A-D0DB-6ABE-08C8-3ADD4816B9E1}"/>
              </a:ext>
            </a:extLst>
          </p:cNvPr>
          <p:cNvSpPr txBox="1"/>
          <p:nvPr/>
        </p:nvSpPr>
        <p:spPr>
          <a:xfrm>
            <a:off x="9064874" y="14995339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5F8FC42D-7373-8A50-B303-6B9FCDAE06AA}"/>
              </a:ext>
            </a:extLst>
          </p:cNvPr>
          <p:cNvSpPr/>
          <p:nvPr/>
        </p:nvSpPr>
        <p:spPr>
          <a:xfrm>
            <a:off x="9353660" y="16813927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33D89EA5-E8A6-EC16-952B-3C16E526CA5D}"/>
              </a:ext>
            </a:extLst>
          </p:cNvPr>
          <p:cNvSpPr txBox="1"/>
          <p:nvPr/>
        </p:nvSpPr>
        <p:spPr>
          <a:xfrm>
            <a:off x="9012882" y="1686154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8EAC6185-0ABB-E0D2-7471-287300A3706E}"/>
              </a:ext>
            </a:extLst>
          </p:cNvPr>
          <p:cNvGrpSpPr/>
          <p:nvPr/>
        </p:nvGrpSpPr>
        <p:grpSpPr>
          <a:xfrm>
            <a:off x="11148139" y="16382195"/>
            <a:ext cx="579005" cy="372175"/>
            <a:chOff x="5131293" y="2559412"/>
            <a:chExt cx="579005" cy="372175"/>
          </a:xfrm>
        </p:grpSpPr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2B2ADE90-C6F3-6F03-2448-32FA1C262C3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テキスト ボックス 344">
              <a:extLst>
                <a:ext uri="{FF2B5EF4-FFF2-40B4-BE49-F238E27FC236}">
                  <a16:creationId xmlns:a16="http://schemas.microsoft.com/office/drawing/2014/main" id="{FB4F2EB3-4CA3-0F67-19C2-17691F78A75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45B4E620-F288-42CC-676B-BF5AA343E2B3}"/>
              </a:ext>
            </a:extLst>
          </p:cNvPr>
          <p:cNvGrpSpPr/>
          <p:nvPr/>
        </p:nvGrpSpPr>
        <p:grpSpPr>
          <a:xfrm>
            <a:off x="11148140" y="15788468"/>
            <a:ext cx="579004" cy="579004"/>
            <a:chOff x="1713870" y="959602"/>
            <a:chExt cx="579004" cy="579004"/>
          </a:xfrm>
        </p:grpSpPr>
        <p:sp>
          <p:nvSpPr>
            <p:cNvPr id="347" name="テキスト ボックス 346">
              <a:extLst>
                <a:ext uri="{FF2B5EF4-FFF2-40B4-BE49-F238E27FC236}">
                  <a16:creationId xmlns:a16="http://schemas.microsoft.com/office/drawing/2014/main" id="{70DB2964-8CFE-4772-8A74-DA020FC20D7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48" name="四角形: 上の 2 つの角を切り取る 347">
              <a:extLst>
                <a:ext uri="{FF2B5EF4-FFF2-40B4-BE49-F238E27FC236}">
                  <a16:creationId xmlns:a16="http://schemas.microsoft.com/office/drawing/2014/main" id="{B1FF6727-CA72-C403-25AB-E50E746F27D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49" name="グループ化 348">
            <a:extLst>
              <a:ext uri="{FF2B5EF4-FFF2-40B4-BE49-F238E27FC236}">
                <a16:creationId xmlns:a16="http://schemas.microsoft.com/office/drawing/2014/main" id="{4875B1BB-91C8-7EB0-6C01-8F9533C17852}"/>
              </a:ext>
            </a:extLst>
          </p:cNvPr>
          <p:cNvGrpSpPr/>
          <p:nvPr/>
        </p:nvGrpSpPr>
        <p:grpSpPr>
          <a:xfrm>
            <a:off x="11148139" y="15289914"/>
            <a:ext cx="579005" cy="372175"/>
            <a:chOff x="5131293" y="2559412"/>
            <a:chExt cx="579005" cy="372175"/>
          </a:xfrm>
        </p:grpSpPr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C75C3B17-6199-44C8-CB28-14F41441D77A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4FFCF741-72E0-44E5-DBE0-CCC6735801C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52" name="グループ化 351">
            <a:extLst>
              <a:ext uri="{FF2B5EF4-FFF2-40B4-BE49-F238E27FC236}">
                <a16:creationId xmlns:a16="http://schemas.microsoft.com/office/drawing/2014/main" id="{F4393110-3A82-5415-173A-91B379C4C4B1}"/>
              </a:ext>
            </a:extLst>
          </p:cNvPr>
          <p:cNvGrpSpPr/>
          <p:nvPr/>
        </p:nvGrpSpPr>
        <p:grpSpPr>
          <a:xfrm>
            <a:off x="11148140" y="14706106"/>
            <a:ext cx="579004" cy="579004"/>
            <a:chOff x="1713870" y="959602"/>
            <a:chExt cx="579004" cy="579004"/>
          </a:xfrm>
        </p:grpSpPr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BBC43A30-5FF0-FFE8-6FE0-B5EFC190084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54" name="四角形: 上の 2 つの角を切り取る 353">
              <a:extLst>
                <a:ext uri="{FF2B5EF4-FFF2-40B4-BE49-F238E27FC236}">
                  <a16:creationId xmlns:a16="http://schemas.microsoft.com/office/drawing/2014/main" id="{62B7D293-C1DF-064E-1C5D-2712AF45B32C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5" name="グループ化 354">
            <a:extLst>
              <a:ext uri="{FF2B5EF4-FFF2-40B4-BE49-F238E27FC236}">
                <a16:creationId xmlns:a16="http://schemas.microsoft.com/office/drawing/2014/main" id="{807163E2-AC07-D891-2839-69B13C63B564}"/>
              </a:ext>
            </a:extLst>
          </p:cNvPr>
          <p:cNvGrpSpPr/>
          <p:nvPr/>
        </p:nvGrpSpPr>
        <p:grpSpPr>
          <a:xfrm>
            <a:off x="11148139" y="14032243"/>
            <a:ext cx="579005" cy="579005"/>
            <a:chOff x="5131293" y="2352583"/>
            <a:chExt cx="579005" cy="579005"/>
          </a:xfrm>
        </p:grpSpPr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CEFD9C63-87A4-43CC-5AB4-10CA3EA360A6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FF8B4758-24FB-1FB1-F925-7C97D8144566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3271D66E-5829-8E30-845A-6CCB4B0E15AB}"/>
              </a:ext>
            </a:extLst>
          </p:cNvPr>
          <p:cNvGrpSpPr/>
          <p:nvPr/>
        </p:nvGrpSpPr>
        <p:grpSpPr>
          <a:xfrm>
            <a:off x="11148140" y="13448435"/>
            <a:ext cx="579004" cy="579004"/>
            <a:chOff x="1713870" y="959602"/>
            <a:chExt cx="579004" cy="579004"/>
          </a:xfrm>
        </p:grpSpPr>
        <p:sp>
          <p:nvSpPr>
            <p:cNvPr id="359" name="テキスト ボックス 358">
              <a:extLst>
                <a:ext uri="{FF2B5EF4-FFF2-40B4-BE49-F238E27FC236}">
                  <a16:creationId xmlns:a16="http://schemas.microsoft.com/office/drawing/2014/main" id="{4B2D848E-436B-D056-4658-0A1D2C29C43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60" name="四角形: 上の 2 つの角を切り取る 359">
              <a:extLst>
                <a:ext uri="{FF2B5EF4-FFF2-40B4-BE49-F238E27FC236}">
                  <a16:creationId xmlns:a16="http://schemas.microsoft.com/office/drawing/2014/main" id="{45165131-C17A-5E99-3CDE-314D60691333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1" name="図 360">
            <a:extLst>
              <a:ext uri="{FF2B5EF4-FFF2-40B4-BE49-F238E27FC236}">
                <a16:creationId xmlns:a16="http://schemas.microsoft.com/office/drawing/2014/main" id="{155DF925-13B2-6F29-BACD-30B2A978D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445" y="16704648"/>
            <a:ext cx="441249" cy="441249"/>
          </a:xfrm>
          <a:prstGeom prst="rect">
            <a:avLst/>
          </a:prstGeom>
        </p:spPr>
      </p:pic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318F5D68-63E5-1FF0-F8B6-C3CC3733542E}"/>
              </a:ext>
            </a:extLst>
          </p:cNvPr>
          <p:cNvSpPr/>
          <p:nvPr/>
        </p:nvSpPr>
        <p:spPr>
          <a:xfrm>
            <a:off x="10949353" y="14381821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64C4E120-146F-355E-99D8-3A2037B9C2F1}"/>
              </a:ext>
            </a:extLst>
          </p:cNvPr>
          <p:cNvSpPr txBox="1"/>
          <p:nvPr/>
        </p:nvSpPr>
        <p:spPr>
          <a:xfrm>
            <a:off x="10617125" y="14335628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364" name="左大かっこ 363">
            <a:extLst>
              <a:ext uri="{FF2B5EF4-FFF2-40B4-BE49-F238E27FC236}">
                <a16:creationId xmlns:a16="http://schemas.microsoft.com/office/drawing/2014/main" id="{B8DBEA41-F933-5E3A-9AA9-AE275D91DE2F}"/>
              </a:ext>
            </a:extLst>
          </p:cNvPr>
          <p:cNvSpPr/>
          <p:nvPr/>
        </p:nvSpPr>
        <p:spPr>
          <a:xfrm>
            <a:off x="10967594" y="16813927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6563B0AB-535B-2D88-751A-F0FD64C98D60}"/>
              </a:ext>
            </a:extLst>
          </p:cNvPr>
          <p:cNvSpPr txBox="1"/>
          <p:nvPr/>
        </p:nvSpPr>
        <p:spPr>
          <a:xfrm>
            <a:off x="10626816" y="1686154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grpSp>
        <p:nvGrpSpPr>
          <p:cNvPr id="366" name="グループ化 365">
            <a:extLst>
              <a:ext uri="{FF2B5EF4-FFF2-40B4-BE49-F238E27FC236}">
                <a16:creationId xmlns:a16="http://schemas.microsoft.com/office/drawing/2014/main" id="{8D37F49D-F321-C07F-6BBD-95DE8D397A58}"/>
              </a:ext>
            </a:extLst>
          </p:cNvPr>
          <p:cNvGrpSpPr/>
          <p:nvPr/>
        </p:nvGrpSpPr>
        <p:grpSpPr>
          <a:xfrm>
            <a:off x="10336809" y="16150220"/>
            <a:ext cx="439885" cy="439885"/>
            <a:chOff x="10378301" y="11157674"/>
            <a:chExt cx="439885" cy="439885"/>
          </a:xfrm>
        </p:grpSpPr>
        <p:pic>
          <p:nvPicPr>
            <p:cNvPr id="367" name="図 366">
              <a:extLst>
                <a:ext uri="{FF2B5EF4-FFF2-40B4-BE49-F238E27FC236}">
                  <a16:creationId xmlns:a16="http://schemas.microsoft.com/office/drawing/2014/main" id="{B64A14C8-0440-F395-DB5A-06711DF8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3713AB59-B6DF-5281-1680-69E55DA63A68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369" name="左大かっこ 368">
            <a:extLst>
              <a:ext uri="{FF2B5EF4-FFF2-40B4-BE49-F238E27FC236}">
                <a16:creationId xmlns:a16="http://schemas.microsoft.com/office/drawing/2014/main" id="{52539EA5-9EC9-662F-8490-9BC43C87127A}"/>
              </a:ext>
            </a:extLst>
          </p:cNvPr>
          <p:cNvSpPr/>
          <p:nvPr/>
        </p:nvSpPr>
        <p:spPr>
          <a:xfrm>
            <a:off x="10954754" y="16211752"/>
            <a:ext cx="73152" cy="561952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AE468384-660C-292E-0D3E-0500BC8A1E5C}"/>
              </a:ext>
            </a:extLst>
          </p:cNvPr>
          <p:cNvSpPr txBox="1"/>
          <p:nvPr/>
        </p:nvSpPr>
        <p:spPr>
          <a:xfrm>
            <a:off x="10606558" y="1633668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371" name="グループ化 370">
            <a:extLst>
              <a:ext uri="{FF2B5EF4-FFF2-40B4-BE49-F238E27FC236}">
                <a16:creationId xmlns:a16="http://schemas.microsoft.com/office/drawing/2014/main" id="{BFA95DBC-592C-FC31-4DFC-D60222A03374}"/>
              </a:ext>
            </a:extLst>
          </p:cNvPr>
          <p:cNvGrpSpPr/>
          <p:nvPr/>
        </p:nvGrpSpPr>
        <p:grpSpPr>
          <a:xfrm>
            <a:off x="19574166" y="16728231"/>
            <a:ext cx="579005" cy="372175"/>
            <a:chOff x="5131293" y="2559412"/>
            <a:chExt cx="579005" cy="372175"/>
          </a:xfrm>
        </p:grpSpPr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CBA20A84-DEAE-D482-9DAB-32446FE2251F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17F7E661-0A56-FFB4-0572-7803712F1BBA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01A18167-6F71-3ACF-123B-CEF521CB94ED}"/>
              </a:ext>
            </a:extLst>
          </p:cNvPr>
          <p:cNvGrpSpPr/>
          <p:nvPr/>
        </p:nvGrpSpPr>
        <p:grpSpPr>
          <a:xfrm>
            <a:off x="19574167" y="16134504"/>
            <a:ext cx="579004" cy="579004"/>
            <a:chOff x="1713870" y="959602"/>
            <a:chExt cx="579004" cy="579004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80AADD14-5F7C-D01B-C1EA-13D5AD7EC2D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76" name="四角形: 上の 2 つの角を切り取る 375">
              <a:extLst>
                <a:ext uri="{FF2B5EF4-FFF2-40B4-BE49-F238E27FC236}">
                  <a16:creationId xmlns:a16="http://schemas.microsoft.com/office/drawing/2014/main" id="{346563AC-C212-A5FD-8728-8427A2DD2F64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7" name="グループ化 376">
            <a:extLst>
              <a:ext uri="{FF2B5EF4-FFF2-40B4-BE49-F238E27FC236}">
                <a16:creationId xmlns:a16="http://schemas.microsoft.com/office/drawing/2014/main" id="{392992D8-5BCF-91EB-F562-CD0C223FB4A6}"/>
              </a:ext>
            </a:extLst>
          </p:cNvPr>
          <p:cNvGrpSpPr/>
          <p:nvPr/>
        </p:nvGrpSpPr>
        <p:grpSpPr>
          <a:xfrm>
            <a:off x="19574166" y="15635950"/>
            <a:ext cx="579005" cy="372175"/>
            <a:chOff x="5131293" y="2559412"/>
            <a:chExt cx="579005" cy="372175"/>
          </a:xfrm>
        </p:grpSpPr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E3645C0-9083-3B56-F279-BDA67E64C175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テキスト ボックス 378">
              <a:extLst>
                <a:ext uri="{FF2B5EF4-FFF2-40B4-BE49-F238E27FC236}">
                  <a16:creationId xmlns:a16="http://schemas.microsoft.com/office/drawing/2014/main" id="{F6C632E3-8B8E-3301-B363-ADFB1948EF3E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80" name="グループ化 379">
            <a:extLst>
              <a:ext uri="{FF2B5EF4-FFF2-40B4-BE49-F238E27FC236}">
                <a16:creationId xmlns:a16="http://schemas.microsoft.com/office/drawing/2014/main" id="{AEC76F63-A138-2F2C-7C1D-53B32FCF1F19}"/>
              </a:ext>
            </a:extLst>
          </p:cNvPr>
          <p:cNvGrpSpPr/>
          <p:nvPr/>
        </p:nvGrpSpPr>
        <p:grpSpPr>
          <a:xfrm>
            <a:off x="19574167" y="15052142"/>
            <a:ext cx="579004" cy="579004"/>
            <a:chOff x="1713870" y="959602"/>
            <a:chExt cx="579004" cy="579004"/>
          </a:xfrm>
        </p:grpSpPr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30A9F9B3-230F-BF82-955C-0124311C7D9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82" name="四角形: 上の 2 つの角を切り取る 381">
              <a:extLst>
                <a:ext uri="{FF2B5EF4-FFF2-40B4-BE49-F238E27FC236}">
                  <a16:creationId xmlns:a16="http://schemas.microsoft.com/office/drawing/2014/main" id="{DB753FEE-142E-B7CE-982D-4131A862A5D5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5" name="グループ化 384">
            <a:extLst>
              <a:ext uri="{FF2B5EF4-FFF2-40B4-BE49-F238E27FC236}">
                <a16:creationId xmlns:a16="http://schemas.microsoft.com/office/drawing/2014/main" id="{FFFC4085-EB12-C4CF-F7D3-14E44F09F3EA}"/>
              </a:ext>
            </a:extLst>
          </p:cNvPr>
          <p:cNvGrpSpPr/>
          <p:nvPr/>
        </p:nvGrpSpPr>
        <p:grpSpPr>
          <a:xfrm>
            <a:off x="19575383" y="14553378"/>
            <a:ext cx="579005" cy="372175"/>
            <a:chOff x="5131293" y="2559412"/>
            <a:chExt cx="579005" cy="372175"/>
          </a:xfrm>
        </p:grpSpPr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DD4821BA-5768-4CBA-1CDB-C908E18F0DCF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5D9C24EF-EEFA-13D3-D45C-BABF1ECF38A7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88" name="グループ化 387">
            <a:extLst>
              <a:ext uri="{FF2B5EF4-FFF2-40B4-BE49-F238E27FC236}">
                <a16:creationId xmlns:a16="http://schemas.microsoft.com/office/drawing/2014/main" id="{7A4C6AA4-8BE7-DBEF-E215-CFE4A333DDD2}"/>
              </a:ext>
            </a:extLst>
          </p:cNvPr>
          <p:cNvGrpSpPr/>
          <p:nvPr/>
        </p:nvGrpSpPr>
        <p:grpSpPr>
          <a:xfrm>
            <a:off x="19575383" y="13959651"/>
            <a:ext cx="579004" cy="579004"/>
            <a:chOff x="1713870" y="959602"/>
            <a:chExt cx="579004" cy="579004"/>
          </a:xfrm>
        </p:grpSpPr>
        <p:sp>
          <p:nvSpPr>
            <p:cNvPr id="389" name="テキスト ボックス 388">
              <a:extLst>
                <a:ext uri="{FF2B5EF4-FFF2-40B4-BE49-F238E27FC236}">
                  <a16:creationId xmlns:a16="http://schemas.microsoft.com/office/drawing/2014/main" id="{40953A3C-5158-6D0E-4E8D-A18D0EAF07F1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90" name="四角形: 上の 2 つの角を切り取る 389">
              <a:extLst>
                <a:ext uri="{FF2B5EF4-FFF2-40B4-BE49-F238E27FC236}">
                  <a16:creationId xmlns:a16="http://schemas.microsoft.com/office/drawing/2014/main" id="{AD6657DE-B359-D6B7-1A59-3102F9FD97B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1" name="グループ化 390">
            <a:extLst>
              <a:ext uri="{FF2B5EF4-FFF2-40B4-BE49-F238E27FC236}">
                <a16:creationId xmlns:a16="http://schemas.microsoft.com/office/drawing/2014/main" id="{8673BA5B-F3F0-60B8-1613-67310345CE71}"/>
              </a:ext>
            </a:extLst>
          </p:cNvPr>
          <p:cNvGrpSpPr/>
          <p:nvPr/>
        </p:nvGrpSpPr>
        <p:grpSpPr>
          <a:xfrm>
            <a:off x="19572549" y="13282678"/>
            <a:ext cx="579005" cy="579005"/>
            <a:chOff x="5131293" y="2352583"/>
            <a:chExt cx="579005" cy="579005"/>
          </a:xfrm>
        </p:grpSpPr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C5D92C66-2EB1-3E3D-C946-90A7535DF6E8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57491782-A761-F376-AB8E-155DE7C90794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394" name="グループ化 393">
            <a:extLst>
              <a:ext uri="{FF2B5EF4-FFF2-40B4-BE49-F238E27FC236}">
                <a16:creationId xmlns:a16="http://schemas.microsoft.com/office/drawing/2014/main" id="{79BF3118-0308-BBA2-52A0-D6E7C803AE15}"/>
              </a:ext>
            </a:extLst>
          </p:cNvPr>
          <p:cNvGrpSpPr/>
          <p:nvPr/>
        </p:nvGrpSpPr>
        <p:grpSpPr>
          <a:xfrm>
            <a:off x="19572346" y="12698870"/>
            <a:ext cx="579004" cy="579004"/>
            <a:chOff x="1713870" y="959602"/>
            <a:chExt cx="579004" cy="579004"/>
          </a:xfrm>
        </p:grpSpPr>
        <p:sp>
          <p:nvSpPr>
            <p:cNvPr id="395" name="テキスト ボックス 394">
              <a:extLst>
                <a:ext uri="{FF2B5EF4-FFF2-40B4-BE49-F238E27FC236}">
                  <a16:creationId xmlns:a16="http://schemas.microsoft.com/office/drawing/2014/main" id="{F8E11BB4-6D2D-D34A-F822-3B90E71D7E0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96" name="四角形: 上の 2 つの角を切り取る 395">
              <a:extLst>
                <a:ext uri="{FF2B5EF4-FFF2-40B4-BE49-F238E27FC236}">
                  <a16:creationId xmlns:a16="http://schemas.microsoft.com/office/drawing/2014/main" id="{8B81AB80-0C4B-BC35-C097-53CAF0D712FB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3" name="グループ化 402">
            <a:extLst>
              <a:ext uri="{FF2B5EF4-FFF2-40B4-BE49-F238E27FC236}">
                <a16:creationId xmlns:a16="http://schemas.microsoft.com/office/drawing/2014/main" id="{6872352F-5B83-4487-CD1D-9E15613D6A1B}"/>
              </a:ext>
            </a:extLst>
          </p:cNvPr>
          <p:cNvGrpSpPr/>
          <p:nvPr/>
        </p:nvGrpSpPr>
        <p:grpSpPr>
          <a:xfrm>
            <a:off x="1324591" y="22965188"/>
            <a:ext cx="579005" cy="579005"/>
            <a:chOff x="5131293" y="2352583"/>
            <a:chExt cx="579005" cy="579005"/>
          </a:xfrm>
        </p:grpSpPr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4DBA58C2-C1DC-5470-9C55-6EC059ED02CA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テキスト ボックス 404">
              <a:extLst>
                <a:ext uri="{FF2B5EF4-FFF2-40B4-BE49-F238E27FC236}">
                  <a16:creationId xmlns:a16="http://schemas.microsoft.com/office/drawing/2014/main" id="{C2783FF8-C853-9C90-CCA8-53BFA899210E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pic>
        <p:nvPicPr>
          <p:cNvPr id="406" name="図 405">
            <a:extLst>
              <a:ext uri="{FF2B5EF4-FFF2-40B4-BE49-F238E27FC236}">
                <a16:creationId xmlns:a16="http://schemas.microsoft.com/office/drawing/2014/main" id="{FD0FBC5D-AE13-C061-C66A-43B1CC824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7" y="23034063"/>
            <a:ext cx="441249" cy="441249"/>
          </a:xfrm>
          <a:prstGeom prst="rect">
            <a:avLst/>
          </a:prstGeom>
        </p:spPr>
      </p:pic>
      <p:grpSp>
        <p:nvGrpSpPr>
          <p:cNvPr id="407" name="グループ化 406">
            <a:extLst>
              <a:ext uri="{FF2B5EF4-FFF2-40B4-BE49-F238E27FC236}">
                <a16:creationId xmlns:a16="http://schemas.microsoft.com/office/drawing/2014/main" id="{E5C5681D-46C8-5353-C349-105277F7976A}"/>
              </a:ext>
            </a:extLst>
          </p:cNvPr>
          <p:cNvGrpSpPr/>
          <p:nvPr/>
        </p:nvGrpSpPr>
        <p:grpSpPr>
          <a:xfrm>
            <a:off x="1324592" y="22386180"/>
            <a:ext cx="579004" cy="579004"/>
            <a:chOff x="1713870" y="959602"/>
            <a:chExt cx="579004" cy="579004"/>
          </a:xfrm>
        </p:grpSpPr>
        <p:sp>
          <p:nvSpPr>
            <p:cNvPr id="408" name="テキスト ボックス 407">
              <a:extLst>
                <a:ext uri="{FF2B5EF4-FFF2-40B4-BE49-F238E27FC236}">
                  <a16:creationId xmlns:a16="http://schemas.microsoft.com/office/drawing/2014/main" id="{418FCB79-02B1-020E-EE27-73CCCC574BD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09" name="四角形: 上の 2 つの角を切り取る 408">
              <a:extLst>
                <a:ext uri="{FF2B5EF4-FFF2-40B4-BE49-F238E27FC236}">
                  <a16:creationId xmlns:a16="http://schemas.microsoft.com/office/drawing/2014/main" id="{E2CF7A79-D97A-D1B4-24B2-A8F60E380B98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0" name="左大かっこ 409">
            <a:extLst>
              <a:ext uri="{FF2B5EF4-FFF2-40B4-BE49-F238E27FC236}">
                <a16:creationId xmlns:a16="http://schemas.microsoft.com/office/drawing/2014/main" id="{E1FD0BE3-B5C1-CA51-03C6-9F7BF40686A8}"/>
              </a:ext>
            </a:extLst>
          </p:cNvPr>
          <p:cNvSpPr/>
          <p:nvPr/>
        </p:nvSpPr>
        <p:spPr>
          <a:xfrm>
            <a:off x="1122100" y="22998504"/>
            <a:ext cx="73152" cy="561952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4571B682-6BFD-E282-5C09-CECEE6BD859C}"/>
              </a:ext>
            </a:extLst>
          </p:cNvPr>
          <p:cNvSpPr txBox="1"/>
          <p:nvPr/>
        </p:nvSpPr>
        <p:spPr>
          <a:xfrm>
            <a:off x="773904" y="2312343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3h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grpSp>
        <p:nvGrpSpPr>
          <p:cNvPr id="417" name="グループ化 416">
            <a:extLst>
              <a:ext uri="{FF2B5EF4-FFF2-40B4-BE49-F238E27FC236}">
                <a16:creationId xmlns:a16="http://schemas.microsoft.com/office/drawing/2014/main" id="{6C5974F6-9786-284C-ED7D-B2CCFFE5EC57}"/>
              </a:ext>
            </a:extLst>
          </p:cNvPr>
          <p:cNvGrpSpPr/>
          <p:nvPr/>
        </p:nvGrpSpPr>
        <p:grpSpPr>
          <a:xfrm>
            <a:off x="440586" y="22429688"/>
            <a:ext cx="439885" cy="439885"/>
            <a:chOff x="10378301" y="11157674"/>
            <a:chExt cx="439885" cy="439885"/>
          </a:xfrm>
        </p:grpSpPr>
        <p:pic>
          <p:nvPicPr>
            <p:cNvPr id="418" name="図 417">
              <a:extLst>
                <a:ext uri="{FF2B5EF4-FFF2-40B4-BE49-F238E27FC236}">
                  <a16:creationId xmlns:a16="http://schemas.microsoft.com/office/drawing/2014/main" id="{5ED0B2B5-22DF-DCC7-A477-01C645609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9BBA138E-806F-7E8C-DA92-A8776C42D63C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420" name="左大かっこ 419">
            <a:extLst>
              <a:ext uri="{FF2B5EF4-FFF2-40B4-BE49-F238E27FC236}">
                <a16:creationId xmlns:a16="http://schemas.microsoft.com/office/drawing/2014/main" id="{FAF0F48F-8AC5-8763-6128-9AF2F0C6CC14}"/>
              </a:ext>
            </a:extLst>
          </p:cNvPr>
          <p:cNvSpPr/>
          <p:nvPr/>
        </p:nvSpPr>
        <p:spPr>
          <a:xfrm>
            <a:off x="1114725" y="22398429"/>
            <a:ext cx="73152" cy="561952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6EFDA185-81C3-85C3-8400-BA403D0FE090}"/>
              </a:ext>
            </a:extLst>
          </p:cNvPr>
          <p:cNvSpPr txBox="1"/>
          <p:nvPr/>
        </p:nvSpPr>
        <p:spPr>
          <a:xfrm>
            <a:off x="766529" y="2252336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422" name="グループ化 421">
            <a:extLst>
              <a:ext uri="{FF2B5EF4-FFF2-40B4-BE49-F238E27FC236}">
                <a16:creationId xmlns:a16="http://schemas.microsoft.com/office/drawing/2014/main" id="{23ACB73D-38B7-37CC-5857-2F3041B98056}"/>
              </a:ext>
            </a:extLst>
          </p:cNvPr>
          <p:cNvGrpSpPr/>
          <p:nvPr/>
        </p:nvGrpSpPr>
        <p:grpSpPr>
          <a:xfrm>
            <a:off x="3000681" y="22955162"/>
            <a:ext cx="579005" cy="579005"/>
            <a:chOff x="5131293" y="2352583"/>
            <a:chExt cx="579005" cy="579005"/>
          </a:xfrm>
        </p:grpSpPr>
        <p:sp>
          <p:nvSpPr>
            <p:cNvPr id="423" name="正方形/長方形 422">
              <a:extLst>
                <a:ext uri="{FF2B5EF4-FFF2-40B4-BE49-F238E27FC236}">
                  <a16:creationId xmlns:a16="http://schemas.microsoft.com/office/drawing/2014/main" id="{2EEFB7FB-F7FE-FD48-218D-3E1F6CA1B575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テキスト ボックス 423">
              <a:extLst>
                <a:ext uri="{FF2B5EF4-FFF2-40B4-BE49-F238E27FC236}">
                  <a16:creationId xmlns:a16="http://schemas.microsoft.com/office/drawing/2014/main" id="{0E2540B8-2DD9-65FC-205B-2DA802D68CD0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425" name="グループ化 424">
            <a:extLst>
              <a:ext uri="{FF2B5EF4-FFF2-40B4-BE49-F238E27FC236}">
                <a16:creationId xmlns:a16="http://schemas.microsoft.com/office/drawing/2014/main" id="{FEE601D4-A064-0E67-DFAF-092BEEBFD724}"/>
              </a:ext>
            </a:extLst>
          </p:cNvPr>
          <p:cNvGrpSpPr/>
          <p:nvPr/>
        </p:nvGrpSpPr>
        <p:grpSpPr>
          <a:xfrm>
            <a:off x="2998839" y="22365720"/>
            <a:ext cx="579004" cy="579004"/>
            <a:chOff x="1713870" y="959602"/>
            <a:chExt cx="579004" cy="579004"/>
          </a:xfrm>
        </p:grpSpPr>
        <p:sp>
          <p:nvSpPr>
            <p:cNvPr id="426" name="テキスト ボックス 425">
              <a:extLst>
                <a:ext uri="{FF2B5EF4-FFF2-40B4-BE49-F238E27FC236}">
                  <a16:creationId xmlns:a16="http://schemas.microsoft.com/office/drawing/2014/main" id="{F9AC8E18-FBFE-0C39-F312-B25350DB4FE4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27" name="四角形: 上の 2 つの角を切り取る 426">
              <a:extLst>
                <a:ext uri="{FF2B5EF4-FFF2-40B4-BE49-F238E27FC236}">
                  <a16:creationId xmlns:a16="http://schemas.microsoft.com/office/drawing/2014/main" id="{7FC1413A-D4E3-30FA-0DF3-C0DA5E30D346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29" name="図 428">
            <a:extLst>
              <a:ext uri="{FF2B5EF4-FFF2-40B4-BE49-F238E27FC236}">
                <a16:creationId xmlns:a16="http://schemas.microsoft.com/office/drawing/2014/main" id="{2D119A9E-C04B-56D5-472C-D847E2103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79" y="23007710"/>
            <a:ext cx="441249" cy="441249"/>
          </a:xfrm>
          <a:prstGeom prst="rect">
            <a:avLst/>
          </a:prstGeom>
        </p:spPr>
      </p:pic>
      <p:sp>
        <p:nvSpPr>
          <p:cNvPr id="430" name="左大かっこ 429">
            <a:extLst>
              <a:ext uri="{FF2B5EF4-FFF2-40B4-BE49-F238E27FC236}">
                <a16:creationId xmlns:a16="http://schemas.microsoft.com/office/drawing/2014/main" id="{C76850A2-3646-4220-AF2C-CDEC813BB714}"/>
              </a:ext>
            </a:extLst>
          </p:cNvPr>
          <p:cNvSpPr/>
          <p:nvPr/>
        </p:nvSpPr>
        <p:spPr>
          <a:xfrm>
            <a:off x="2807091" y="22979454"/>
            <a:ext cx="73152" cy="561952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テキスト ボックス 430">
            <a:extLst>
              <a:ext uri="{FF2B5EF4-FFF2-40B4-BE49-F238E27FC236}">
                <a16:creationId xmlns:a16="http://schemas.microsoft.com/office/drawing/2014/main" id="{ABEF7F2D-A1B4-45DD-5FB7-8EE55C35592D}"/>
              </a:ext>
            </a:extLst>
          </p:cNvPr>
          <p:cNvSpPr txBox="1"/>
          <p:nvPr/>
        </p:nvSpPr>
        <p:spPr>
          <a:xfrm>
            <a:off x="2458895" y="231043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3h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434" name="グループ化 433">
            <a:extLst>
              <a:ext uri="{FF2B5EF4-FFF2-40B4-BE49-F238E27FC236}">
                <a16:creationId xmlns:a16="http://schemas.microsoft.com/office/drawing/2014/main" id="{2F95FADE-7ED4-AA4E-907B-7D9265109A77}"/>
              </a:ext>
            </a:extLst>
          </p:cNvPr>
          <p:cNvGrpSpPr/>
          <p:nvPr/>
        </p:nvGrpSpPr>
        <p:grpSpPr>
          <a:xfrm>
            <a:off x="4563289" y="22930897"/>
            <a:ext cx="579004" cy="579004"/>
            <a:chOff x="1713870" y="959602"/>
            <a:chExt cx="579004" cy="579004"/>
          </a:xfrm>
        </p:grpSpPr>
        <p:sp>
          <p:nvSpPr>
            <p:cNvPr id="435" name="テキスト ボックス 434">
              <a:extLst>
                <a:ext uri="{FF2B5EF4-FFF2-40B4-BE49-F238E27FC236}">
                  <a16:creationId xmlns:a16="http://schemas.microsoft.com/office/drawing/2014/main" id="{09E4A82F-CC49-0356-F502-5A5892E58003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36" name="四角形: 上の 2 つの角を切り取る 435">
              <a:extLst>
                <a:ext uri="{FF2B5EF4-FFF2-40B4-BE49-F238E27FC236}">
                  <a16:creationId xmlns:a16="http://schemas.microsoft.com/office/drawing/2014/main" id="{80908F51-0679-8455-BFDE-D971EBC5EFD4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7" name="グループ化 436">
            <a:extLst>
              <a:ext uri="{FF2B5EF4-FFF2-40B4-BE49-F238E27FC236}">
                <a16:creationId xmlns:a16="http://schemas.microsoft.com/office/drawing/2014/main" id="{AA620F1B-A37F-C896-5A3C-DACBF988313C}"/>
              </a:ext>
            </a:extLst>
          </p:cNvPr>
          <p:cNvGrpSpPr/>
          <p:nvPr/>
        </p:nvGrpSpPr>
        <p:grpSpPr>
          <a:xfrm>
            <a:off x="4563288" y="22285849"/>
            <a:ext cx="579005" cy="579005"/>
            <a:chOff x="5131293" y="2352583"/>
            <a:chExt cx="579005" cy="579005"/>
          </a:xfrm>
        </p:grpSpPr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5F96B241-1240-2BEF-5164-69095D5D3C58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テキスト ボックス 438">
              <a:extLst>
                <a:ext uri="{FF2B5EF4-FFF2-40B4-BE49-F238E27FC236}">
                  <a16:creationId xmlns:a16="http://schemas.microsoft.com/office/drawing/2014/main" id="{67D741C9-49A7-824D-D4D0-E892A48C075C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440" name="グループ化 439">
            <a:extLst>
              <a:ext uri="{FF2B5EF4-FFF2-40B4-BE49-F238E27FC236}">
                <a16:creationId xmlns:a16="http://schemas.microsoft.com/office/drawing/2014/main" id="{53A3F134-20CF-ABF1-3477-18E47BD9FA19}"/>
              </a:ext>
            </a:extLst>
          </p:cNvPr>
          <p:cNvGrpSpPr/>
          <p:nvPr/>
        </p:nvGrpSpPr>
        <p:grpSpPr>
          <a:xfrm>
            <a:off x="4563289" y="21702041"/>
            <a:ext cx="579004" cy="579004"/>
            <a:chOff x="1713870" y="959602"/>
            <a:chExt cx="579004" cy="579004"/>
          </a:xfrm>
        </p:grpSpPr>
        <p:sp>
          <p:nvSpPr>
            <p:cNvPr id="441" name="テキスト ボックス 440">
              <a:extLst>
                <a:ext uri="{FF2B5EF4-FFF2-40B4-BE49-F238E27FC236}">
                  <a16:creationId xmlns:a16="http://schemas.microsoft.com/office/drawing/2014/main" id="{8EB32086-9130-B2A6-648C-77604B8AB72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42" name="四角形: 上の 2 つの角を切り取る 441">
              <a:extLst>
                <a:ext uri="{FF2B5EF4-FFF2-40B4-BE49-F238E27FC236}">
                  <a16:creationId xmlns:a16="http://schemas.microsoft.com/office/drawing/2014/main" id="{47A4C572-5C3C-127C-C4FE-D37FEBF815D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43" name="図 442">
            <a:extLst>
              <a:ext uri="{FF2B5EF4-FFF2-40B4-BE49-F238E27FC236}">
                <a16:creationId xmlns:a16="http://schemas.microsoft.com/office/drawing/2014/main" id="{15046A49-3F54-4B63-61DC-DB15E9DE3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06" y="23028120"/>
            <a:ext cx="441249" cy="441249"/>
          </a:xfrm>
          <a:prstGeom prst="rect">
            <a:avLst/>
          </a:prstGeom>
        </p:spPr>
      </p:pic>
      <p:sp>
        <p:nvSpPr>
          <p:cNvPr id="444" name="左大かっこ 443">
            <a:extLst>
              <a:ext uri="{FF2B5EF4-FFF2-40B4-BE49-F238E27FC236}">
                <a16:creationId xmlns:a16="http://schemas.microsoft.com/office/drawing/2014/main" id="{106ADE98-5171-E339-B938-D51E6795E483}"/>
              </a:ext>
            </a:extLst>
          </p:cNvPr>
          <p:cNvSpPr/>
          <p:nvPr/>
        </p:nvSpPr>
        <p:spPr>
          <a:xfrm>
            <a:off x="4419582" y="22675560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テキスト ボックス 444">
            <a:extLst>
              <a:ext uri="{FF2B5EF4-FFF2-40B4-BE49-F238E27FC236}">
                <a16:creationId xmlns:a16="http://schemas.microsoft.com/office/drawing/2014/main" id="{BF382819-AA39-7557-DC59-A96BFEB9B8AB}"/>
              </a:ext>
            </a:extLst>
          </p:cNvPr>
          <p:cNvSpPr txBox="1"/>
          <p:nvPr/>
        </p:nvSpPr>
        <p:spPr>
          <a:xfrm>
            <a:off x="4087354" y="2262936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446" name="左大かっこ 445">
            <a:extLst>
              <a:ext uri="{FF2B5EF4-FFF2-40B4-BE49-F238E27FC236}">
                <a16:creationId xmlns:a16="http://schemas.microsoft.com/office/drawing/2014/main" id="{9C28524A-92D4-18E7-6AD8-66ACE01C23C2}"/>
              </a:ext>
            </a:extLst>
          </p:cNvPr>
          <p:cNvSpPr/>
          <p:nvPr/>
        </p:nvSpPr>
        <p:spPr>
          <a:xfrm>
            <a:off x="4440539" y="23134899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64D7E8D0-559D-D6D6-DA6B-9FE72B274120}"/>
              </a:ext>
            </a:extLst>
          </p:cNvPr>
          <p:cNvSpPr txBox="1"/>
          <p:nvPr/>
        </p:nvSpPr>
        <p:spPr>
          <a:xfrm>
            <a:off x="4099761" y="23182519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F050F3E9-9842-2AB3-9BC8-B5AD0DA7FD97}"/>
              </a:ext>
            </a:extLst>
          </p:cNvPr>
          <p:cNvGrpSpPr/>
          <p:nvPr/>
        </p:nvGrpSpPr>
        <p:grpSpPr>
          <a:xfrm>
            <a:off x="6184402" y="23280825"/>
            <a:ext cx="579004" cy="261610"/>
            <a:chOff x="1713870" y="1321136"/>
            <a:chExt cx="579004" cy="261610"/>
          </a:xfrm>
        </p:grpSpPr>
        <p:sp>
          <p:nvSpPr>
            <p:cNvPr id="449" name="テキスト ボックス 448">
              <a:extLst>
                <a:ext uri="{FF2B5EF4-FFF2-40B4-BE49-F238E27FC236}">
                  <a16:creationId xmlns:a16="http://schemas.microsoft.com/office/drawing/2014/main" id="{96A39876-B0FD-FECB-F1D8-A0D6F8CCCDFF}"/>
                </a:ext>
              </a:extLst>
            </p:cNvPr>
            <p:cNvSpPr txBox="1"/>
            <p:nvPr/>
          </p:nvSpPr>
          <p:spPr>
            <a:xfrm>
              <a:off x="1790814" y="132113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  <p:sp>
          <p:nvSpPr>
            <p:cNvPr id="450" name="四角形: 上の 2 つの角を切り取る 449">
              <a:extLst>
                <a:ext uri="{FF2B5EF4-FFF2-40B4-BE49-F238E27FC236}">
                  <a16:creationId xmlns:a16="http://schemas.microsoft.com/office/drawing/2014/main" id="{DC229613-1DAB-E094-2B15-BEF12108F912}"/>
                </a:ext>
              </a:extLst>
            </p:cNvPr>
            <p:cNvSpPr/>
            <p:nvPr/>
          </p:nvSpPr>
          <p:spPr>
            <a:xfrm>
              <a:off x="1713870" y="1350116"/>
              <a:ext cx="579004" cy="188489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1" name="グループ化 450">
            <a:extLst>
              <a:ext uri="{FF2B5EF4-FFF2-40B4-BE49-F238E27FC236}">
                <a16:creationId xmlns:a16="http://schemas.microsoft.com/office/drawing/2014/main" id="{E40A4124-2F28-89B6-F8DB-26D56EAB2DD0}"/>
              </a:ext>
            </a:extLst>
          </p:cNvPr>
          <p:cNvGrpSpPr/>
          <p:nvPr/>
        </p:nvGrpSpPr>
        <p:grpSpPr>
          <a:xfrm>
            <a:off x="6184401" y="22826557"/>
            <a:ext cx="579005" cy="372175"/>
            <a:chOff x="5131293" y="2559412"/>
            <a:chExt cx="579005" cy="372175"/>
          </a:xfrm>
        </p:grpSpPr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739D166F-ADC6-FADE-0859-4A147351EED5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3" name="テキスト ボックス 452">
              <a:extLst>
                <a:ext uri="{FF2B5EF4-FFF2-40B4-BE49-F238E27FC236}">
                  <a16:creationId xmlns:a16="http://schemas.microsoft.com/office/drawing/2014/main" id="{F73F23E2-56C9-89A9-CDF0-D010B1E9703F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A879F10D-5BB9-7C59-41D5-73997EA35AF5}"/>
              </a:ext>
            </a:extLst>
          </p:cNvPr>
          <p:cNvGrpSpPr/>
          <p:nvPr/>
        </p:nvGrpSpPr>
        <p:grpSpPr>
          <a:xfrm>
            <a:off x="6184402" y="22232830"/>
            <a:ext cx="579004" cy="579004"/>
            <a:chOff x="1713870" y="959602"/>
            <a:chExt cx="579004" cy="579004"/>
          </a:xfrm>
        </p:grpSpPr>
        <p:sp>
          <p:nvSpPr>
            <p:cNvPr id="455" name="テキスト ボックス 454">
              <a:extLst>
                <a:ext uri="{FF2B5EF4-FFF2-40B4-BE49-F238E27FC236}">
                  <a16:creationId xmlns:a16="http://schemas.microsoft.com/office/drawing/2014/main" id="{13AE57FE-66AC-0168-BC6D-8ED4404F79A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56" name="四角形: 上の 2 つの角を切り取る 455">
              <a:extLst>
                <a:ext uri="{FF2B5EF4-FFF2-40B4-BE49-F238E27FC236}">
                  <a16:creationId xmlns:a16="http://schemas.microsoft.com/office/drawing/2014/main" id="{CAE38572-A403-1C81-7E52-AAAFFE035906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F1B99515-B744-4C18-3336-45116D33DA15}"/>
              </a:ext>
            </a:extLst>
          </p:cNvPr>
          <p:cNvGrpSpPr/>
          <p:nvPr/>
        </p:nvGrpSpPr>
        <p:grpSpPr>
          <a:xfrm>
            <a:off x="6184401" y="21540847"/>
            <a:ext cx="579005" cy="579005"/>
            <a:chOff x="5131293" y="2352583"/>
            <a:chExt cx="579005" cy="579005"/>
          </a:xfrm>
        </p:grpSpPr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5D89CF8F-ECAC-BDA3-04F4-CE46D3FB7451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テキスト ボックス 458">
              <a:extLst>
                <a:ext uri="{FF2B5EF4-FFF2-40B4-BE49-F238E27FC236}">
                  <a16:creationId xmlns:a16="http://schemas.microsoft.com/office/drawing/2014/main" id="{9C22BAB9-C265-D9DB-B102-30AD4040CEC5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460" name="グループ化 459">
            <a:extLst>
              <a:ext uri="{FF2B5EF4-FFF2-40B4-BE49-F238E27FC236}">
                <a16:creationId xmlns:a16="http://schemas.microsoft.com/office/drawing/2014/main" id="{F6D25108-412A-AD95-98F8-E51B6BADCCD1}"/>
              </a:ext>
            </a:extLst>
          </p:cNvPr>
          <p:cNvGrpSpPr/>
          <p:nvPr/>
        </p:nvGrpSpPr>
        <p:grpSpPr>
          <a:xfrm>
            <a:off x="6184402" y="20957039"/>
            <a:ext cx="579004" cy="579004"/>
            <a:chOff x="1713870" y="959602"/>
            <a:chExt cx="579004" cy="579004"/>
          </a:xfrm>
        </p:grpSpPr>
        <p:sp>
          <p:nvSpPr>
            <p:cNvPr id="461" name="テキスト ボックス 460">
              <a:extLst>
                <a:ext uri="{FF2B5EF4-FFF2-40B4-BE49-F238E27FC236}">
                  <a16:creationId xmlns:a16="http://schemas.microsoft.com/office/drawing/2014/main" id="{003AE84A-3EDF-1CBE-4C4C-01ECAEB136AB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62" name="四角形: 上の 2 つの角を切り取る 461">
              <a:extLst>
                <a:ext uri="{FF2B5EF4-FFF2-40B4-BE49-F238E27FC236}">
                  <a16:creationId xmlns:a16="http://schemas.microsoft.com/office/drawing/2014/main" id="{CE6ACA23-61DA-9543-E8A2-004F46ACAB0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63" name="図 462">
            <a:extLst>
              <a:ext uri="{FF2B5EF4-FFF2-40B4-BE49-F238E27FC236}">
                <a16:creationId xmlns:a16="http://schemas.microsoft.com/office/drawing/2014/main" id="{83EA7B56-8D33-B4D1-23E2-E8B59F5E9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87" y="23075271"/>
            <a:ext cx="441249" cy="441249"/>
          </a:xfrm>
          <a:prstGeom prst="rect">
            <a:avLst/>
          </a:prstGeom>
        </p:spPr>
      </p:pic>
      <p:grpSp>
        <p:nvGrpSpPr>
          <p:cNvPr id="464" name="グループ化 463">
            <a:extLst>
              <a:ext uri="{FF2B5EF4-FFF2-40B4-BE49-F238E27FC236}">
                <a16:creationId xmlns:a16="http://schemas.microsoft.com/office/drawing/2014/main" id="{98731379-75CF-4D42-A825-3FF7D228F9F1}"/>
              </a:ext>
            </a:extLst>
          </p:cNvPr>
          <p:cNvGrpSpPr/>
          <p:nvPr/>
        </p:nvGrpSpPr>
        <p:grpSpPr>
          <a:xfrm>
            <a:off x="5304481" y="22470896"/>
            <a:ext cx="439885" cy="439885"/>
            <a:chOff x="10378301" y="11157674"/>
            <a:chExt cx="439885" cy="439885"/>
          </a:xfrm>
        </p:grpSpPr>
        <p:pic>
          <p:nvPicPr>
            <p:cNvPr id="465" name="図 464">
              <a:extLst>
                <a:ext uri="{FF2B5EF4-FFF2-40B4-BE49-F238E27FC236}">
                  <a16:creationId xmlns:a16="http://schemas.microsoft.com/office/drawing/2014/main" id="{0FC50FE5-63C4-C33D-4A54-F122B253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466" name="テキスト ボックス 465">
              <a:extLst>
                <a:ext uri="{FF2B5EF4-FFF2-40B4-BE49-F238E27FC236}">
                  <a16:creationId xmlns:a16="http://schemas.microsoft.com/office/drawing/2014/main" id="{6B967C0A-B723-978A-2F0E-384D99891D4A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467" name="左大かっこ 466">
            <a:extLst>
              <a:ext uri="{FF2B5EF4-FFF2-40B4-BE49-F238E27FC236}">
                <a16:creationId xmlns:a16="http://schemas.microsoft.com/office/drawing/2014/main" id="{A477E212-3525-9E7B-CB7F-78657DEF23C0}"/>
              </a:ext>
            </a:extLst>
          </p:cNvPr>
          <p:cNvSpPr/>
          <p:nvPr/>
        </p:nvSpPr>
        <p:spPr>
          <a:xfrm>
            <a:off x="6016403" y="21904884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24626B79-F06D-75F9-5576-52263DC34438}"/>
              </a:ext>
            </a:extLst>
          </p:cNvPr>
          <p:cNvSpPr txBox="1"/>
          <p:nvPr/>
        </p:nvSpPr>
        <p:spPr>
          <a:xfrm>
            <a:off x="5684175" y="21858691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469" name="左大かっこ 468">
            <a:extLst>
              <a:ext uri="{FF2B5EF4-FFF2-40B4-BE49-F238E27FC236}">
                <a16:creationId xmlns:a16="http://schemas.microsoft.com/office/drawing/2014/main" id="{187A7F87-DF0C-821A-3566-339D43E8A06D}"/>
              </a:ext>
            </a:extLst>
          </p:cNvPr>
          <p:cNvSpPr/>
          <p:nvPr/>
        </p:nvSpPr>
        <p:spPr>
          <a:xfrm>
            <a:off x="6024820" y="23289447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E9014421-33FF-B6B2-C259-F94ACD95501D}"/>
              </a:ext>
            </a:extLst>
          </p:cNvPr>
          <p:cNvSpPr txBox="1"/>
          <p:nvPr/>
        </p:nvSpPr>
        <p:spPr>
          <a:xfrm>
            <a:off x="5692592" y="2324325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471" name="左大かっこ 470">
            <a:extLst>
              <a:ext uri="{FF2B5EF4-FFF2-40B4-BE49-F238E27FC236}">
                <a16:creationId xmlns:a16="http://schemas.microsoft.com/office/drawing/2014/main" id="{6CE2B406-05B8-7D49-E800-BDA88E6FEDA9}"/>
              </a:ext>
            </a:extLst>
          </p:cNvPr>
          <p:cNvSpPr/>
          <p:nvPr/>
        </p:nvSpPr>
        <p:spPr>
          <a:xfrm>
            <a:off x="6033535" y="22984148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テキスト ボックス 471">
            <a:extLst>
              <a:ext uri="{FF2B5EF4-FFF2-40B4-BE49-F238E27FC236}">
                <a16:creationId xmlns:a16="http://schemas.microsoft.com/office/drawing/2014/main" id="{90BEE8F2-6C48-3D43-4820-221ACF4AE551}"/>
              </a:ext>
            </a:extLst>
          </p:cNvPr>
          <p:cNvSpPr txBox="1"/>
          <p:nvPr/>
        </p:nvSpPr>
        <p:spPr>
          <a:xfrm>
            <a:off x="5701307" y="22937955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473" name="左大かっこ 472">
            <a:extLst>
              <a:ext uri="{FF2B5EF4-FFF2-40B4-BE49-F238E27FC236}">
                <a16:creationId xmlns:a16="http://schemas.microsoft.com/office/drawing/2014/main" id="{635A5D1B-64DB-F313-0F4F-18EEA0193E48}"/>
              </a:ext>
            </a:extLst>
          </p:cNvPr>
          <p:cNvSpPr/>
          <p:nvPr/>
        </p:nvSpPr>
        <p:spPr>
          <a:xfrm>
            <a:off x="6037080" y="22394201"/>
            <a:ext cx="73152" cy="561952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0A903357-7D32-DED6-1DDF-22EFCC16A1B1}"/>
              </a:ext>
            </a:extLst>
          </p:cNvPr>
          <p:cNvSpPr txBox="1"/>
          <p:nvPr/>
        </p:nvSpPr>
        <p:spPr>
          <a:xfrm>
            <a:off x="5688884" y="2251913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476" name="グループ化 475">
            <a:extLst>
              <a:ext uri="{FF2B5EF4-FFF2-40B4-BE49-F238E27FC236}">
                <a16:creationId xmlns:a16="http://schemas.microsoft.com/office/drawing/2014/main" id="{90613317-AC03-31FE-AC9B-8181106785C1}"/>
              </a:ext>
            </a:extLst>
          </p:cNvPr>
          <p:cNvGrpSpPr/>
          <p:nvPr/>
        </p:nvGrpSpPr>
        <p:grpSpPr>
          <a:xfrm>
            <a:off x="7767164" y="23257965"/>
            <a:ext cx="579004" cy="261610"/>
            <a:chOff x="1713870" y="1321136"/>
            <a:chExt cx="579004" cy="261610"/>
          </a:xfrm>
        </p:grpSpPr>
        <p:sp>
          <p:nvSpPr>
            <p:cNvPr id="477" name="テキスト ボックス 476">
              <a:extLst>
                <a:ext uri="{FF2B5EF4-FFF2-40B4-BE49-F238E27FC236}">
                  <a16:creationId xmlns:a16="http://schemas.microsoft.com/office/drawing/2014/main" id="{C67F0C9F-341E-A920-E1A0-89FA89FC8B47}"/>
                </a:ext>
              </a:extLst>
            </p:cNvPr>
            <p:cNvSpPr txBox="1"/>
            <p:nvPr/>
          </p:nvSpPr>
          <p:spPr>
            <a:xfrm>
              <a:off x="1790814" y="132113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  <p:sp>
          <p:nvSpPr>
            <p:cNvPr id="478" name="四角形: 上の 2 つの角を切り取る 477">
              <a:extLst>
                <a:ext uri="{FF2B5EF4-FFF2-40B4-BE49-F238E27FC236}">
                  <a16:creationId xmlns:a16="http://schemas.microsoft.com/office/drawing/2014/main" id="{D5CC3C8F-1385-75A4-23A5-659C44FA1AAC}"/>
                </a:ext>
              </a:extLst>
            </p:cNvPr>
            <p:cNvSpPr/>
            <p:nvPr/>
          </p:nvSpPr>
          <p:spPr>
            <a:xfrm>
              <a:off x="1713870" y="1350116"/>
              <a:ext cx="579004" cy="188489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9" name="グループ化 478">
            <a:extLst>
              <a:ext uri="{FF2B5EF4-FFF2-40B4-BE49-F238E27FC236}">
                <a16:creationId xmlns:a16="http://schemas.microsoft.com/office/drawing/2014/main" id="{26538E3B-07FE-CB42-BE10-2C3B1B59372D}"/>
              </a:ext>
            </a:extLst>
          </p:cNvPr>
          <p:cNvGrpSpPr/>
          <p:nvPr/>
        </p:nvGrpSpPr>
        <p:grpSpPr>
          <a:xfrm>
            <a:off x="7767163" y="22816116"/>
            <a:ext cx="579005" cy="372175"/>
            <a:chOff x="5131293" y="2559412"/>
            <a:chExt cx="579005" cy="372175"/>
          </a:xfrm>
        </p:grpSpPr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B59FC6D6-BF02-A2CE-F96F-09C59BAC52FF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1" name="テキスト ボックス 480">
              <a:extLst>
                <a:ext uri="{FF2B5EF4-FFF2-40B4-BE49-F238E27FC236}">
                  <a16:creationId xmlns:a16="http://schemas.microsoft.com/office/drawing/2014/main" id="{A7CD09CD-E929-4983-BB85-ED49397C18C8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482" name="グループ化 481">
            <a:extLst>
              <a:ext uri="{FF2B5EF4-FFF2-40B4-BE49-F238E27FC236}">
                <a16:creationId xmlns:a16="http://schemas.microsoft.com/office/drawing/2014/main" id="{3D1C81C0-0ACB-4E62-2951-D7E35A8B22F9}"/>
              </a:ext>
            </a:extLst>
          </p:cNvPr>
          <p:cNvGrpSpPr/>
          <p:nvPr/>
        </p:nvGrpSpPr>
        <p:grpSpPr>
          <a:xfrm>
            <a:off x="7767164" y="22222389"/>
            <a:ext cx="579004" cy="579004"/>
            <a:chOff x="1713870" y="959602"/>
            <a:chExt cx="579004" cy="579004"/>
          </a:xfrm>
        </p:grpSpPr>
        <p:sp>
          <p:nvSpPr>
            <p:cNvPr id="483" name="テキスト ボックス 482">
              <a:extLst>
                <a:ext uri="{FF2B5EF4-FFF2-40B4-BE49-F238E27FC236}">
                  <a16:creationId xmlns:a16="http://schemas.microsoft.com/office/drawing/2014/main" id="{0821F1B3-147C-5726-93A9-5DCBCE7E9F30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84" name="四角形: 上の 2 つの角を切り取る 483">
              <a:extLst>
                <a:ext uri="{FF2B5EF4-FFF2-40B4-BE49-F238E27FC236}">
                  <a16:creationId xmlns:a16="http://schemas.microsoft.com/office/drawing/2014/main" id="{69E1522D-ED87-89B8-B00E-FB5F9F0979F3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85" name="グループ化 484">
            <a:extLst>
              <a:ext uri="{FF2B5EF4-FFF2-40B4-BE49-F238E27FC236}">
                <a16:creationId xmlns:a16="http://schemas.microsoft.com/office/drawing/2014/main" id="{E78D2DEE-7F91-E9DF-0950-053BFDF7FE96}"/>
              </a:ext>
            </a:extLst>
          </p:cNvPr>
          <p:cNvGrpSpPr/>
          <p:nvPr/>
        </p:nvGrpSpPr>
        <p:grpSpPr>
          <a:xfrm>
            <a:off x="7767163" y="21535279"/>
            <a:ext cx="579005" cy="579005"/>
            <a:chOff x="5131293" y="2352583"/>
            <a:chExt cx="579005" cy="579005"/>
          </a:xfrm>
        </p:grpSpPr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CBAF1540-D85E-032A-51A4-2590414F5D3A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テキスト ボックス 486">
              <a:extLst>
                <a:ext uri="{FF2B5EF4-FFF2-40B4-BE49-F238E27FC236}">
                  <a16:creationId xmlns:a16="http://schemas.microsoft.com/office/drawing/2014/main" id="{FD8BADCE-C708-6816-26B6-34D566638738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F5D58E60-80D9-FC34-B408-F8FB69E3BDBF}"/>
              </a:ext>
            </a:extLst>
          </p:cNvPr>
          <p:cNvGrpSpPr/>
          <p:nvPr/>
        </p:nvGrpSpPr>
        <p:grpSpPr>
          <a:xfrm>
            <a:off x="7767164" y="20951471"/>
            <a:ext cx="579004" cy="579004"/>
            <a:chOff x="1713870" y="959602"/>
            <a:chExt cx="579004" cy="579004"/>
          </a:xfrm>
        </p:grpSpPr>
        <p:sp>
          <p:nvSpPr>
            <p:cNvPr id="489" name="テキスト ボックス 488">
              <a:extLst>
                <a:ext uri="{FF2B5EF4-FFF2-40B4-BE49-F238E27FC236}">
                  <a16:creationId xmlns:a16="http://schemas.microsoft.com/office/drawing/2014/main" id="{92EDE198-4CD9-8CA3-A81D-EA449FDEE9C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490" name="四角形: 上の 2 つの角を切り取る 489">
              <a:extLst>
                <a:ext uri="{FF2B5EF4-FFF2-40B4-BE49-F238E27FC236}">
                  <a16:creationId xmlns:a16="http://schemas.microsoft.com/office/drawing/2014/main" id="{A1E50D53-F008-C435-E4FA-0BF1B3D5BA55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91" name="図 490">
            <a:extLst>
              <a:ext uri="{FF2B5EF4-FFF2-40B4-BE49-F238E27FC236}">
                <a16:creationId xmlns:a16="http://schemas.microsoft.com/office/drawing/2014/main" id="{F8EA4D82-6832-A744-A590-95202FE1C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74" y="23036285"/>
            <a:ext cx="441249" cy="441249"/>
          </a:xfrm>
          <a:prstGeom prst="rect">
            <a:avLst/>
          </a:prstGeom>
        </p:spPr>
      </p:pic>
      <p:sp>
        <p:nvSpPr>
          <p:cNvPr id="492" name="左大かっこ 491">
            <a:extLst>
              <a:ext uri="{FF2B5EF4-FFF2-40B4-BE49-F238E27FC236}">
                <a16:creationId xmlns:a16="http://schemas.microsoft.com/office/drawing/2014/main" id="{95301C3F-A347-7C29-868C-B154C425F66B}"/>
              </a:ext>
            </a:extLst>
          </p:cNvPr>
          <p:cNvSpPr/>
          <p:nvPr/>
        </p:nvSpPr>
        <p:spPr>
          <a:xfrm>
            <a:off x="7596097" y="21915177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テキスト ボックス 492">
            <a:extLst>
              <a:ext uri="{FF2B5EF4-FFF2-40B4-BE49-F238E27FC236}">
                <a16:creationId xmlns:a16="http://schemas.microsoft.com/office/drawing/2014/main" id="{35071551-A585-0A71-AC1A-C1BEFA03497E}"/>
              </a:ext>
            </a:extLst>
          </p:cNvPr>
          <p:cNvSpPr txBox="1"/>
          <p:nvPr/>
        </p:nvSpPr>
        <p:spPr>
          <a:xfrm>
            <a:off x="7263869" y="2186898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494" name="左大かっこ 493">
            <a:extLst>
              <a:ext uri="{FF2B5EF4-FFF2-40B4-BE49-F238E27FC236}">
                <a16:creationId xmlns:a16="http://schemas.microsoft.com/office/drawing/2014/main" id="{1A11B362-7D7B-611B-3E7C-16B47BFB5C64}"/>
              </a:ext>
            </a:extLst>
          </p:cNvPr>
          <p:cNvSpPr/>
          <p:nvPr/>
        </p:nvSpPr>
        <p:spPr>
          <a:xfrm>
            <a:off x="7604514" y="23299740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テキスト ボックス 494">
            <a:extLst>
              <a:ext uri="{FF2B5EF4-FFF2-40B4-BE49-F238E27FC236}">
                <a16:creationId xmlns:a16="http://schemas.microsoft.com/office/drawing/2014/main" id="{25BCCEF5-0D73-BEA5-94AD-41C0561A8F7A}"/>
              </a:ext>
            </a:extLst>
          </p:cNvPr>
          <p:cNvSpPr txBox="1"/>
          <p:nvPr/>
        </p:nvSpPr>
        <p:spPr>
          <a:xfrm>
            <a:off x="7272286" y="2325354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496" name="左大かっこ 495">
            <a:extLst>
              <a:ext uri="{FF2B5EF4-FFF2-40B4-BE49-F238E27FC236}">
                <a16:creationId xmlns:a16="http://schemas.microsoft.com/office/drawing/2014/main" id="{EB7F1F92-7783-F7A2-76A6-1CC4C5869065}"/>
              </a:ext>
            </a:extLst>
          </p:cNvPr>
          <p:cNvSpPr/>
          <p:nvPr/>
        </p:nvSpPr>
        <p:spPr>
          <a:xfrm>
            <a:off x="7613229" y="22994441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テキスト ボックス 496">
            <a:extLst>
              <a:ext uri="{FF2B5EF4-FFF2-40B4-BE49-F238E27FC236}">
                <a16:creationId xmlns:a16="http://schemas.microsoft.com/office/drawing/2014/main" id="{E9F19328-921E-1CEF-02EF-1EF0C9DA03F7}"/>
              </a:ext>
            </a:extLst>
          </p:cNvPr>
          <p:cNvSpPr txBox="1"/>
          <p:nvPr/>
        </p:nvSpPr>
        <p:spPr>
          <a:xfrm>
            <a:off x="7281001" y="22948248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FBCB092E-BB80-4A48-9084-FD5F200EF7C7}"/>
              </a:ext>
            </a:extLst>
          </p:cNvPr>
          <p:cNvGrpSpPr/>
          <p:nvPr/>
        </p:nvGrpSpPr>
        <p:grpSpPr>
          <a:xfrm>
            <a:off x="9579161" y="23258946"/>
            <a:ext cx="579005" cy="261610"/>
            <a:chOff x="5602035" y="5286718"/>
            <a:chExt cx="579005" cy="261610"/>
          </a:xfrm>
        </p:grpSpPr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0B14F117-80DE-84BF-5BE1-12ED0A368575}"/>
                </a:ext>
              </a:extLst>
            </p:cNvPr>
            <p:cNvSpPr/>
            <p:nvPr/>
          </p:nvSpPr>
          <p:spPr>
            <a:xfrm>
              <a:off x="5602035" y="5312981"/>
              <a:ext cx="579005" cy="183684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テキスト ボックス 499">
              <a:extLst>
                <a:ext uri="{FF2B5EF4-FFF2-40B4-BE49-F238E27FC236}">
                  <a16:creationId xmlns:a16="http://schemas.microsoft.com/office/drawing/2014/main" id="{0D44DA9E-001D-EA96-4588-D2EE3779C4D9}"/>
                </a:ext>
              </a:extLst>
            </p:cNvPr>
            <p:cNvSpPr txBox="1"/>
            <p:nvPr/>
          </p:nvSpPr>
          <p:spPr>
            <a:xfrm>
              <a:off x="5678979" y="528671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</p:grpSp>
      <p:grpSp>
        <p:nvGrpSpPr>
          <p:cNvPr id="501" name="グループ化 500">
            <a:extLst>
              <a:ext uri="{FF2B5EF4-FFF2-40B4-BE49-F238E27FC236}">
                <a16:creationId xmlns:a16="http://schemas.microsoft.com/office/drawing/2014/main" id="{FA0402E7-2838-12F8-F45E-7722343E1532}"/>
              </a:ext>
            </a:extLst>
          </p:cNvPr>
          <p:cNvGrpSpPr/>
          <p:nvPr/>
        </p:nvGrpSpPr>
        <p:grpSpPr>
          <a:xfrm>
            <a:off x="9579162" y="22698391"/>
            <a:ext cx="579004" cy="579004"/>
            <a:chOff x="1713870" y="959602"/>
            <a:chExt cx="579004" cy="579004"/>
          </a:xfrm>
        </p:grpSpPr>
        <p:sp>
          <p:nvSpPr>
            <p:cNvPr id="502" name="テキスト ボックス 501">
              <a:extLst>
                <a:ext uri="{FF2B5EF4-FFF2-40B4-BE49-F238E27FC236}">
                  <a16:creationId xmlns:a16="http://schemas.microsoft.com/office/drawing/2014/main" id="{DB6B1B76-6537-0013-AC64-29344CE95654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03" name="四角形: 上の 2 つの角を切り取る 502">
              <a:extLst>
                <a:ext uri="{FF2B5EF4-FFF2-40B4-BE49-F238E27FC236}">
                  <a16:creationId xmlns:a16="http://schemas.microsoft.com/office/drawing/2014/main" id="{3A29A219-70D2-8A7D-37B9-7DCF0524E1C5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5" name="グループ化 504">
            <a:extLst>
              <a:ext uri="{FF2B5EF4-FFF2-40B4-BE49-F238E27FC236}">
                <a16:creationId xmlns:a16="http://schemas.microsoft.com/office/drawing/2014/main" id="{21E9AC43-CE01-0553-EAAA-1A109636BBAF}"/>
              </a:ext>
            </a:extLst>
          </p:cNvPr>
          <p:cNvGrpSpPr/>
          <p:nvPr/>
        </p:nvGrpSpPr>
        <p:grpSpPr>
          <a:xfrm>
            <a:off x="9579161" y="20922819"/>
            <a:ext cx="579005" cy="579005"/>
            <a:chOff x="5131293" y="2352583"/>
            <a:chExt cx="579005" cy="579005"/>
          </a:xfrm>
        </p:grpSpPr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DD6D2740-6DDA-CC1C-A022-D2DF8D428DCF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テキスト ボックス 506">
              <a:extLst>
                <a:ext uri="{FF2B5EF4-FFF2-40B4-BE49-F238E27FC236}">
                  <a16:creationId xmlns:a16="http://schemas.microsoft.com/office/drawing/2014/main" id="{3CE07FA6-F23F-82EF-18B0-5587627E4838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139F7AD7-CFEC-8A6D-98AB-81F7F889A432}"/>
              </a:ext>
            </a:extLst>
          </p:cNvPr>
          <p:cNvGrpSpPr/>
          <p:nvPr/>
        </p:nvGrpSpPr>
        <p:grpSpPr>
          <a:xfrm>
            <a:off x="9579162" y="20333377"/>
            <a:ext cx="579004" cy="579004"/>
            <a:chOff x="1713870" y="959602"/>
            <a:chExt cx="579004" cy="579004"/>
          </a:xfrm>
        </p:grpSpPr>
        <p:sp>
          <p:nvSpPr>
            <p:cNvPr id="509" name="テキスト ボックス 508">
              <a:extLst>
                <a:ext uri="{FF2B5EF4-FFF2-40B4-BE49-F238E27FC236}">
                  <a16:creationId xmlns:a16="http://schemas.microsoft.com/office/drawing/2014/main" id="{BE8295CD-AE3A-CAE8-FFC6-42ACF4EBF26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10" name="四角形: 上の 2 つの角を切り取る 509">
              <a:extLst>
                <a:ext uri="{FF2B5EF4-FFF2-40B4-BE49-F238E27FC236}">
                  <a16:creationId xmlns:a16="http://schemas.microsoft.com/office/drawing/2014/main" id="{F5780226-C05C-E306-1ACA-98BF9DBCCB2C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1" name="グループ化 510">
            <a:extLst>
              <a:ext uri="{FF2B5EF4-FFF2-40B4-BE49-F238E27FC236}">
                <a16:creationId xmlns:a16="http://schemas.microsoft.com/office/drawing/2014/main" id="{6F8B0D60-E15F-A0EC-CDF8-CB6B23DC3F10}"/>
              </a:ext>
            </a:extLst>
          </p:cNvPr>
          <p:cNvGrpSpPr/>
          <p:nvPr/>
        </p:nvGrpSpPr>
        <p:grpSpPr>
          <a:xfrm>
            <a:off x="9579161" y="22204760"/>
            <a:ext cx="579005" cy="372175"/>
            <a:chOff x="5131293" y="2559412"/>
            <a:chExt cx="579005" cy="372175"/>
          </a:xfrm>
        </p:grpSpPr>
        <p:sp>
          <p:nvSpPr>
            <p:cNvPr id="512" name="正方形/長方形 511">
              <a:extLst>
                <a:ext uri="{FF2B5EF4-FFF2-40B4-BE49-F238E27FC236}">
                  <a16:creationId xmlns:a16="http://schemas.microsoft.com/office/drawing/2014/main" id="{7B866B1D-B847-8729-1328-6C4C0F95FC94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3" name="テキスト ボックス 512">
              <a:extLst>
                <a:ext uri="{FF2B5EF4-FFF2-40B4-BE49-F238E27FC236}">
                  <a16:creationId xmlns:a16="http://schemas.microsoft.com/office/drawing/2014/main" id="{20D89DA0-002F-8A3B-66BB-F591BE9CB614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14" name="グループ化 513">
            <a:extLst>
              <a:ext uri="{FF2B5EF4-FFF2-40B4-BE49-F238E27FC236}">
                <a16:creationId xmlns:a16="http://schemas.microsoft.com/office/drawing/2014/main" id="{1DBBAA2A-4B59-BC5A-8C9F-729816EE73AC}"/>
              </a:ext>
            </a:extLst>
          </p:cNvPr>
          <p:cNvGrpSpPr/>
          <p:nvPr/>
        </p:nvGrpSpPr>
        <p:grpSpPr>
          <a:xfrm>
            <a:off x="9579162" y="21611033"/>
            <a:ext cx="579004" cy="579004"/>
            <a:chOff x="1713870" y="959602"/>
            <a:chExt cx="579004" cy="579004"/>
          </a:xfrm>
        </p:grpSpPr>
        <p:sp>
          <p:nvSpPr>
            <p:cNvPr id="515" name="テキスト ボックス 514">
              <a:extLst>
                <a:ext uri="{FF2B5EF4-FFF2-40B4-BE49-F238E27FC236}">
                  <a16:creationId xmlns:a16="http://schemas.microsoft.com/office/drawing/2014/main" id="{97A3968A-58D3-A335-8415-C4DDBD1362DF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16" name="四角形: 上の 2 つの角を切り取る 515">
              <a:extLst>
                <a:ext uri="{FF2B5EF4-FFF2-40B4-BE49-F238E27FC236}">
                  <a16:creationId xmlns:a16="http://schemas.microsoft.com/office/drawing/2014/main" id="{FA276F45-2BEE-F73E-3CBE-981A40112E86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517" name="図 516">
            <a:extLst>
              <a:ext uri="{FF2B5EF4-FFF2-40B4-BE49-F238E27FC236}">
                <a16:creationId xmlns:a16="http://schemas.microsoft.com/office/drawing/2014/main" id="{87C6F3E4-59F5-94D4-59A5-8141449E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17" y="23066875"/>
            <a:ext cx="441249" cy="441249"/>
          </a:xfrm>
          <a:prstGeom prst="rect">
            <a:avLst/>
          </a:prstGeom>
        </p:spPr>
      </p:pic>
      <p:sp>
        <p:nvSpPr>
          <p:cNvPr id="520" name="左大かっこ 519">
            <a:extLst>
              <a:ext uri="{FF2B5EF4-FFF2-40B4-BE49-F238E27FC236}">
                <a16:creationId xmlns:a16="http://schemas.microsoft.com/office/drawing/2014/main" id="{0998065C-3BA8-F0C4-E67B-45AA9C56CFAD}"/>
              </a:ext>
            </a:extLst>
          </p:cNvPr>
          <p:cNvSpPr/>
          <p:nvPr/>
        </p:nvSpPr>
        <p:spPr>
          <a:xfrm>
            <a:off x="9407792" y="21303960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B00FB233-1875-82D2-5C7D-0A67463EC575}"/>
              </a:ext>
            </a:extLst>
          </p:cNvPr>
          <p:cNvSpPr txBox="1"/>
          <p:nvPr/>
        </p:nvSpPr>
        <p:spPr>
          <a:xfrm>
            <a:off x="9075564" y="2125776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522" name="左大かっこ 521">
            <a:extLst>
              <a:ext uri="{FF2B5EF4-FFF2-40B4-BE49-F238E27FC236}">
                <a16:creationId xmlns:a16="http://schemas.microsoft.com/office/drawing/2014/main" id="{BE36E1F2-19B9-6282-1340-57EE97EE806F}"/>
              </a:ext>
            </a:extLst>
          </p:cNvPr>
          <p:cNvSpPr/>
          <p:nvPr/>
        </p:nvSpPr>
        <p:spPr>
          <a:xfrm>
            <a:off x="9399020" y="23094934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4763DDCF-8890-C29B-B85D-A217108080B0}"/>
              </a:ext>
            </a:extLst>
          </p:cNvPr>
          <p:cNvSpPr txBox="1"/>
          <p:nvPr/>
        </p:nvSpPr>
        <p:spPr>
          <a:xfrm>
            <a:off x="9058242" y="2314255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9242FF63-33C9-25E6-3E57-458B13498D39}"/>
              </a:ext>
            </a:extLst>
          </p:cNvPr>
          <p:cNvGrpSpPr/>
          <p:nvPr/>
        </p:nvGrpSpPr>
        <p:grpSpPr>
          <a:xfrm>
            <a:off x="11158507" y="23115258"/>
            <a:ext cx="579004" cy="372176"/>
            <a:chOff x="1713870" y="1166430"/>
            <a:chExt cx="579004" cy="372176"/>
          </a:xfrm>
        </p:grpSpPr>
        <p:sp>
          <p:nvSpPr>
            <p:cNvPr id="527" name="テキスト ボックス 526">
              <a:extLst>
                <a:ext uri="{FF2B5EF4-FFF2-40B4-BE49-F238E27FC236}">
                  <a16:creationId xmlns:a16="http://schemas.microsoft.com/office/drawing/2014/main" id="{A6BAE5F4-549E-8420-1783-1BE2E43579FA}"/>
                </a:ext>
              </a:extLst>
            </p:cNvPr>
            <p:cNvSpPr txBox="1"/>
            <p:nvPr/>
          </p:nvSpPr>
          <p:spPr>
            <a:xfrm>
              <a:off x="1757952" y="119937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28" name="四角形: 上の 2 つの角を切り取る 527">
              <a:extLst>
                <a:ext uri="{FF2B5EF4-FFF2-40B4-BE49-F238E27FC236}">
                  <a16:creationId xmlns:a16="http://schemas.microsoft.com/office/drawing/2014/main" id="{E387404E-E65E-86C2-1F92-9C93C6EB6564}"/>
                </a:ext>
              </a:extLst>
            </p:cNvPr>
            <p:cNvSpPr/>
            <p:nvPr/>
          </p:nvSpPr>
          <p:spPr>
            <a:xfrm>
              <a:off x="1713870" y="1166430"/>
              <a:ext cx="579004" cy="372176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9" name="グループ化 528">
            <a:extLst>
              <a:ext uri="{FF2B5EF4-FFF2-40B4-BE49-F238E27FC236}">
                <a16:creationId xmlns:a16="http://schemas.microsoft.com/office/drawing/2014/main" id="{83ECD326-54DF-3015-C331-CE7EC18C14A0}"/>
              </a:ext>
            </a:extLst>
          </p:cNvPr>
          <p:cNvGrpSpPr/>
          <p:nvPr/>
        </p:nvGrpSpPr>
        <p:grpSpPr>
          <a:xfrm>
            <a:off x="11158506" y="22630595"/>
            <a:ext cx="579005" cy="372175"/>
            <a:chOff x="5131293" y="2559412"/>
            <a:chExt cx="579005" cy="372175"/>
          </a:xfrm>
        </p:grpSpPr>
        <p:sp>
          <p:nvSpPr>
            <p:cNvPr id="530" name="正方形/長方形 529">
              <a:extLst>
                <a:ext uri="{FF2B5EF4-FFF2-40B4-BE49-F238E27FC236}">
                  <a16:creationId xmlns:a16="http://schemas.microsoft.com/office/drawing/2014/main" id="{B07403F7-43BE-8A95-BD2A-BB52ACA54FD8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1" name="テキスト ボックス 530">
              <a:extLst>
                <a:ext uri="{FF2B5EF4-FFF2-40B4-BE49-F238E27FC236}">
                  <a16:creationId xmlns:a16="http://schemas.microsoft.com/office/drawing/2014/main" id="{7862AC1B-DAD5-4BB2-9765-E2EC7A314BEF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32" name="グループ化 531">
            <a:extLst>
              <a:ext uri="{FF2B5EF4-FFF2-40B4-BE49-F238E27FC236}">
                <a16:creationId xmlns:a16="http://schemas.microsoft.com/office/drawing/2014/main" id="{60EBFACC-2EC1-4173-A2B2-6781E0F14490}"/>
              </a:ext>
            </a:extLst>
          </p:cNvPr>
          <p:cNvGrpSpPr/>
          <p:nvPr/>
        </p:nvGrpSpPr>
        <p:grpSpPr>
          <a:xfrm>
            <a:off x="11158507" y="22036868"/>
            <a:ext cx="579004" cy="579004"/>
            <a:chOff x="1713870" y="959602"/>
            <a:chExt cx="579004" cy="579004"/>
          </a:xfrm>
        </p:grpSpPr>
        <p:sp>
          <p:nvSpPr>
            <p:cNvPr id="533" name="テキスト ボックス 532">
              <a:extLst>
                <a:ext uri="{FF2B5EF4-FFF2-40B4-BE49-F238E27FC236}">
                  <a16:creationId xmlns:a16="http://schemas.microsoft.com/office/drawing/2014/main" id="{42A15147-83DB-3840-BEF4-D7ACAB60A8A0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34" name="四角形: 上の 2 つの角を切り取る 533">
              <a:extLst>
                <a:ext uri="{FF2B5EF4-FFF2-40B4-BE49-F238E27FC236}">
                  <a16:creationId xmlns:a16="http://schemas.microsoft.com/office/drawing/2014/main" id="{BB350BE0-2316-9026-1F92-6E35BE84294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5" name="グループ化 534">
            <a:extLst>
              <a:ext uri="{FF2B5EF4-FFF2-40B4-BE49-F238E27FC236}">
                <a16:creationId xmlns:a16="http://schemas.microsoft.com/office/drawing/2014/main" id="{D6253A8E-40F5-F016-EBC3-E1620AFE0C14}"/>
              </a:ext>
            </a:extLst>
          </p:cNvPr>
          <p:cNvGrpSpPr/>
          <p:nvPr/>
        </p:nvGrpSpPr>
        <p:grpSpPr>
          <a:xfrm>
            <a:off x="11158506" y="21538314"/>
            <a:ext cx="579005" cy="372175"/>
            <a:chOff x="5131293" y="2559412"/>
            <a:chExt cx="579005" cy="372175"/>
          </a:xfrm>
        </p:grpSpPr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235E5C60-74E5-2537-D5D9-97469FAD8C42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7" name="テキスト ボックス 536">
              <a:extLst>
                <a:ext uri="{FF2B5EF4-FFF2-40B4-BE49-F238E27FC236}">
                  <a16:creationId xmlns:a16="http://schemas.microsoft.com/office/drawing/2014/main" id="{212C146F-659D-9499-E907-B38EDECE4170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38" name="グループ化 537">
            <a:extLst>
              <a:ext uri="{FF2B5EF4-FFF2-40B4-BE49-F238E27FC236}">
                <a16:creationId xmlns:a16="http://schemas.microsoft.com/office/drawing/2014/main" id="{76877EB3-1717-0999-EC27-55C06E4B4134}"/>
              </a:ext>
            </a:extLst>
          </p:cNvPr>
          <p:cNvGrpSpPr/>
          <p:nvPr/>
        </p:nvGrpSpPr>
        <p:grpSpPr>
          <a:xfrm>
            <a:off x="11158507" y="20954506"/>
            <a:ext cx="579004" cy="579004"/>
            <a:chOff x="1713870" y="959602"/>
            <a:chExt cx="579004" cy="579004"/>
          </a:xfrm>
        </p:grpSpPr>
        <p:sp>
          <p:nvSpPr>
            <p:cNvPr id="539" name="テキスト ボックス 538">
              <a:extLst>
                <a:ext uri="{FF2B5EF4-FFF2-40B4-BE49-F238E27FC236}">
                  <a16:creationId xmlns:a16="http://schemas.microsoft.com/office/drawing/2014/main" id="{316B5BBF-D3BB-3DCB-746B-6D4A89F20DED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40" name="四角形: 上の 2 つの角を切り取る 539">
              <a:extLst>
                <a:ext uri="{FF2B5EF4-FFF2-40B4-BE49-F238E27FC236}">
                  <a16:creationId xmlns:a16="http://schemas.microsoft.com/office/drawing/2014/main" id="{45074F42-73BF-1A9F-38FF-FD8EF09160AC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5D312DA9-746E-BFFB-856F-458513520E00}"/>
              </a:ext>
            </a:extLst>
          </p:cNvPr>
          <p:cNvGrpSpPr/>
          <p:nvPr/>
        </p:nvGrpSpPr>
        <p:grpSpPr>
          <a:xfrm>
            <a:off x="11158506" y="20280643"/>
            <a:ext cx="579005" cy="579005"/>
            <a:chOff x="5131293" y="2352583"/>
            <a:chExt cx="579005" cy="579005"/>
          </a:xfrm>
        </p:grpSpPr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54611051-0AB6-49E1-AD73-251AD890436C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テキスト ボックス 542">
              <a:extLst>
                <a:ext uri="{FF2B5EF4-FFF2-40B4-BE49-F238E27FC236}">
                  <a16:creationId xmlns:a16="http://schemas.microsoft.com/office/drawing/2014/main" id="{42D48C3B-A972-F79A-EAEE-4306B31E02AE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544" name="グループ化 543">
            <a:extLst>
              <a:ext uri="{FF2B5EF4-FFF2-40B4-BE49-F238E27FC236}">
                <a16:creationId xmlns:a16="http://schemas.microsoft.com/office/drawing/2014/main" id="{1E751B29-BEDC-16BF-928D-525F17BAD5CA}"/>
              </a:ext>
            </a:extLst>
          </p:cNvPr>
          <p:cNvGrpSpPr/>
          <p:nvPr/>
        </p:nvGrpSpPr>
        <p:grpSpPr>
          <a:xfrm>
            <a:off x="11158507" y="19696835"/>
            <a:ext cx="579004" cy="579004"/>
            <a:chOff x="1713870" y="959602"/>
            <a:chExt cx="579004" cy="579004"/>
          </a:xfrm>
        </p:grpSpPr>
        <p:sp>
          <p:nvSpPr>
            <p:cNvPr id="545" name="テキスト ボックス 544">
              <a:extLst>
                <a:ext uri="{FF2B5EF4-FFF2-40B4-BE49-F238E27FC236}">
                  <a16:creationId xmlns:a16="http://schemas.microsoft.com/office/drawing/2014/main" id="{74E35450-8E6C-198F-09E8-C5BAB0E0753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46" name="四角形: 上の 2 つの角を切り取る 545">
              <a:extLst>
                <a:ext uri="{FF2B5EF4-FFF2-40B4-BE49-F238E27FC236}">
                  <a16:creationId xmlns:a16="http://schemas.microsoft.com/office/drawing/2014/main" id="{25E77B08-FE7D-F619-1BA7-B1CA768FF2B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47" name="図 546">
            <a:extLst>
              <a:ext uri="{FF2B5EF4-FFF2-40B4-BE49-F238E27FC236}">
                <a16:creationId xmlns:a16="http://schemas.microsoft.com/office/drawing/2014/main" id="{09B24A14-02AE-BFDC-DC69-17D97034D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445" y="23069050"/>
            <a:ext cx="441249" cy="441249"/>
          </a:xfrm>
          <a:prstGeom prst="rect">
            <a:avLst/>
          </a:prstGeom>
        </p:spPr>
      </p:pic>
      <p:grpSp>
        <p:nvGrpSpPr>
          <p:cNvPr id="548" name="グループ化 547">
            <a:extLst>
              <a:ext uri="{FF2B5EF4-FFF2-40B4-BE49-F238E27FC236}">
                <a16:creationId xmlns:a16="http://schemas.microsoft.com/office/drawing/2014/main" id="{93CBA8EA-4D54-2232-B745-DD859306674C}"/>
              </a:ext>
            </a:extLst>
          </p:cNvPr>
          <p:cNvGrpSpPr/>
          <p:nvPr/>
        </p:nvGrpSpPr>
        <p:grpSpPr>
          <a:xfrm>
            <a:off x="10316539" y="22464675"/>
            <a:ext cx="439885" cy="439885"/>
            <a:chOff x="10378301" y="11157674"/>
            <a:chExt cx="439885" cy="439885"/>
          </a:xfrm>
        </p:grpSpPr>
        <p:pic>
          <p:nvPicPr>
            <p:cNvPr id="549" name="図 548">
              <a:extLst>
                <a:ext uri="{FF2B5EF4-FFF2-40B4-BE49-F238E27FC236}">
                  <a16:creationId xmlns:a16="http://schemas.microsoft.com/office/drawing/2014/main" id="{60DA46FE-00F6-30E6-76B6-CE35C88B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550" name="テキスト ボックス 549">
              <a:extLst>
                <a:ext uri="{FF2B5EF4-FFF2-40B4-BE49-F238E27FC236}">
                  <a16:creationId xmlns:a16="http://schemas.microsoft.com/office/drawing/2014/main" id="{39615D0A-63BE-AB90-08E7-9B712E3BABA8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551" name="左大かっこ 550">
            <a:extLst>
              <a:ext uri="{FF2B5EF4-FFF2-40B4-BE49-F238E27FC236}">
                <a16:creationId xmlns:a16="http://schemas.microsoft.com/office/drawing/2014/main" id="{5BC23730-0595-3AFC-D11F-AC7266BD1654}"/>
              </a:ext>
            </a:extLst>
          </p:cNvPr>
          <p:cNvSpPr/>
          <p:nvPr/>
        </p:nvSpPr>
        <p:spPr>
          <a:xfrm>
            <a:off x="11027582" y="20671320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1A0E611A-A6C7-F2BA-AE30-DFE8EC6A2B29}"/>
              </a:ext>
            </a:extLst>
          </p:cNvPr>
          <p:cNvSpPr txBox="1"/>
          <p:nvPr/>
        </p:nvSpPr>
        <p:spPr>
          <a:xfrm>
            <a:off x="10695354" y="2062512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553" name="左大かっこ 552">
            <a:extLst>
              <a:ext uri="{FF2B5EF4-FFF2-40B4-BE49-F238E27FC236}">
                <a16:creationId xmlns:a16="http://schemas.microsoft.com/office/drawing/2014/main" id="{77EBDE25-A042-BBB1-47CE-EAA521362A91}"/>
              </a:ext>
            </a:extLst>
          </p:cNvPr>
          <p:cNvSpPr/>
          <p:nvPr/>
        </p:nvSpPr>
        <p:spPr>
          <a:xfrm>
            <a:off x="10993276" y="23107118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A5B6276B-D3DC-5717-A109-A52F6184E221}"/>
              </a:ext>
            </a:extLst>
          </p:cNvPr>
          <p:cNvSpPr txBox="1"/>
          <p:nvPr/>
        </p:nvSpPr>
        <p:spPr>
          <a:xfrm>
            <a:off x="10652498" y="23154738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555" name="左大かっこ 554">
            <a:extLst>
              <a:ext uri="{FF2B5EF4-FFF2-40B4-BE49-F238E27FC236}">
                <a16:creationId xmlns:a16="http://schemas.microsoft.com/office/drawing/2014/main" id="{D78BB2A9-95F7-92DE-CEB6-808932D78844}"/>
              </a:ext>
            </a:extLst>
          </p:cNvPr>
          <p:cNvSpPr/>
          <p:nvPr/>
        </p:nvSpPr>
        <p:spPr>
          <a:xfrm>
            <a:off x="10994230" y="22474213"/>
            <a:ext cx="73152" cy="561952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674ABEE9-29DA-5CE7-A7F8-8A2A370479F0}"/>
              </a:ext>
            </a:extLst>
          </p:cNvPr>
          <p:cNvSpPr txBox="1"/>
          <p:nvPr/>
        </p:nvSpPr>
        <p:spPr>
          <a:xfrm>
            <a:off x="10646034" y="2259914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557" name="グループ化 556">
            <a:extLst>
              <a:ext uri="{FF2B5EF4-FFF2-40B4-BE49-F238E27FC236}">
                <a16:creationId xmlns:a16="http://schemas.microsoft.com/office/drawing/2014/main" id="{D281C045-39E1-3AD1-69E1-7E4B889465B7}"/>
              </a:ext>
            </a:extLst>
          </p:cNvPr>
          <p:cNvGrpSpPr/>
          <p:nvPr/>
        </p:nvGrpSpPr>
        <p:grpSpPr>
          <a:xfrm>
            <a:off x="12996148" y="23122515"/>
            <a:ext cx="579004" cy="372176"/>
            <a:chOff x="1713870" y="1166430"/>
            <a:chExt cx="579004" cy="372176"/>
          </a:xfrm>
        </p:grpSpPr>
        <p:sp>
          <p:nvSpPr>
            <p:cNvPr id="558" name="テキスト ボックス 557">
              <a:extLst>
                <a:ext uri="{FF2B5EF4-FFF2-40B4-BE49-F238E27FC236}">
                  <a16:creationId xmlns:a16="http://schemas.microsoft.com/office/drawing/2014/main" id="{2130D990-4E95-8F0F-4F7D-70AD1CF8404B}"/>
                </a:ext>
              </a:extLst>
            </p:cNvPr>
            <p:cNvSpPr txBox="1"/>
            <p:nvPr/>
          </p:nvSpPr>
          <p:spPr>
            <a:xfrm>
              <a:off x="1757952" y="119937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59" name="四角形: 上の 2 つの角を切り取る 558">
              <a:extLst>
                <a:ext uri="{FF2B5EF4-FFF2-40B4-BE49-F238E27FC236}">
                  <a16:creationId xmlns:a16="http://schemas.microsoft.com/office/drawing/2014/main" id="{263C8326-FDF4-7880-B8D1-5D858B426785}"/>
                </a:ext>
              </a:extLst>
            </p:cNvPr>
            <p:cNvSpPr/>
            <p:nvPr/>
          </p:nvSpPr>
          <p:spPr>
            <a:xfrm>
              <a:off x="1713870" y="1166430"/>
              <a:ext cx="579004" cy="372176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0" name="グループ化 559">
            <a:extLst>
              <a:ext uri="{FF2B5EF4-FFF2-40B4-BE49-F238E27FC236}">
                <a16:creationId xmlns:a16="http://schemas.microsoft.com/office/drawing/2014/main" id="{ACFC9549-7661-9332-A5E5-238E6858A09D}"/>
              </a:ext>
            </a:extLst>
          </p:cNvPr>
          <p:cNvGrpSpPr/>
          <p:nvPr/>
        </p:nvGrpSpPr>
        <p:grpSpPr>
          <a:xfrm>
            <a:off x="13010927" y="22627222"/>
            <a:ext cx="579005" cy="372175"/>
            <a:chOff x="5131293" y="2559412"/>
            <a:chExt cx="579005" cy="372175"/>
          </a:xfrm>
        </p:grpSpPr>
        <p:sp>
          <p:nvSpPr>
            <p:cNvPr id="561" name="正方形/長方形 560">
              <a:extLst>
                <a:ext uri="{FF2B5EF4-FFF2-40B4-BE49-F238E27FC236}">
                  <a16:creationId xmlns:a16="http://schemas.microsoft.com/office/drawing/2014/main" id="{DA99319F-BFC6-4283-6DD1-6A5F57DE0A96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2" name="テキスト ボックス 561">
              <a:extLst>
                <a:ext uri="{FF2B5EF4-FFF2-40B4-BE49-F238E27FC236}">
                  <a16:creationId xmlns:a16="http://schemas.microsoft.com/office/drawing/2014/main" id="{4A4AB7DF-15F6-32C0-3ACC-16D2D72153D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A218616A-4E01-DA00-B25E-50B9757A0838}"/>
              </a:ext>
            </a:extLst>
          </p:cNvPr>
          <p:cNvGrpSpPr/>
          <p:nvPr/>
        </p:nvGrpSpPr>
        <p:grpSpPr>
          <a:xfrm>
            <a:off x="13010928" y="22043414"/>
            <a:ext cx="579004" cy="579004"/>
            <a:chOff x="1713870" y="959602"/>
            <a:chExt cx="579004" cy="579004"/>
          </a:xfrm>
        </p:grpSpPr>
        <p:sp>
          <p:nvSpPr>
            <p:cNvPr id="564" name="テキスト ボックス 563">
              <a:extLst>
                <a:ext uri="{FF2B5EF4-FFF2-40B4-BE49-F238E27FC236}">
                  <a16:creationId xmlns:a16="http://schemas.microsoft.com/office/drawing/2014/main" id="{1D53C473-6B1C-BE86-5AFE-0FB8E32543C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65" name="四角形: 上の 2 つの角を切り取る 564">
              <a:extLst>
                <a:ext uri="{FF2B5EF4-FFF2-40B4-BE49-F238E27FC236}">
                  <a16:creationId xmlns:a16="http://schemas.microsoft.com/office/drawing/2014/main" id="{CC80DEC5-2086-DD6C-4DDF-5B1FAEE20D76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6" name="グループ化 565">
            <a:extLst>
              <a:ext uri="{FF2B5EF4-FFF2-40B4-BE49-F238E27FC236}">
                <a16:creationId xmlns:a16="http://schemas.microsoft.com/office/drawing/2014/main" id="{E2867980-7648-BE20-2D28-8A231351B430}"/>
              </a:ext>
            </a:extLst>
          </p:cNvPr>
          <p:cNvGrpSpPr/>
          <p:nvPr/>
        </p:nvGrpSpPr>
        <p:grpSpPr>
          <a:xfrm>
            <a:off x="13012144" y="21544650"/>
            <a:ext cx="579005" cy="372175"/>
            <a:chOff x="5131293" y="2559412"/>
            <a:chExt cx="579005" cy="372175"/>
          </a:xfrm>
        </p:grpSpPr>
        <p:sp>
          <p:nvSpPr>
            <p:cNvPr id="567" name="正方形/長方形 566">
              <a:extLst>
                <a:ext uri="{FF2B5EF4-FFF2-40B4-BE49-F238E27FC236}">
                  <a16:creationId xmlns:a16="http://schemas.microsoft.com/office/drawing/2014/main" id="{F8F820B8-27B2-3655-C711-3F2381CDA770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8" name="テキスト ボックス 567">
              <a:extLst>
                <a:ext uri="{FF2B5EF4-FFF2-40B4-BE49-F238E27FC236}">
                  <a16:creationId xmlns:a16="http://schemas.microsoft.com/office/drawing/2014/main" id="{2B2AAD9D-7881-F586-897A-B51AD75E541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69" name="グループ化 568">
            <a:extLst>
              <a:ext uri="{FF2B5EF4-FFF2-40B4-BE49-F238E27FC236}">
                <a16:creationId xmlns:a16="http://schemas.microsoft.com/office/drawing/2014/main" id="{3A806D15-8108-4AFF-50A8-0BD72E8CF3AC}"/>
              </a:ext>
            </a:extLst>
          </p:cNvPr>
          <p:cNvGrpSpPr/>
          <p:nvPr/>
        </p:nvGrpSpPr>
        <p:grpSpPr>
          <a:xfrm>
            <a:off x="13012144" y="20950923"/>
            <a:ext cx="579004" cy="579004"/>
            <a:chOff x="1713870" y="959602"/>
            <a:chExt cx="579004" cy="579004"/>
          </a:xfrm>
        </p:grpSpPr>
        <p:sp>
          <p:nvSpPr>
            <p:cNvPr id="570" name="テキスト ボックス 569">
              <a:extLst>
                <a:ext uri="{FF2B5EF4-FFF2-40B4-BE49-F238E27FC236}">
                  <a16:creationId xmlns:a16="http://schemas.microsoft.com/office/drawing/2014/main" id="{780C0139-8BFA-EDFC-722C-DD9D11CB9EC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71" name="四角形: 上の 2 つの角を切り取る 570">
              <a:extLst>
                <a:ext uri="{FF2B5EF4-FFF2-40B4-BE49-F238E27FC236}">
                  <a16:creationId xmlns:a16="http://schemas.microsoft.com/office/drawing/2014/main" id="{86D88727-00A1-939C-666E-D29D3147CAFF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2" name="グループ化 571">
            <a:extLst>
              <a:ext uri="{FF2B5EF4-FFF2-40B4-BE49-F238E27FC236}">
                <a16:creationId xmlns:a16="http://schemas.microsoft.com/office/drawing/2014/main" id="{245EC935-A32A-F75E-ABE6-4A2BADBE4694}"/>
              </a:ext>
            </a:extLst>
          </p:cNvPr>
          <p:cNvGrpSpPr/>
          <p:nvPr/>
        </p:nvGrpSpPr>
        <p:grpSpPr>
          <a:xfrm>
            <a:off x="13009310" y="20273950"/>
            <a:ext cx="579005" cy="579005"/>
            <a:chOff x="5131293" y="2352583"/>
            <a:chExt cx="579005" cy="579005"/>
          </a:xfrm>
        </p:grpSpPr>
        <p:sp>
          <p:nvSpPr>
            <p:cNvPr id="573" name="正方形/長方形 572">
              <a:extLst>
                <a:ext uri="{FF2B5EF4-FFF2-40B4-BE49-F238E27FC236}">
                  <a16:creationId xmlns:a16="http://schemas.microsoft.com/office/drawing/2014/main" id="{ED00B4E4-8500-DCA9-FDC4-4858B216D72E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テキスト ボックス 573">
              <a:extLst>
                <a:ext uri="{FF2B5EF4-FFF2-40B4-BE49-F238E27FC236}">
                  <a16:creationId xmlns:a16="http://schemas.microsoft.com/office/drawing/2014/main" id="{2C01BEC1-5102-7867-397F-048399A1A5C1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575" name="グループ化 574">
            <a:extLst>
              <a:ext uri="{FF2B5EF4-FFF2-40B4-BE49-F238E27FC236}">
                <a16:creationId xmlns:a16="http://schemas.microsoft.com/office/drawing/2014/main" id="{78ADA9FC-4DCE-0C19-6C75-E6B833954E51}"/>
              </a:ext>
            </a:extLst>
          </p:cNvPr>
          <p:cNvGrpSpPr/>
          <p:nvPr/>
        </p:nvGrpSpPr>
        <p:grpSpPr>
          <a:xfrm>
            <a:off x="13009107" y="19690142"/>
            <a:ext cx="579004" cy="579004"/>
            <a:chOff x="1713870" y="959602"/>
            <a:chExt cx="579004" cy="579004"/>
          </a:xfrm>
        </p:grpSpPr>
        <p:sp>
          <p:nvSpPr>
            <p:cNvPr id="576" name="テキスト ボックス 575">
              <a:extLst>
                <a:ext uri="{FF2B5EF4-FFF2-40B4-BE49-F238E27FC236}">
                  <a16:creationId xmlns:a16="http://schemas.microsoft.com/office/drawing/2014/main" id="{AA4AFFAB-0568-C02F-0CE0-BC09B124A0E6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77" name="四角形: 上の 2 つの角を切り取る 576">
              <a:extLst>
                <a:ext uri="{FF2B5EF4-FFF2-40B4-BE49-F238E27FC236}">
                  <a16:creationId xmlns:a16="http://schemas.microsoft.com/office/drawing/2014/main" id="{3DD1DF9A-706F-E5D9-FA4C-1331E717057C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78" name="図 577">
            <a:extLst>
              <a:ext uri="{FF2B5EF4-FFF2-40B4-BE49-F238E27FC236}">
                <a16:creationId xmlns:a16="http://schemas.microsoft.com/office/drawing/2014/main" id="{9108FCEF-BC89-6D50-F892-ACA3A38BD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680" y="23076718"/>
            <a:ext cx="441249" cy="441249"/>
          </a:xfrm>
          <a:prstGeom prst="rect">
            <a:avLst/>
          </a:prstGeom>
        </p:spPr>
      </p:pic>
      <p:sp>
        <p:nvSpPr>
          <p:cNvPr id="579" name="左大かっこ 578">
            <a:extLst>
              <a:ext uri="{FF2B5EF4-FFF2-40B4-BE49-F238E27FC236}">
                <a16:creationId xmlns:a16="http://schemas.microsoft.com/office/drawing/2014/main" id="{E2A0B62B-263D-1B52-E2F6-5168DDC59428}"/>
              </a:ext>
            </a:extLst>
          </p:cNvPr>
          <p:cNvSpPr/>
          <p:nvPr/>
        </p:nvSpPr>
        <p:spPr>
          <a:xfrm>
            <a:off x="12836097" y="23102434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0" name="テキスト ボックス 579">
            <a:extLst>
              <a:ext uri="{FF2B5EF4-FFF2-40B4-BE49-F238E27FC236}">
                <a16:creationId xmlns:a16="http://schemas.microsoft.com/office/drawing/2014/main" id="{2C00AF78-B9CD-E0B1-0C51-D59F4242C3DC}"/>
              </a:ext>
            </a:extLst>
          </p:cNvPr>
          <p:cNvSpPr txBox="1"/>
          <p:nvPr/>
        </p:nvSpPr>
        <p:spPr>
          <a:xfrm>
            <a:off x="12495319" y="2315005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581" name="左大かっこ 580">
            <a:extLst>
              <a:ext uri="{FF2B5EF4-FFF2-40B4-BE49-F238E27FC236}">
                <a16:creationId xmlns:a16="http://schemas.microsoft.com/office/drawing/2014/main" id="{B824BC4A-0E92-0BA5-C753-19DD7A36BA54}"/>
              </a:ext>
            </a:extLst>
          </p:cNvPr>
          <p:cNvSpPr/>
          <p:nvPr/>
        </p:nvSpPr>
        <p:spPr>
          <a:xfrm>
            <a:off x="12836097" y="20654001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7959FE2F-E2F6-1D7B-1282-73CAD875F870}"/>
              </a:ext>
            </a:extLst>
          </p:cNvPr>
          <p:cNvSpPr txBox="1"/>
          <p:nvPr/>
        </p:nvSpPr>
        <p:spPr>
          <a:xfrm>
            <a:off x="12503869" y="20607808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584" name="グループ化 583">
            <a:extLst>
              <a:ext uri="{FF2B5EF4-FFF2-40B4-BE49-F238E27FC236}">
                <a16:creationId xmlns:a16="http://schemas.microsoft.com/office/drawing/2014/main" id="{F796DF74-3EA2-6B6A-C059-8C3AEF8544BF}"/>
              </a:ext>
            </a:extLst>
          </p:cNvPr>
          <p:cNvGrpSpPr/>
          <p:nvPr/>
        </p:nvGrpSpPr>
        <p:grpSpPr>
          <a:xfrm>
            <a:off x="14759898" y="23142479"/>
            <a:ext cx="579005" cy="372175"/>
            <a:chOff x="5131293" y="2559412"/>
            <a:chExt cx="579005" cy="372175"/>
          </a:xfrm>
        </p:grpSpPr>
        <p:sp>
          <p:nvSpPr>
            <p:cNvPr id="585" name="正方形/長方形 584">
              <a:extLst>
                <a:ext uri="{FF2B5EF4-FFF2-40B4-BE49-F238E27FC236}">
                  <a16:creationId xmlns:a16="http://schemas.microsoft.com/office/drawing/2014/main" id="{155E9074-0F36-15C9-27E7-010D2184FA38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6" name="テキスト ボックス 585">
              <a:extLst>
                <a:ext uri="{FF2B5EF4-FFF2-40B4-BE49-F238E27FC236}">
                  <a16:creationId xmlns:a16="http://schemas.microsoft.com/office/drawing/2014/main" id="{4F428528-D822-01E2-2EF2-5E5CE56E2EB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87" name="グループ化 586">
            <a:extLst>
              <a:ext uri="{FF2B5EF4-FFF2-40B4-BE49-F238E27FC236}">
                <a16:creationId xmlns:a16="http://schemas.microsoft.com/office/drawing/2014/main" id="{77C279F0-16F0-17A7-F4F9-036705AB07DE}"/>
              </a:ext>
            </a:extLst>
          </p:cNvPr>
          <p:cNvGrpSpPr/>
          <p:nvPr/>
        </p:nvGrpSpPr>
        <p:grpSpPr>
          <a:xfrm>
            <a:off x="14759899" y="22558671"/>
            <a:ext cx="579004" cy="579004"/>
            <a:chOff x="1713870" y="959602"/>
            <a:chExt cx="579004" cy="579004"/>
          </a:xfrm>
        </p:grpSpPr>
        <p:sp>
          <p:nvSpPr>
            <p:cNvPr id="588" name="テキスト ボックス 587">
              <a:extLst>
                <a:ext uri="{FF2B5EF4-FFF2-40B4-BE49-F238E27FC236}">
                  <a16:creationId xmlns:a16="http://schemas.microsoft.com/office/drawing/2014/main" id="{0F55A2DA-692B-60F8-10B1-AD94592A1F8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89" name="四角形: 上の 2 つの角を切り取る 588">
              <a:extLst>
                <a:ext uri="{FF2B5EF4-FFF2-40B4-BE49-F238E27FC236}">
                  <a16:creationId xmlns:a16="http://schemas.microsoft.com/office/drawing/2014/main" id="{7A82CC4B-7D78-8A5E-80CC-6030295A4A1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0" name="グループ化 589">
            <a:extLst>
              <a:ext uri="{FF2B5EF4-FFF2-40B4-BE49-F238E27FC236}">
                <a16:creationId xmlns:a16="http://schemas.microsoft.com/office/drawing/2014/main" id="{99688D2E-B163-CE22-5FE9-89DA01E34DA0}"/>
              </a:ext>
            </a:extLst>
          </p:cNvPr>
          <p:cNvGrpSpPr/>
          <p:nvPr/>
        </p:nvGrpSpPr>
        <p:grpSpPr>
          <a:xfrm>
            <a:off x="14761115" y="22059907"/>
            <a:ext cx="579005" cy="372175"/>
            <a:chOff x="5131293" y="2559412"/>
            <a:chExt cx="579005" cy="372175"/>
          </a:xfrm>
        </p:grpSpPr>
        <p:sp>
          <p:nvSpPr>
            <p:cNvPr id="591" name="正方形/長方形 590">
              <a:extLst>
                <a:ext uri="{FF2B5EF4-FFF2-40B4-BE49-F238E27FC236}">
                  <a16:creationId xmlns:a16="http://schemas.microsoft.com/office/drawing/2014/main" id="{3512A004-36F5-BD0F-1B93-219944556F4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2" name="テキスト ボックス 591">
              <a:extLst>
                <a:ext uri="{FF2B5EF4-FFF2-40B4-BE49-F238E27FC236}">
                  <a16:creationId xmlns:a16="http://schemas.microsoft.com/office/drawing/2014/main" id="{7F55DE4A-A6F4-0B70-F018-89951F6DCD9F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593" name="グループ化 592">
            <a:extLst>
              <a:ext uri="{FF2B5EF4-FFF2-40B4-BE49-F238E27FC236}">
                <a16:creationId xmlns:a16="http://schemas.microsoft.com/office/drawing/2014/main" id="{8BCC6539-1D35-42B7-6360-83C7291AACB9}"/>
              </a:ext>
            </a:extLst>
          </p:cNvPr>
          <p:cNvGrpSpPr/>
          <p:nvPr/>
        </p:nvGrpSpPr>
        <p:grpSpPr>
          <a:xfrm>
            <a:off x="14761115" y="21466180"/>
            <a:ext cx="579004" cy="579004"/>
            <a:chOff x="1713870" y="959602"/>
            <a:chExt cx="579004" cy="579004"/>
          </a:xfrm>
        </p:grpSpPr>
        <p:sp>
          <p:nvSpPr>
            <p:cNvPr id="594" name="テキスト ボックス 593">
              <a:extLst>
                <a:ext uri="{FF2B5EF4-FFF2-40B4-BE49-F238E27FC236}">
                  <a16:creationId xmlns:a16="http://schemas.microsoft.com/office/drawing/2014/main" id="{D3FE9012-3E45-9900-9937-DF3DCCFAD8B6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95" name="四角形: 上の 2 つの角を切り取る 594">
              <a:extLst>
                <a:ext uri="{FF2B5EF4-FFF2-40B4-BE49-F238E27FC236}">
                  <a16:creationId xmlns:a16="http://schemas.microsoft.com/office/drawing/2014/main" id="{0D2CEC3F-C838-FE79-30EA-281C5F1046E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2" name="グループ化 601">
            <a:extLst>
              <a:ext uri="{FF2B5EF4-FFF2-40B4-BE49-F238E27FC236}">
                <a16:creationId xmlns:a16="http://schemas.microsoft.com/office/drawing/2014/main" id="{95DBF1C5-F4F3-2CCE-DCCA-5079BF99D78F}"/>
              </a:ext>
            </a:extLst>
          </p:cNvPr>
          <p:cNvGrpSpPr/>
          <p:nvPr/>
        </p:nvGrpSpPr>
        <p:grpSpPr>
          <a:xfrm>
            <a:off x="14758077" y="19771794"/>
            <a:ext cx="579005" cy="579005"/>
            <a:chOff x="5131293" y="2352583"/>
            <a:chExt cx="579005" cy="579005"/>
          </a:xfrm>
        </p:grpSpPr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D40A4D96-6CB4-8829-DB65-7105363162FE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テキスト ボックス 603">
              <a:extLst>
                <a:ext uri="{FF2B5EF4-FFF2-40B4-BE49-F238E27FC236}">
                  <a16:creationId xmlns:a16="http://schemas.microsoft.com/office/drawing/2014/main" id="{51F66F9A-408C-666E-CFB9-93E9481784F9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605" name="グループ化 604">
            <a:extLst>
              <a:ext uri="{FF2B5EF4-FFF2-40B4-BE49-F238E27FC236}">
                <a16:creationId xmlns:a16="http://schemas.microsoft.com/office/drawing/2014/main" id="{2F800D1C-2123-47DF-4951-A2B88F883666}"/>
              </a:ext>
            </a:extLst>
          </p:cNvPr>
          <p:cNvGrpSpPr/>
          <p:nvPr/>
        </p:nvGrpSpPr>
        <p:grpSpPr>
          <a:xfrm>
            <a:off x="14758078" y="19187986"/>
            <a:ext cx="579004" cy="579004"/>
            <a:chOff x="1713870" y="959602"/>
            <a:chExt cx="579004" cy="579004"/>
          </a:xfrm>
        </p:grpSpPr>
        <p:sp>
          <p:nvSpPr>
            <p:cNvPr id="606" name="テキスト ボックス 605">
              <a:extLst>
                <a:ext uri="{FF2B5EF4-FFF2-40B4-BE49-F238E27FC236}">
                  <a16:creationId xmlns:a16="http://schemas.microsoft.com/office/drawing/2014/main" id="{EB73D9D2-6D03-E6CD-BDE3-50F972DDEB9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07" name="四角形: 上の 2 つの角を切り取る 606">
              <a:extLst>
                <a:ext uri="{FF2B5EF4-FFF2-40B4-BE49-F238E27FC236}">
                  <a16:creationId xmlns:a16="http://schemas.microsoft.com/office/drawing/2014/main" id="{99002029-6915-DAFF-EE1E-3176FD1D54E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08" name="図 607">
            <a:extLst>
              <a:ext uri="{FF2B5EF4-FFF2-40B4-BE49-F238E27FC236}">
                <a16:creationId xmlns:a16="http://schemas.microsoft.com/office/drawing/2014/main" id="{FDBED85A-79C5-3651-F5F2-D65327CD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113" y="23103161"/>
            <a:ext cx="441249" cy="441249"/>
          </a:xfrm>
          <a:prstGeom prst="rect">
            <a:avLst/>
          </a:prstGeom>
        </p:spPr>
      </p:pic>
      <p:sp>
        <p:nvSpPr>
          <p:cNvPr id="609" name="左大かっこ 608">
            <a:extLst>
              <a:ext uri="{FF2B5EF4-FFF2-40B4-BE49-F238E27FC236}">
                <a16:creationId xmlns:a16="http://schemas.microsoft.com/office/drawing/2014/main" id="{FE493ADD-70ED-3C08-EDEA-93D0621EAF08}"/>
              </a:ext>
            </a:extLst>
          </p:cNvPr>
          <p:cNvSpPr/>
          <p:nvPr/>
        </p:nvSpPr>
        <p:spPr>
          <a:xfrm>
            <a:off x="14541602" y="23124205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3C6414B-BDB6-7E77-7618-549B76E3C641}"/>
              </a:ext>
            </a:extLst>
          </p:cNvPr>
          <p:cNvSpPr txBox="1"/>
          <p:nvPr/>
        </p:nvSpPr>
        <p:spPr>
          <a:xfrm>
            <a:off x="14200824" y="23171825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611" name="左大かっこ 610">
            <a:extLst>
              <a:ext uri="{FF2B5EF4-FFF2-40B4-BE49-F238E27FC236}">
                <a16:creationId xmlns:a16="http://schemas.microsoft.com/office/drawing/2014/main" id="{C4B769D3-927A-DB1B-E4E3-CC250501A46C}"/>
              </a:ext>
            </a:extLst>
          </p:cNvPr>
          <p:cNvSpPr/>
          <p:nvPr/>
        </p:nvSpPr>
        <p:spPr>
          <a:xfrm>
            <a:off x="14522158" y="20109715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テキスト ボックス 611">
            <a:extLst>
              <a:ext uri="{FF2B5EF4-FFF2-40B4-BE49-F238E27FC236}">
                <a16:creationId xmlns:a16="http://schemas.microsoft.com/office/drawing/2014/main" id="{66ED8E58-587D-4375-4950-7CE5B0AC60BD}"/>
              </a:ext>
            </a:extLst>
          </p:cNvPr>
          <p:cNvSpPr txBox="1"/>
          <p:nvPr/>
        </p:nvSpPr>
        <p:spPr>
          <a:xfrm>
            <a:off x="14189930" y="20063522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grpSp>
        <p:nvGrpSpPr>
          <p:cNvPr id="613" name="グループ化 612">
            <a:extLst>
              <a:ext uri="{FF2B5EF4-FFF2-40B4-BE49-F238E27FC236}">
                <a16:creationId xmlns:a16="http://schemas.microsoft.com/office/drawing/2014/main" id="{B1A0D130-6A60-8800-F167-C6DEFB51193F}"/>
              </a:ext>
            </a:extLst>
          </p:cNvPr>
          <p:cNvGrpSpPr/>
          <p:nvPr/>
        </p:nvGrpSpPr>
        <p:grpSpPr>
          <a:xfrm>
            <a:off x="14755791" y="21009088"/>
            <a:ext cx="579005" cy="372175"/>
            <a:chOff x="5131293" y="2559412"/>
            <a:chExt cx="579005" cy="372175"/>
          </a:xfrm>
        </p:grpSpPr>
        <p:sp>
          <p:nvSpPr>
            <p:cNvPr id="614" name="正方形/長方形 613">
              <a:extLst>
                <a:ext uri="{FF2B5EF4-FFF2-40B4-BE49-F238E27FC236}">
                  <a16:creationId xmlns:a16="http://schemas.microsoft.com/office/drawing/2014/main" id="{75B24921-75FA-FA27-DC93-07940A2BB99C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5" name="テキスト ボックス 614">
              <a:extLst>
                <a:ext uri="{FF2B5EF4-FFF2-40B4-BE49-F238E27FC236}">
                  <a16:creationId xmlns:a16="http://schemas.microsoft.com/office/drawing/2014/main" id="{27D88101-1A5E-2F35-B43C-5F449B3FB86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16" name="グループ化 615">
            <a:extLst>
              <a:ext uri="{FF2B5EF4-FFF2-40B4-BE49-F238E27FC236}">
                <a16:creationId xmlns:a16="http://schemas.microsoft.com/office/drawing/2014/main" id="{0EB8A66B-33F7-5CCE-FF68-94CC04C17E1D}"/>
              </a:ext>
            </a:extLst>
          </p:cNvPr>
          <p:cNvGrpSpPr/>
          <p:nvPr/>
        </p:nvGrpSpPr>
        <p:grpSpPr>
          <a:xfrm>
            <a:off x="14755792" y="20415361"/>
            <a:ext cx="579004" cy="579004"/>
            <a:chOff x="1713870" y="959602"/>
            <a:chExt cx="579004" cy="579004"/>
          </a:xfrm>
        </p:grpSpPr>
        <p:sp>
          <p:nvSpPr>
            <p:cNvPr id="617" name="テキスト ボックス 616">
              <a:extLst>
                <a:ext uri="{FF2B5EF4-FFF2-40B4-BE49-F238E27FC236}">
                  <a16:creationId xmlns:a16="http://schemas.microsoft.com/office/drawing/2014/main" id="{F4AD2041-7884-FFC0-FBA5-07970A0B7603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18" name="四角形: 上の 2 つの角を切り取る 617">
              <a:extLst>
                <a:ext uri="{FF2B5EF4-FFF2-40B4-BE49-F238E27FC236}">
                  <a16:creationId xmlns:a16="http://schemas.microsoft.com/office/drawing/2014/main" id="{693A32B2-1EDE-C261-37A9-B46170B2D0D4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21" name="テキスト ボックス 620">
            <a:extLst>
              <a:ext uri="{FF2B5EF4-FFF2-40B4-BE49-F238E27FC236}">
                <a16:creationId xmlns:a16="http://schemas.microsoft.com/office/drawing/2014/main" id="{BBF72ED8-64DE-4B97-4ADF-8A0C1574B11B}"/>
              </a:ext>
            </a:extLst>
          </p:cNvPr>
          <p:cNvSpPr txBox="1"/>
          <p:nvPr/>
        </p:nvSpPr>
        <p:spPr>
          <a:xfrm>
            <a:off x="14578178" y="1796012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kumimoji="1" lang="ja-JP" altLang="en-US" i="1" dirty="0">
                <a:solidFill>
                  <a:schemeClr val="bg1">
                    <a:lumMod val="75000"/>
                  </a:schemeClr>
                </a:solidFill>
              </a:rPr>
              <a:t>日目</a:t>
            </a:r>
          </a:p>
        </p:txBody>
      </p:sp>
      <p:grpSp>
        <p:nvGrpSpPr>
          <p:cNvPr id="622" name="グループ化 621">
            <a:extLst>
              <a:ext uri="{FF2B5EF4-FFF2-40B4-BE49-F238E27FC236}">
                <a16:creationId xmlns:a16="http://schemas.microsoft.com/office/drawing/2014/main" id="{33B70FB7-0E28-9472-F5EA-E844CB465605}"/>
              </a:ext>
            </a:extLst>
          </p:cNvPr>
          <p:cNvGrpSpPr/>
          <p:nvPr/>
        </p:nvGrpSpPr>
        <p:grpSpPr>
          <a:xfrm>
            <a:off x="16530548" y="22943299"/>
            <a:ext cx="579004" cy="579004"/>
            <a:chOff x="1713870" y="959602"/>
            <a:chExt cx="579004" cy="579004"/>
          </a:xfrm>
        </p:grpSpPr>
        <p:sp>
          <p:nvSpPr>
            <p:cNvPr id="623" name="テキスト ボックス 622">
              <a:extLst>
                <a:ext uri="{FF2B5EF4-FFF2-40B4-BE49-F238E27FC236}">
                  <a16:creationId xmlns:a16="http://schemas.microsoft.com/office/drawing/2014/main" id="{96B007FD-550E-C647-E494-B94606EAC19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24" name="四角形: 上の 2 つの角を切り取る 623">
              <a:extLst>
                <a:ext uri="{FF2B5EF4-FFF2-40B4-BE49-F238E27FC236}">
                  <a16:creationId xmlns:a16="http://schemas.microsoft.com/office/drawing/2014/main" id="{5D551C26-4710-A1BF-4023-87672153769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5" name="グループ化 624">
            <a:extLst>
              <a:ext uri="{FF2B5EF4-FFF2-40B4-BE49-F238E27FC236}">
                <a16:creationId xmlns:a16="http://schemas.microsoft.com/office/drawing/2014/main" id="{D4B2E5FA-9B27-9EC6-E869-00E7DE148AAD}"/>
              </a:ext>
            </a:extLst>
          </p:cNvPr>
          <p:cNvGrpSpPr/>
          <p:nvPr/>
        </p:nvGrpSpPr>
        <p:grpSpPr>
          <a:xfrm>
            <a:off x="16531764" y="22444535"/>
            <a:ext cx="579005" cy="372175"/>
            <a:chOff x="5131293" y="2559412"/>
            <a:chExt cx="579005" cy="372175"/>
          </a:xfrm>
        </p:grpSpPr>
        <p:sp>
          <p:nvSpPr>
            <p:cNvPr id="626" name="正方形/長方形 625">
              <a:extLst>
                <a:ext uri="{FF2B5EF4-FFF2-40B4-BE49-F238E27FC236}">
                  <a16:creationId xmlns:a16="http://schemas.microsoft.com/office/drawing/2014/main" id="{0274677B-BF7E-B3F3-713C-EBA6E0137A7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7" name="テキスト ボックス 626">
              <a:extLst>
                <a:ext uri="{FF2B5EF4-FFF2-40B4-BE49-F238E27FC236}">
                  <a16:creationId xmlns:a16="http://schemas.microsoft.com/office/drawing/2014/main" id="{A25A6505-890D-3A1B-970D-33306F87D4F0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105AD064-3EA5-F038-B7C0-D8088A4EB643}"/>
              </a:ext>
            </a:extLst>
          </p:cNvPr>
          <p:cNvGrpSpPr/>
          <p:nvPr/>
        </p:nvGrpSpPr>
        <p:grpSpPr>
          <a:xfrm>
            <a:off x="16531764" y="21850808"/>
            <a:ext cx="579004" cy="579004"/>
            <a:chOff x="1713870" y="959602"/>
            <a:chExt cx="579004" cy="579004"/>
          </a:xfrm>
        </p:grpSpPr>
        <p:sp>
          <p:nvSpPr>
            <p:cNvPr id="629" name="テキスト ボックス 628">
              <a:extLst>
                <a:ext uri="{FF2B5EF4-FFF2-40B4-BE49-F238E27FC236}">
                  <a16:creationId xmlns:a16="http://schemas.microsoft.com/office/drawing/2014/main" id="{2FD61DC2-E792-F701-E49F-0AE9E750A4E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30" name="四角形: 上の 2 つの角を切り取る 629">
              <a:extLst>
                <a:ext uri="{FF2B5EF4-FFF2-40B4-BE49-F238E27FC236}">
                  <a16:creationId xmlns:a16="http://schemas.microsoft.com/office/drawing/2014/main" id="{C896D401-ED70-C590-AB10-6532D37BD8D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4FDFD1BC-AD1E-B243-98A0-68F250930051}"/>
              </a:ext>
            </a:extLst>
          </p:cNvPr>
          <p:cNvGrpSpPr/>
          <p:nvPr/>
        </p:nvGrpSpPr>
        <p:grpSpPr>
          <a:xfrm>
            <a:off x="16526440" y="21393716"/>
            <a:ext cx="579005" cy="372175"/>
            <a:chOff x="5131293" y="2559412"/>
            <a:chExt cx="579005" cy="372175"/>
          </a:xfrm>
        </p:grpSpPr>
        <p:sp>
          <p:nvSpPr>
            <p:cNvPr id="632" name="正方形/長方形 631">
              <a:extLst>
                <a:ext uri="{FF2B5EF4-FFF2-40B4-BE49-F238E27FC236}">
                  <a16:creationId xmlns:a16="http://schemas.microsoft.com/office/drawing/2014/main" id="{43CD41CE-94D6-178B-C958-1C8BD388A7D3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3" name="テキスト ボックス 632">
              <a:extLst>
                <a:ext uri="{FF2B5EF4-FFF2-40B4-BE49-F238E27FC236}">
                  <a16:creationId xmlns:a16="http://schemas.microsoft.com/office/drawing/2014/main" id="{631D1BF0-741B-6508-110E-75D180F4370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34" name="グループ化 633">
            <a:extLst>
              <a:ext uri="{FF2B5EF4-FFF2-40B4-BE49-F238E27FC236}">
                <a16:creationId xmlns:a16="http://schemas.microsoft.com/office/drawing/2014/main" id="{D23CE00B-99B8-84D6-1028-12674B6D2354}"/>
              </a:ext>
            </a:extLst>
          </p:cNvPr>
          <p:cNvGrpSpPr/>
          <p:nvPr/>
        </p:nvGrpSpPr>
        <p:grpSpPr>
          <a:xfrm>
            <a:off x="16526441" y="20799989"/>
            <a:ext cx="579004" cy="579004"/>
            <a:chOff x="1713870" y="959602"/>
            <a:chExt cx="579004" cy="579004"/>
          </a:xfrm>
        </p:grpSpPr>
        <p:sp>
          <p:nvSpPr>
            <p:cNvPr id="635" name="テキスト ボックス 634">
              <a:extLst>
                <a:ext uri="{FF2B5EF4-FFF2-40B4-BE49-F238E27FC236}">
                  <a16:creationId xmlns:a16="http://schemas.microsoft.com/office/drawing/2014/main" id="{C696AD19-5BBF-7436-96EE-B342DB0492D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36" name="四角形: 上の 2 つの角を切り取る 635">
              <a:extLst>
                <a:ext uri="{FF2B5EF4-FFF2-40B4-BE49-F238E27FC236}">
                  <a16:creationId xmlns:a16="http://schemas.microsoft.com/office/drawing/2014/main" id="{3918EDCE-CDD6-AA08-7C96-32BEF83235A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37" name="グループ化 636">
            <a:extLst>
              <a:ext uri="{FF2B5EF4-FFF2-40B4-BE49-F238E27FC236}">
                <a16:creationId xmlns:a16="http://schemas.microsoft.com/office/drawing/2014/main" id="{5F707DD3-3742-AC05-7733-FA2C1FE1EFB8}"/>
              </a:ext>
            </a:extLst>
          </p:cNvPr>
          <p:cNvGrpSpPr/>
          <p:nvPr/>
        </p:nvGrpSpPr>
        <p:grpSpPr>
          <a:xfrm>
            <a:off x="16526440" y="20315566"/>
            <a:ext cx="579005" cy="372175"/>
            <a:chOff x="5131293" y="2559412"/>
            <a:chExt cx="579005" cy="372175"/>
          </a:xfrm>
        </p:grpSpPr>
        <p:sp>
          <p:nvSpPr>
            <p:cNvPr id="638" name="正方形/長方形 637">
              <a:extLst>
                <a:ext uri="{FF2B5EF4-FFF2-40B4-BE49-F238E27FC236}">
                  <a16:creationId xmlns:a16="http://schemas.microsoft.com/office/drawing/2014/main" id="{54518317-A2BD-E06A-9D87-AE9AA62F004C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9" name="テキスト ボックス 638">
              <a:extLst>
                <a:ext uri="{FF2B5EF4-FFF2-40B4-BE49-F238E27FC236}">
                  <a16:creationId xmlns:a16="http://schemas.microsoft.com/office/drawing/2014/main" id="{9081B418-5068-C352-9B04-B1BE66411930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40" name="グループ化 639">
            <a:extLst>
              <a:ext uri="{FF2B5EF4-FFF2-40B4-BE49-F238E27FC236}">
                <a16:creationId xmlns:a16="http://schemas.microsoft.com/office/drawing/2014/main" id="{716C2A02-C09B-FB50-E339-364A6C58082D}"/>
              </a:ext>
            </a:extLst>
          </p:cNvPr>
          <p:cNvGrpSpPr/>
          <p:nvPr/>
        </p:nvGrpSpPr>
        <p:grpSpPr>
          <a:xfrm>
            <a:off x="16526441" y="19721839"/>
            <a:ext cx="579004" cy="579004"/>
            <a:chOff x="1713870" y="959602"/>
            <a:chExt cx="579004" cy="579004"/>
          </a:xfrm>
        </p:grpSpPr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77FBBF74-6E43-C7C4-DBD3-E6AF671C17B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42" name="四角形: 上の 2 つの角を切り取る 641">
              <a:extLst>
                <a:ext uri="{FF2B5EF4-FFF2-40B4-BE49-F238E27FC236}">
                  <a16:creationId xmlns:a16="http://schemas.microsoft.com/office/drawing/2014/main" id="{A206100B-E072-1667-4108-304F6ECD08C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073D6F8F-C6B9-09D9-79A8-37FE2D60B5AB}"/>
              </a:ext>
            </a:extLst>
          </p:cNvPr>
          <p:cNvSpPr txBox="1"/>
          <p:nvPr/>
        </p:nvSpPr>
        <p:spPr>
          <a:xfrm>
            <a:off x="16328750" y="179027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kumimoji="1" lang="ja-JP" alt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644" name="グループ化 643">
            <a:extLst>
              <a:ext uri="{FF2B5EF4-FFF2-40B4-BE49-F238E27FC236}">
                <a16:creationId xmlns:a16="http://schemas.microsoft.com/office/drawing/2014/main" id="{EC8D0BD2-13ED-C1A6-76E0-7FED85C7D58F}"/>
              </a:ext>
            </a:extLst>
          </p:cNvPr>
          <p:cNvGrpSpPr/>
          <p:nvPr/>
        </p:nvGrpSpPr>
        <p:grpSpPr>
          <a:xfrm>
            <a:off x="16526440" y="19035961"/>
            <a:ext cx="579005" cy="579005"/>
            <a:chOff x="5131293" y="2352583"/>
            <a:chExt cx="579005" cy="579005"/>
          </a:xfrm>
        </p:grpSpPr>
        <p:sp>
          <p:nvSpPr>
            <p:cNvPr id="645" name="正方形/長方形 644">
              <a:extLst>
                <a:ext uri="{FF2B5EF4-FFF2-40B4-BE49-F238E27FC236}">
                  <a16:creationId xmlns:a16="http://schemas.microsoft.com/office/drawing/2014/main" id="{8B2572B7-CA76-6814-D70D-28C05EF690AA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6" name="テキスト ボックス 645">
              <a:extLst>
                <a:ext uri="{FF2B5EF4-FFF2-40B4-BE49-F238E27FC236}">
                  <a16:creationId xmlns:a16="http://schemas.microsoft.com/office/drawing/2014/main" id="{C927709A-7C2B-9653-2DD9-B3DE16FB057C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3BA7140B-A676-59D7-22DD-D3343930E479}"/>
              </a:ext>
            </a:extLst>
          </p:cNvPr>
          <p:cNvGrpSpPr/>
          <p:nvPr/>
        </p:nvGrpSpPr>
        <p:grpSpPr>
          <a:xfrm>
            <a:off x="16526441" y="18446519"/>
            <a:ext cx="579004" cy="579004"/>
            <a:chOff x="1713870" y="959602"/>
            <a:chExt cx="579004" cy="579004"/>
          </a:xfrm>
        </p:grpSpPr>
        <p:sp>
          <p:nvSpPr>
            <p:cNvPr id="648" name="テキスト ボックス 647">
              <a:extLst>
                <a:ext uri="{FF2B5EF4-FFF2-40B4-BE49-F238E27FC236}">
                  <a16:creationId xmlns:a16="http://schemas.microsoft.com/office/drawing/2014/main" id="{4F088BE9-6425-82B8-83EF-1AEE2806B1C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49" name="四角形: 上の 2 つの角を切り取る 648">
              <a:extLst>
                <a:ext uri="{FF2B5EF4-FFF2-40B4-BE49-F238E27FC236}">
                  <a16:creationId xmlns:a16="http://schemas.microsoft.com/office/drawing/2014/main" id="{844E3A56-335C-2E21-1520-8DFDC34BDF5A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50" name="図 649">
            <a:extLst>
              <a:ext uri="{FF2B5EF4-FFF2-40B4-BE49-F238E27FC236}">
                <a16:creationId xmlns:a16="http://schemas.microsoft.com/office/drawing/2014/main" id="{F5397E09-7DC0-4F41-421F-47C6594B2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179" y="23061793"/>
            <a:ext cx="441249" cy="441249"/>
          </a:xfrm>
          <a:prstGeom prst="rect">
            <a:avLst/>
          </a:prstGeom>
        </p:spPr>
      </p:pic>
      <p:grpSp>
        <p:nvGrpSpPr>
          <p:cNvPr id="651" name="グループ化 650">
            <a:extLst>
              <a:ext uri="{FF2B5EF4-FFF2-40B4-BE49-F238E27FC236}">
                <a16:creationId xmlns:a16="http://schemas.microsoft.com/office/drawing/2014/main" id="{4F25F353-82AC-7DFC-57EF-F7557DA4F785}"/>
              </a:ext>
            </a:extLst>
          </p:cNvPr>
          <p:cNvGrpSpPr/>
          <p:nvPr/>
        </p:nvGrpSpPr>
        <p:grpSpPr>
          <a:xfrm>
            <a:off x="15535273" y="22457418"/>
            <a:ext cx="439885" cy="439885"/>
            <a:chOff x="10378301" y="11157674"/>
            <a:chExt cx="439885" cy="439885"/>
          </a:xfrm>
        </p:grpSpPr>
        <p:pic>
          <p:nvPicPr>
            <p:cNvPr id="652" name="図 651">
              <a:extLst>
                <a:ext uri="{FF2B5EF4-FFF2-40B4-BE49-F238E27FC236}">
                  <a16:creationId xmlns:a16="http://schemas.microsoft.com/office/drawing/2014/main" id="{DF7D7469-7A7E-5DCB-E1E9-370B7BB83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653" name="テキスト ボックス 652">
              <a:extLst>
                <a:ext uri="{FF2B5EF4-FFF2-40B4-BE49-F238E27FC236}">
                  <a16:creationId xmlns:a16="http://schemas.microsoft.com/office/drawing/2014/main" id="{AB83443E-ECA1-8720-6657-F31DCFA924EB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654" name="左大かっこ 653">
            <a:extLst>
              <a:ext uri="{FF2B5EF4-FFF2-40B4-BE49-F238E27FC236}">
                <a16:creationId xmlns:a16="http://schemas.microsoft.com/office/drawing/2014/main" id="{9C36C471-CDE2-9E42-B36F-0EE920EFA7A3}"/>
              </a:ext>
            </a:extLst>
          </p:cNvPr>
          <p:cNvSpPr/>
          <p:nvPr/>
        </p:nvSpPr>
        <p:spPr>
          <a:xfrm>
            <a:off x="16272730" y="19430348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テキスト ボックス 654">
            <a:extLst>
              <a:ext uri="{FF2B5EF4-FFF2-40B4-BE49-F238E27FC236}">
                <a16:creationId xmlns:a16="http://schemas.microsoft.com/office/drawing/2014/main" id="{823D1101-8CB3-BA34-AC46-DFAB829D2898}"/>
              </a:ext>
            </a:extLst>
          </p:cNvPr>
          <p:cNvSpPr txBox="1"/>
          <p:nvPr/>
        </p:nvSpPr>
        <p:spPr>
          <a:xfrm>
            <a:off x="15940502" y="19384155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656" name="左大かっこ 655">
            <a:extLst>
              <a:ext uri="{FF2B5EF4-FFF2-40B4-BE49-F238E27FC236}">
                <a16:creationId xmlns:a16="http://schemas.microsoft.com/office/drawing/2014/main" id="{A2891BCD-562A-843F-EEE5-B127AE0EC997}"/>
              </a:ext>
            </a:extLst>
          </p:cNvPr>
          <p:cNvSpPr/>
          <p:nvPr/>
        </p:nvSpPr>
        <p:spPr>
          <a:xfrm>
            <a:off x="16281280" y="23143403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65B380FA-411E-01D3-A708-D17F59B2B082}"/>
              </a:ext>
            </a:extLst>
          </p:cNvPr>
          <p:cNvSpPr txBox="1"/>
          <p:nvPr/>
        </p:nvSpPr>
        <p:spPr>
          <a:xfrm>
            <a:off x="15940502" y="2319102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658" name="左大かっこ 657">
            <a:extLst>
              <a:ext uri="{FF2B5EF4-FFF2-40B4-BE49-F238E27FC236}">
                <a16:creationId xmlns:a16="http://schemas.microsoft.com/office/drawing/2014/main" id="{601A6C60-5D8E-C7CB-C74A-FAA0B2B808C6}"/>
              </a:ext>
            </a:extLst>
          </p:cNvPr>
          <p:cNvSpPr/>
          <p:nvPr/>
        </p:nvSpPr>
        <p:spPr>
          <a:xfrm>
            <a:off x="16279353" y="22284823"/>
            <a:ext cx="73152" cy="551203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6CCEF9C0-025B-FC87-1BA7-3FA51A787092}"/>
              </a:ext>
            </a:extLst>
          </p:cNvPr>
          <p:cNvSpPr txBox="1"/>
          <p:nvPr/>
        </p:nvSpPr>
        <p:spPr>
          <a:xfrm>
            <a:off x="15940502" y="2242585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B3B3B3"/>
                </a:solidFill>
              </a:rPr>
              <a:t>3</a:t>
            </a:r>
            <a:r>
              <a:rPr kumimoji="1" lang="en-US" altLang="ja-JP" sz="1400" dirty="0">
                <a:solidFill>
                  <a:srgbClr val="B3B3B3"/>
                </a:solidFill>
              </a:rPr>
              <a:t>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663" name="グループ化 662">
            <a:extLst>
              <a:ext uri="{FF2B5EF4-FFF2-40B4-BE49-F238E27FC236}">
                <a16:creationId xmlns:a16="http://schemas.microsoft.com/office/drawing/2014/main" id="{4AE7D348-5E62-CCC1-7F2D-C81E085CD0BE}"/>
              </a:ext>
            </a:extLst>
          </p:cNvPr>
          <p:cNvGrpSpPr/>
          <p:nvPr/>
        </p:nvGrpSpPr>
        <p:grpSpPr>
          <a:xfrm>
            <a:off x="11148140" y="11125822"/>
            <a:ext cx="579004" cy="579004"/>
            <a:chOff x="1713870" y="959602"/>
            <a:chExt cx="579004" cy="579004"/>
          </a:xfrm>
        </p:grpSpPr>
        <p:sp>
          <p:nvSpPr>
            <p:cNvPr id="664" name="テキスト ボックス 663">
              <a:extLst>
                <a:ext uri="{FF2B5EF4-FFF2-40B4-BE49-F238E27FC236}">
                  <a16:creationId xmlns:a16="http://schemas.microsoft.com/office/drawing/2014/main" id="{E2002D4D-3E1B-4A6D-7879-1E2D0ABE917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65" name="四角形: 上の 2 つの角を切り取る 664">
              <a:extLst>
                <a:ext uri="{FF2B5EF4-FFF2-40B4-BE49-F238E27FC236}">
                  <a16:creationId xmlns:a16="http://schemas.microsoft.com/office/drawing/2014/main" id="{70BD86D4-BC33-3079-6E8B-14492EB58E18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D545DF11-D076-1FD8-70C1-DD3B171D431F}"/>
              </a:ext>
            </a:extLst>
          </p:cNvPr>
          <p:cNvGrpSpPr/>
          <p:nvPr/>
        </p:nvGrpSpPr>
        <p:grpSpPr>
          <a:xfrm>
            <a:off x="11154346" y="10641124"/>
            <a:ext cx="579005" cy="372175"/>
            <a:chOff x="5131293" y="2559412"/>
            <a:chExt cx="579005" cy="372175"/>
          </a:xfrm>
        </p:grpSpPr>
        <p:sp>
          <p:nvSpPr>
            <p:cNvPr id="667" name="正方形/長方形 666">
              <a:extLst>
                <a:ext uri="{FF2B5EF4-FFF2-40B4-BE49-F238E27FC236}">
                  <a16:creationId xmlns:a16="http://schemas.microsoft.com/office/drawing/2014/main" id="{B08757C5-9BD9-25AD-E873-9155139707A4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8" name="テキスト ボックス 667">
              <a:extLst>
                <a:ext uri="{FF2B5EF4-FFF2-40B4-BE49-F238E27FC236}">
                  <a16:creationId xmlns:a16="http://schemas.microsoft.com/office/drawing/2014/main" id="{DE2DABA5-418C-54B0-38F4-6ED08DCE3E57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69" name="グループ化 668">
            <a:extLst>
              <a:ext uri="{FF2B5EF4-FFF2-40B4-BE49-F238E27FC236}">
                <a16:creationId xmlns:a16="http://schemas.microsoft.com/office/drawing/2014/main" id="{024A045C-2AB7-33A9-9538-ECE3E47FCD70}"/>
              </a:ext>
            </a:extLst>
          </p:cNvPr>
          <p:cNvGrpSpPr/>
          <p:nvPr/>
        </p:nvGrpSpPr>
        <p:grpSpPr>
          <a:xfrm>
            <a:off x="11154346" y="10047397"/>
            <a:ext cx="579004" cy="579004"/>
            <a:chOff x="1713870" y="959602"/>
            <a:chExt cx="579004" cy="579004"/>
          </a:xfrm>
        </p:grpSpPr>
        <p:sp>
          <p:nvSpPr>
            <p:cNvPr id="670" name="テキスト ボックス 669">
              <a:extLst>
                <a:ext uri="{FF2B5EF4-FFF2-40B4-BE49-F238E27FC236}">
                  <a16:creationId xmlns:a16="http://schemas.microsoft.com/office/drawing/2014/main" id="{FE53C32C-2088-BEAE-6767-B86AD473E06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71" name="四角形: 上の 2 つの角を切り取る 670">
              <a:extLst>
                <a:ext uri="{FF2B5EF4-FFF2-40B4-BE49-F238E27FC236}">
                  <a16:creationId xmlns:a16="http://schemas.microsoft.com/office/drawing/2014/main" id="{48C3DA04-9B85-2806-A1DD-9C15BCD2003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47671719-D21E-1A04-9E49-ADB360CB0558}"/>
              </a:ext>
            </a:extLst>
          </p:cNvPr>
          <p:cNvGrpSpPr/>
          <p:nvPr/>
        </p:nvGrpSpPr>
        <p:grpSpPr>
          <a:xfrm>
            <a:off x="11157457" y="9549495"/>
            <a:ext cx="579005" cy="372175"/>
            <a:chOff x="5131293" y="2559412"/>
            <a:chExt cx="579005" cy="372175"/>
          </a:xfrm>
        </p:grpSpPr>
        <p:sp>
          <p:nvSpPr>
            <p:cNvPr id="673" name="正方形/長方形 672">
              <a:extLst>
                <a:ext uri="{FF2B5EF4-FFF2-40B4-BE49-F238E27FC236}">
                  <a16:creationId xmlns:a16="http://schemas.microsoft.com/office/drawing/2014/main" id="{7CCE9D68-E196-AE7E-F7CB-669EB03FFDEB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4" name="テキスト ボックス 673">
              <a:extLst>
                <a:ext uri="{FF2B5EF4-FFF2-40B4-BE49-F238E27FC236}">
                  <a16:creationId xmlns:a16="http://schemas.microsoft.com/office/drawing/2014/main" id="{2170D3DB-89DE-FE53-D21A-7FE857ECB800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75" name="グループ化 674">
            <a:extLst>
              <a:ext uri="{FF2B5EF4-FFF2-40B4-BE49-F238E27FC236}">
                <a16:creationId xmlns:a16="http://schemas.microsoft.com/office/drawing/2014/main" id="{CBD1A5C1-4755-5A12-57E1-69C8CE225883}"/>
              </a:ext>
            </a:extLst>
          </p:cNvPr>
          <p:cNvGrpSpPr/>
          <p:nvPr/>
        </p:nvGrpSpPr>
        <p:grpSpPr>
          <a:xfrm>
            <a:off x="11157457" y="8955768"/>
            <a:ext cx="579004" cy="579004"/>
            <a:chOff x="1713870" y="959602"/>
            <a:chExt cx="579004" cy="579004"/>
          </a:xfrm>
        </p:grpSpPr>
        <p:sp>
          <p:nvSpPr>
            <p:cNvPr id="676" name="テキスト ボックス 675">
              <a:extLst>
                <a:ext uri="{FF2B5EF4-FFF2-40B4-BE49-F238E27FC236}">
                  <a16:creationId xmlns:a16="http://schemas.microsoft.com/office/drawing/2014/main" id="{41DFF698-8E82-63FD-71D1-064BEE82AA1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77" name="四角形: 上の 2 つの角を切り取る 676">
              <a:extLst>
                <a:ext uri="{FF2B5EF4-FFF2-40B4-BE49-F238E27FC236}">
                  <a16:creationId xmlns:a16="http://schemas.microsoft.com/office/drawing/2014/main" id="{6993305D-B334-DCE5-6A13-3E35B85FAAC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78" name="グループ化 677">
            <a:extLst>
              <a:ext uri="{FF2B5EF4-FFF2-40B4-BE49-F238E27FC236}">
                <a16:creationId xmlns:a16="http://schemas.microsoft.com/office/drawing/2014/main" id="{5532DC91-8414-563E-7B69-19177D2E1350}"/>
              </a:ext>
            </a:extLst>
          </p:cNvPr>
          <p:cNvGrpSpPr/>
          <p:nvPr/>
        </p:nvGrpSpPr>
        <p:grpSpPr>
          <a:xfrm>
            <a:off x="11159257" y="8490750"/>
            <a:ext cx="579005" cy="372175"/>
            <a:chOff x="5131293" y="2559412"/>
            <a:chExt cx="579005" cy="372175"/>
          </a:xfrm>
        </p:grpSpPr>
        <p:sp>
          <p:nvSpPr>
            <p:cNvPr id="679" name="正方形/長方形 678">
              <a:extLst>
                <a:ext uri="{FF2B5EF4-FFF2-40B4-BE49-F238E27FC236}">
                  <a16:creationId xmlns:a16="http://schemas.microsoft.com/office/drawing/2014/main" id="{B9508601-2807-01AA-1747-3C011772CBB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0" name="テキスト ボックス 679">
              <a:extLst>
                <a:ext uri="{FF2B5EF4-FFF2-40B4-BE49-F238E27FC236}">
                  <a16:creationId xmlns:a16="http://schemas.microsoft.com/office/drawing/2014/main" id="{4EA00850-B2FB-63EB-3E2D-A68DF9F6755A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681" name="グループ化 680">
            <a:extLst>
              <a:ext uri="{FF2B5EF4-FFF2-40B4-BE49-F238E27FC236}">
                <a16:creationId xmlns:a16="http://schemas.microsoft.com/office/drawing/2014/main" id="{C7CB9DEB-7734-D78F-B9B0-22ACA423D3A2}"/>
              </a:ext>
            </a:extLst>
          </p:cNvPr>
          <p:cNvGrpSpPr/>
          <p:nvPr/>
        </p:nvGrpSpPr>
        <p:grpSpPr>
          <a:xfrm>
            <a:off x="11153656" y="7906942"/>
            <a:ext cx="579004" cy="579004"/>
            <a:chOff x="1713870" y="959602"/>
            <a:chExt cx="579004" cy="579004"/>
          </a:xfrm>
        </p:grpSpPr>
        <p:sp>
          <p:nvSpPr>
            <p:cNvPr id="682" name="テキスト ボックス 681">
              <a:extLst>
                <a:ext uri="{FF2B5EF4-FFF2-40B4-BE49-F238E27FC236}">
                  <a16:creationId xmlns:a16="http://schemas.microsoft.com/office/drawing/2014/main" id="{BCE66AE1-C63F-E67F-DE70-1767308EF104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83" name="四角形: 上の 2 つの角を切り取る 682">
              <a:extLst>
                <a:ext uri="{FF2B5EF4-FFF2-40B4-BE49-F238E27FC236}">
                  <a16:creationId xmlns:a16="http://schemas.microsoft.com/office/drawing/2014/main" id="{DA7DA038-C944-B6E9-5D90-5337EA6B458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4" name="グループ化 683">
            <a:extLst>
              <a:ext uri="{FF2B5EF4-FFF2-40B4-BE49-F238E27FC236}">
                <a16:creationId xmlns:a16="http://schemas.microsoft.com/office/drawing/2014/main" id="{EB7587DD-023D-5DB6-4F67-AC8AB4791204}"/>
              </a:ext>
            </a:extLst>
          </p:cNvPr>
          <p:cNvGrpSpPr/>
          <p:nvPr/>
        </p:nvGrpSpPr>
        <p:grpSpPr>
          <a:xfrm>
            <a:off x="11153858" y="7244965"/>
            <a:ext cx="579005" cy="579005"/>
            <a:chOff x="5131293" y="2352583"/>
            <a:chExt cx="579005" cy="579005"/>
          </a:xfrm>
        </p:grpSpPr>
        <p:sp>
          <p:nvSpPr>
            <p:cNvPr id="685" name="正方形/長方形 684">
              <a:extLst>
                <a:ext uri="{FF2B5EF4-FFF2-40B4-BE49-F238E27FC236}">
                  <a16:creationId xmlns:a16="http://schemas.microsoft.com/office/drawing/2014/main" id="{11D25BF9-AC54-D085-84BC-6516F3D17F6B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6" name="テキスト ボックス 685">
              <a:extLst>
                <a:ext uri="{FF2B5EF4-FFF2-40B4-BE49-F238E27FC236}">
                  <a16:creationId xmlns:a16="http://schemas.microsoft.com/office/drawing/2014/main" id="{26C0D4B6-F320-E89C-E28A-15903D421E03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B95883DF-293F-FB36-60A2-F71230567774}"/>
              </a:ext>
            </a:extLst>
          </p:cNvPr>
          <p:cNvGrpSpPr/>
          <p:nvPr/>
        </p:nvGrpSpPr>
        <p:grpSpPr>
          <a:xfrm>
            <a:off x="11153655" y="6661157"/>
            <a:ext cx="579004" cy="579004"/>
            <a:chOff x="1713870" y="959602"/>
            <a:chExt cx="579004" cy="579004"/>
          </a:xfrm>
        </p:grpSpPr>
        <p:sp>
          <p:nvSpPr>
            <p:cNvPr id="688" name="テキスト ボックス 687">
              <a:extLst>
                <a:ext uri="{FF2B5EF4-FFF2-40B4-BE49-F238E27FC236}">
                  <a16:creationId xmlns:a16="http://schemas.microsoft.com/office/drawing/2014/main" id="{32DF09E4-986A-76CC-B7FC-401ECC869FD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89" name="四角形: 上の 2 つの角を切り取る 688">
              <a:extLst>
                <a:ext uri="{FF2B5EF4-FFF2-40B4-BE49-F238E27FC236}">
                  <a16:creationId xmlns:a16="http://schemas.microsoft.com/office/drawing/2014/main" id="{7A8C3B4F-FFC2-7B29-95C0-7FDE2F67F88A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90" name="図 689">
            <a:extLst>
              <a:ext uri="{FF2B5EF4-FFF2-40B4-BE49-F238E27FC236}">
                <a16:creationId xmlns:a16="http://schemas.microsoft.com/office/drawing/2014/main" id="{E0BA1C55-2EAB-1D08-A155-87142C6F4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301" y="11206414"/>
            <a:ext cx="441249" cy="441249"/>
          </a:xfrm>
          <a:prstGeom prst="rect">
            <a:avLst/>
          </a:prstGeom>
        </p:spPr>
      </p:pic>
      <p:sp>
        <p:nvSpPr>
          <p:cNvPr id="691" name="左大かっこ 690">
            <a:extLst>
              <a:ext uri="{FF2B5EF4-FFF2-40B4-BE49-F238E27FC236}">
                <a16:creationId xmlns:a16="http://schemas.microsoft.com/office/drawing/2014/main" id="{BDC7A9D0-394F-C4D9-1041-0EA4E9FFF358}"/>
              </a:ext>
            </a:extLst>
          </p:cNvPr>
          <p:cNvSpPr/>
          <p:nvPr/>
        </p:nvSpPr>
        <p:spPr>
          <a:xfrm>
            <a:off x="10957654" y="7618372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2" name="テキスト ボックス 691">
            <a:extLst>
              <a:ext uri="{FF2B5EF4-FFF2-40B4-BE49-F238E27FC236}">
                <a16:creationId xmlns:a16="http://schemas.microsoft.com/office/drawing/2014/main" id="{2B8E7FD1-BEC0-21D7-9322-121148C14D64}"/>
              </a:ext>
            </a:extLst>
          </p:cNvPr>
          <p:cNvSpPr txBox="1"/>
          <p:nvPr/>
        </p:nvSpPr>
        <p:spPr>
          <a:xfrm>
            <a:off x="10625426" y="7572179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693" name="左大かっこ 692">
            <a:extLst>
              <a:ext uri="{FF2B5EF4-FFF2-40B4-BE49-F238E27FC236}">
                <a16:creationId xmlns:a16="http://schemas.microsoft.com/office/drawing/2014/main" id="{11A08CF9-3596-D9A2-49CE-CDA6AB7C038A}"/>
              </a:ext>
            </a:extLst>
          </p:cNvPr>
          <p:cNvSpPr/>
          <p:nvPr/>
        </p:nvSpPr>
        <p:spPr>
          <a:xfrm>
            <a:off x="11010450" y="11315693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4" name="テキスト ボックス 693">
            <a:extLst>
              <a:ext uri="{FF2B5EF4-FFF2-40B4-BE49-F238E27FC236}">
                <a16:creationId xmlns:a16="http://schemas.microsoft.com/office/drawing/2014/main" id="{A504E617-532D-3488-669F-934D54B56515}"/>
              </a:ext>
            </a:extLst>
          </p:cNvPr>
          <p:cNvSpPr txBox="1"/>
          <p:nvPr/>
        </p:nvSpPr>
        <p:spPr>
          <a:xfrm>
            <a:off x="10669672" y="1136331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grpSp>
        <p:nvGrpSpPr>
          <p:cNvPr id="695" name="グループ化 694">
            <a:extLst>
              <a:ext uri="{FF2B5EF4-FFF2-40B4-BE49-F238E27FC236}">
                <a16:creationId xmlns:a16="http://schemas.microsoft.com/office/drawing/2014/main" id="{1B05379B-9CF0-DF53-01C0-B796774CD631}"/>
              </a:ext>
            </a:extLst>
          </p:cNvPr>
          <p:cNvGrpSpPr/>
          <p:nvPr/>
        </p:nvGrpSpPr>
        <p:grpSpPr>
          <a:xfrm>
            <a:off x="10366115" y="10630106"/>
            <a:ext cx="439885" cy="439885"/>
            <a:chOff x="10378301" y="11157674"/>
            <a:chExt cx="439885" cy="439885"/>
          </a:xfrm>
        </p:grpSpPr>
        <p:pic>
          <p:nvPicPr>
            <p:cNvPr id="696" name="図 695">
              <a:extLst>
                <a:ext uri="{FF2B5EF4-FFF2-40B4-BE49-F238E27FC236}">
                  <a16:creationId xmlns:a16="http://schemas.microsoft.com/office/drawing/2014/main" id="{18DF6097-0483-17D3-673D-033254E4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697" name="テキスト ボックス 696">
              <a:extLst>
                <a:ext uri="{FF2B5EF4-FFF2-40B4-BE49-F238E27FC236}">
                  <a16:creationId xmlns:a16="http://schemas.microsoft.com/office/drawing/2014/main" id="{1B8F302C-68D4-3CFB-836C-C0A8FC022907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698" name="左大かっこ 697">
            <a:extLst>
              <a:ext uri="{FF2B5EF4-FFF2-40B4-BE49-F238E27FC236}">
                <a16:creationId xmlns:a16="http://schemas.microsoft.com/office/drawing/2014/main" id="{0A836747-952D-F005-A1D9-B698C88F7585}"/>
              </a:ext>
            </a:extLst>
          </p:cNvPr>
          <p:cNvSpPr/>
          <p:nvPr/>
        </p:nvSpPr>
        <p:spPr>
          <a:xfrm>
            <a:off x="11008523" y="10662660"/>
            <a:ext cx="73152" cy="377120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9" name="テキスト ボックス 698">
            <a:extLst>
              <a:ext uri="{FF2B5EF4-FFF2-40B4-BE49-F238E27FC236}">
                <a16:creationId xmlns:a16="http://schemas.microsoft.com/office/drawing/2014/main" id="{E3642A8D-3FFE-0C1B-DEB9-979AD9CDD1E3}"/>
              </a:ext>
            </a:extLst>
          </p:cNvPr>
          <p:cNvSpPr txBox="1"/>
          <p:nvPr/>
        </p:nvSpPr>
        <p:spPr>
          <a:xfrm>
            <a:off x="10669672" y="10712951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2h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700" name="左大かっこ 699">
            <a:extLst>
              <a:ext uri="{FF2B5EF4-FFF2-40B4-BE49-F238E27FC236}">
                <a16:creationId xmlns:a16="http://schemas.microsoft.com/office/drawing/2014/main" id="{4DE3E1AA-808A-8093-D3A2-779D42C70202}"/>
              </a:ext>
            </a:extLst>
          </p:cNvPr>
          <p:cNvSpPr/>
          <p:nvPr/>
        </p:nvSpPr>
        <p:spPr>
          <a:xfrm>
            <a:off x="11010450" y="11112827"/>
            <a:ext cx="73152" cy="18798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884CA05B-6A0B-44C9-18B9-B37DB18FF7FA}"/>
              </a:ext>
            </a:extLst>
          </p:cNvPr>
          <p:cNvSpPr txBox="1"/>
          <p:nvPr/>
        </p:nvSpPr>
        <p:spPr>
          <a:xfrm>
            <a:off x="10678222" y="1106663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1h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705" name="グループ化 704">
            <a:extLst>
              <a:ext uri="{FF2B5EF4-FFF2-40B4-BE49-F238E27FC236}">
                <a16:creationId xmlns:a16="http://schemas.microsoft.com/office/drawing/2014/main" id="{6DE13E33-578F-F4E8-1400-D2698E13AEAF}"/>
              </a:ext>
            </a:extLst>
          </p:cNvPr>
          <p:cNvGrpSpPr/>
          <p:nvPr/>
        </p:nvGrpSpPr>
        <p:grpSpPr>
          <a:xfrm>
            <a:off x="23210791" y="13484101"/>
            <a:ext cx="2180474" cy="2180474"/>
            <a:chOff x="12395693" y="5111809"/>
            <a:chExt cx="914400" cy="914400"/>
          </a:xfrm>
        </p:grpSpPr>
        <p:sp>
          <p:nvSpPr>
            <p:cNvPr id="706" name="正方形/長方形 705">
              <a:extLst>
                <a:ext uri="{FF2B5EF4-FFF2-40B4-BE49-F238E27FC236}">
                  <a16:creationId xmlns:a16="http://schemas.microsoft.com/office/drawing/2014/main" id="{A6919C2D-38C8-A9BB-FA27-70DBD4AB6F58}"/>
                </a:ext>
              </a:extLst>
            </p:cNvPr>
            <p:cNvSpPr/>
            <p:nvPr/>
          </p:nvSpPr>
          <p:spPr>
            <a:xfrm rot="2700000">
              <a:off x="12382990" y="5508333"/>
              <a:ext cx="914400" cy="1213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正方形/長方形 706">
              <a:extLst>
                <a:ext uri="{FF2B5EF4-FFF2-40B4-BE49-F238E27FC236}">
                  <a16:creationId xmlns:a16="http://schemas.microsoft.com/office/drawing/2014/main" id="{D3915C6C-B593-7A17-135D-C6F7D574BEFF}"/>
                </a:ext>
              </a:extLst>
            </p:cNvPr>
            <p:cNvSpPr/>
            <p:nvPr/>
          </p:nvSpPr>
          <p:spPr>
            <a:xfrm rot="18900000">
              <a:off x="12395693" y="5505713"/>
              <a:ext cx="914400" cy="1179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8BB5731C-5253-52C6-BC73-A41883CD6BD4}"/>
              </a:ext>
            </a:extLst>
          </p:cNvPr>
          <p:cNvGrpSpPr/>
          <p:nvPr/>
        </p:nvGrpSpPr>
        <p:grpSpPr>
          <a:xfrm>
            <a:off x="32112142" y="16778487"/>
            <a:ext cx="2180474" cy="2180474"/>
            <a:chOff x="12395693" y="5111809"/>
            <a:chExt cx="914400" cy="914400"/>
          </a:xfrm>
        </p:grpSpPr>
        <p:sp>
          <p:nvSpPr>
            <p:cNvPr id="709" name="正方形/長方形 708">
              <a:extLst>
                <a:ext uri="{FF2B5EF4-FFF2-40B4-BE49-F238E27FC236}">
                  <a16:creationId xmlns:a16="http://schemas.microsoft.com/office/drawing/2014/main" id="{E6331CC2-2903-02B9-9EC1-E31B6BCFEA5B}"/>
                </a:ext>
              </a:extLst>
            </p:cNvPr>
            <p:cNvSpPr/>
            <p:nvPr/>
          </p:nvSpPr>
          <p:spPr>
            <a:xfrm rot="2700000">
              <a:off x="12382990" y="5508333"/>
              <a:ext cx="914400" cy="1213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正方形/長方形 709">
              <a:extLst>
                <a:ext uri="{FF2B5EF4-FFF2-40B4-BE49-F238E27FC236}">
                  <a16:creationId xmlns:a16="http://schemas.microsoft.com/office/drawing/2014/main" id="{0C894E59-87CB-559F-E622-F3E5D5033483}"/>
                </a:ext>
              </a:extLst>
            </p:cNvPr>
            <p:cNvSpPr/>
            <p:nvPr/>
          </p:nvSpPr>
          <p:spPr>
            <a:xfrm rot="18900000">
              <a:off x="12395693" y="5505713"/>
              <a:ext cx="914400" cy="1179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A4A1F981-050F-0F1A-0343-E0642C7DDF76}"/>
              </a:ext>
            </a:extLst>
          </p:cNvPr>
          <p:cNvCxnSpPr>
            <a:cxnSpLocks/>
          </p:cNvCxnSpPr>
          <p:nvPr/>
        </p:nvCxnSpPr>
        <p:spPr>
          <a:xfrm>
            <a:off x="17232456" y="961894"/>
            <a:ext cx="0" cy="229428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92C17B-D2CB-7ABA-1176-A216593C4F65}"/>
              </a:ext>
            </a:extLst>
          </p:cNvPr>
          <p:cNvSpPr txBox="1"/>
          <p:nvPr/>
        </p:nvSpPr>
        <p:spPr>
          <a:xfrm>
            <a:off x="12815536" y="59378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kumimoji="1" lang="ja-JP" alt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7DFB459-49AC-69FE-4788-32F49FCE979E}"/>
              </a:ext>
            </a:extLst>
          </p:cNvPr>
          <p:cNvGrpSpPr/>
          <p:nvPr/>
        </p:nvGrpSpPr>
        <p:grpSpPr>
          <a:xfrm>
            <a:off x="12981104" y="11114197"/>
            <a:ext cx="579004" cy="579004"/>
            <a:chOff x="1713870" y="959602"/>
            <a:chExt cx="579004" cy="57900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8E33BC1-11EB-CAC9-D22C-9DA5B867B5E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6" name="四角形: 上の 2 つの角を切り取る 5">
              <a:extLst>
                <a:ext uri="{FF2B5EF4-FFF2-40B4-BE49-F238E27FC236}">
                  <a16:creationId xmlns:a16="http://schemas.microsoft.com/office/drawing/2014/main" id="{4618CF0C-3FD0-2391-9896-7D1E8BAA8B9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6ABE13-85E2-C02A-0ABC-817EF3E7728E}"/>
              </a:ext>
            </a:extLst>
          </p:cNvPr>
          <p:cNvGrpSpPr/>
          <p:nvPr/>
        </p:nvGrpSpPr>
        <p:grpSpPr>
          <a:xfrm>
            <a:off x="12984215" y="10616295"/>
            <a:ext cx="579005" cy="372175"/>
            <a:chOff x="5131293" y="2559412"/>
            <a:chExt cx="579005" cy="37217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4EE502D-EC2E-7585-3CD0-A7EF7E895ADA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289B754-697C-D4C1-F312-E2618901DED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50D092C-2D08-BEBA-529D-DBC1F5604FE7}"/>
              </a:ext>
            </a:extLst>
          </p:cNvPr>
          <p:cNvGrpSpPr/>
          <p:nvPr/>
        </p:nvGrpSpPr>
        <p:grpSpPr>
          <a:xfrm>
            <a:off x="12984215" y="10022568"/>
            <a:ext cx="579004" cy="579004"/>
            <a:chOff x="1713870" y="959602"/>
            <a:chExt cx="579004" cy="579004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D1ACD48-33F0-7EC0-04CA-27A87D055B46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6" name="四角形: 上の 2 つの角を切り取る 25">
              <a:extLst>
                <a:ext uri="{FF2B5EF4-FFF2-40B4-BE49-F238E27FC236}">
                  <a16:creationId xmlns:a16="http://schemas.microsoft.com/office/drawing/2014/main" id="{C16DC333-06D0-4D66-8F2A-0C5DDCDDABF8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9869290-5A37-FAF0-288D-A95AA83C207F}"/>
              </a:ext>
            </a:extLst>
          </p:cNvPr>
          <p:cNvGrpSpPr/>
          <p:nvPr/>
        </p:nvGrpSpPr>
        <p:grpSpPr>
          <a:xfrm>
            <a:off x="12986015" y="9557550"/>
            <a:ext cx="579005" cy="372175"/>
            <a:chOff x="5131293" y="2559412"/>
            <a:chExt cx="579005" cy="372175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06EE9A-32BB-2C4E-A45D-621C9C7091B7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87EEDC-430A-5A2E-57B4-71FCC7E9E291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D039C5-BC41-70F7-B9E5-5E1C903F9F00}"/>
              </a:ext>
            </a:extLst>
          </p:cNvPr>
          <p:cNvGrpSpPr/>
          <p:nvPr/>
        </p:nvGrpSpPr>
        <p:grpSpPr>
          <a:xfrm>
            <a:off x="12980414" y="8973742"/>
            <a:ext cx="579004" cy="579004"/>
            <a:chOff x="1713870" y="959602"/>
            <a:chExt cx="579004" cy="579004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B46A769-3402-9295-6E24-9A1B5D16671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34" name="四角形: 上の 2 つの角を切り取る 33">
              <a:extLst>
                <a:ext uri="{FF2B5EF4-FFF2-40B4-BE49-F238E27FC236}">
                  <a16:creationId xmlns:a16="http://schemas.microsoft.com/office/drawing/2014/main" id="{EED522E9-DA03-1CF3-1C1B-60CB0E97AB8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493083B4-9A67-8023-758E-B3B1C45DF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581" y="11190000"/>
            <a:ext cx="441249" cy="441249"/>
          </a:xfrm>
          <a:prstGeom prst="rect">
            <a:avLst/>
          </a:prstGeom>
        </p:spPr>
      </p:pic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B574A044-EC31-5D75-3636-8316F626CFE3}"/>
              </a:ext>
            </a:extLst>
          </p:cNvPr>
          <p:cNvGrpSpPr/>
          <p:nvPr/>
        </p:nvGrpSpPr>
        <p:grpSpPr>
          <a:xfrm>
            <a:off x="12979177" y="8499920"/>
            <a:ext cx="579005" cy="372175"/>
            <a:chOff x="5131293" y="2559412"/>
            <a:chExt cx="579005" cy="37217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6044EE81-B38C-149F-7FA9-77DB09FE96A5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4EECEC8-3B66-0C7A-B8B3-20E8038E2EF7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7F1646B-EACF-C848-7373-852606771198}"/>
              </a:ext>
            </a:extLst>
          </p:cNvPr>
          <p:cNvGrpSpPr/>
          <p:nvPr/>
        </p:nvGrpSpPr>
        <p:grpSpPr>
          <a:xfrm>
            <a:off x="12979177" y="7906193"/>
            <a:ext cx="579004" cy="579004"/>
            <a:chOff x="1713870" y="959602"/>
            <a:chExt cx="579004" cy="579004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21FE23B-C53A-3A5E-E7F7-ADB6D3078E96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55" name="四角形: 上の 2 つの角を切り取る 54">
              <a:extLst>
                <a:ext uri="{FF2B5EF4-FFF2-40B4-BE49-F238E27FC236}">
                  <a16:creationId xmlns:a16="http://schemas.microsoft.com/office/drawing/2014/main" id="{89A9CCDB-9489-869E-B594-F785B6648F66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F7D080D-0087-B706-401B-FF22A7748FED}"/>
              </a:ext>
            </a:extLst>
          </p:cNvPr>
          <p:cNvGrpSpPr/>
          <p:nvPr/>
        </p:nvGrpSpPr>
        <p:grpSpPr>
          <a:xfrm>
            <a:off x="12979380" y="7239390"/>
            <a:ext cx="579005" cy="579005"/>
            <a:chOff x="5131293" y="2352583"/>
            <a:chExt cx="579005" cy="57900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2B9BDF4-1650-882F-1EEA-2F9E9125AD0F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テキスト ボックス 518">
              <a:extLst>
                <a:ext uri="{FF2B5EF4-FFF2-40B4-BE49-F238E27FC236}">
                  <a16:creationId xmlns:a16="http://schemas.microsoft.com/office/drawing/2014/main" id="{1ED40849-4FB7-E4F7-D790-527567464A06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525" name="グループ化 524">
            <a:extLst>
              <a:ext uri="{FF2B5EF4-FFF2-40B4-BE49-F238E27FC236}">
                <a16:creationId xmlns:a16="http://schemas.microsoft.com/office/drawing/2014/main" id="{970D1EB9-33F2-4E0D-9C5D-78EBC6EC1396}"/>
              </a:ext>
            </a:extLst>
          </p:cNvPr>
          <p:cNvGrpSpPr/>
          <p:nvPr/>
        </p:nvGrpSpPr>
        <p:grpSpPr>
          <a:xfrm>
            <a:off x="12979177" y="6655582"/>
            <a:ext cx="579004" cy="579004"/>
            <a:chOff x="1713870" y="959602"/>
            <a:chExt cx="579004" cy="57900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0B82610-152B-7E2E-8106-3064DCB9CFC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8" name="四角形: 上の 2 つの角を切り取る 77">
              <a:extLst>
                <a:ext uri="{FF2B5EF4-FFF2-40B4-BE49-F238E27FC236}">
                  <a16:creationId xmlns:a16="http://schemas.microsoft.com/office/drawing/2014/main" id="{FF3939B4-E90B-834C-958B-DF36D2811D9A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EF2553AB-E8FF-0055-FD9A-931E779E0492}"/>
              </a:ext>
            </a:extLst>
          </p:cNvPr>
          <p:cNvSpPr/>
          <p:nvPr/>
        </p:nvSpPr>
        <p:spPr>
          <a:xfrm>
            <a:off x="12742384" y="7607699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F45BE39-5704-DA98-AD9C-CD868202B19A}"/>
              </a:ext>
            </a:extLst>
          </p:cNvPr>
          <p:cNvSpPr txBox="1"/>
          <p:nvPr/>
        </p:nvSpPr>
        <p:spPr>
          <a:xfrm>
            <a:off x="12410156" y="756150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82" name="左大かっこ 81">
            <a:extLst>
              <a:ext uri="{FF2B5EF4-FFF2-40B4-BE49-F238E27FC236}">
                <a16:creationId xmlns:a16="http://schemas.microsoft.com/office/drawing/2014/main" id="{F4300C2B-86C6-E6F5-BC2A-83006533C70D}"/>
              </a:ext>
            </a:extLst>
          </p:cNvPr>
          <p:cNvSpPr/>
          <p:nvPr/>
        </p:nvSpPr>
        <p:spPr>
          <a:xfrm>
            <a:off x="12744979" y="11328393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028DA3E-08D2-8FF5-9F5B-1682FDC2E988}"/>
              </a:ext>
            </a:extLst>
          </p:cNvPr>
          <p:cNvSpPr txBox="1"/>
          <p:nvPr/>
        </p:nvSpPr>
        <p:spPr>
          <a:xfrm>
            <a:off x="12404201" y="1137601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DA96A2-CE53-3CA1-2F5A-A1A425E9171D}"/>
              </a:ext>
            </a:extLst>
          </p:cNvPr>
          <p:cNvGrpSpPr/>
          <p:nvPr/>
        </p:nvGrpSpPr>
        <p:grpSpPr>
          <a:xfrm>
            <a:off x="12083513" y="10637363"/>
            <a:ext cx="439885" cy="439885"/>
            <a:chOff x="10378301" y="11157674"/>
            <a:chExt cx="439885" cy="439885"/>
          </a:xfrm>
        </p:grpSpPr>
        <p:pic>
          <p:nvPicPr>
            <p:cNvPr id="163" name="図 162">
              <a:extLst>
                <a:ext uri="{FF2B5EF4-FFF2-40B4-BE49-F238E27FC236}">
                  <a16:creationId xmlns:a16="http://schemas.microsoft.com/office/drawing/2014/main" id="{850E4AF3-9C73-E49B-4CE7-689A9F07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903CD38B-4568-94A5-45E8-B1046B7DAC94}"/>
                </a:ext>
              </a:extLst>
            </p:cNvPr>
            <p:cNvSpPr txBox="1"/>
            <p:nvPr/>
          </p:nvSpPr>
          <p:spPr>
            <a:xfrm>
              <a:off x="10431370" y="1122822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B</a:t>
              </a:r>
              <a:endParaRPr kumimoji="1" lang="ja-JP" altLang="en-US" b="1" dirty="0"/>
            </a:p>
          </p:txBody>
        </p:sp>
      </p:grpSp>
      <p:sp>
        <p:nvSpPr>
          <p:cNvPr id="165" name="左大かっこ 164">
            <a:extLst>
              <a:ext uri="{FF2B5EF4-FFF2-40B4-BE49-F238E27FC236}">
                <a16:creationId xmlns:a16="http://schemas.microsoft.com/office/drawing/2014/main" id="{941BE0B6-6366-6E6D-6515-C13F6BD65868}"/>
              </a:ext>
            </a:extLst>
          </p:cNvPr>
          <p:cNvSpPr/>
          <p:nvPr/>
        </p:nvSpPr>
        <p:spPr>
          <a:xfrm>
            <a:off x="12747373" y="10626375"/>
            <a:ext cx="73152" cy="377120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ADD6DE8-B124-ABE4-37CA-83A45128AFB9}"/>
              </a:ext>
            </a:extLst>
          </p:cNvPr>
          <p:cNvSpPr txBox="1"/>
          <p:nvPr/>
        </p:nvSpPr>
        <p:spPr>
          <a:xfrm>
            <a:off x="12408522" y="1067666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2h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167" name="左大かっこ 166">
            <a:extLst>
              <a:ext uri="{FF2B5EF4-FFF2-40B4-BE49-F238E27FC236}">
                <a16:creationId xmlns:a16="http://schemas.microsoft.com/office/drawing/2014/main" id="{5D8C443B-BE9D-7157-84D4-2EA41494A22F}"/>
              </a:ext>
            </a:extLst>
          </p:cNvPr>
          <p:cNvSpPr/>
          <p:nvPr/>
        </p:nvSpPr>
        <p:spPr>
          <a:xfrm>
            <a:off x="12749300" y="11076542"/>
            <a:ext cx="73152" cy="18798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498CA27-8BA8-D609-FCDA-20ED42CAC7DB}"/>
              </a:ext>
            </a:extLst>
          </p:cNvPr>
          <p:cNvSpPr txBox="1"/>
          <p:nvPr/>
        </p:nvSpPr>
        <p:spPr>
          <a:xfrm>
            <a:off x="12417072" y="11030349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1h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596" name="グループ化 595">
            <a:extLst>
              <a:ext uri="{FF2B5EF4-FFF2-40B4-BE49-F238E27FC236}">
                <a16:creationId xmlns:a16="http://schemas.microsoft.com/office/drawing/2014/main" id="{8E088B83-A586-1664-2697-83B0F244AAA0}"/>
              </a:ext>
            </a:extLst>
          </p:cNvPr>
          <p:cNvGrpSpPr/>
          <p:nvPr/>
        </p:nvGrpSpPr>
        <p:grpSpPr>
          <a:xfrm>
            <a:off x="13636000" y="8343340"/>
            <a:ext cx="2180474" cy="2180474"/>
            <a:chOff x="12395693" y="5111809"/>
            <a:chExt cx="914400" cy="914400"/>
          </a:xfrm>
        </p:grpSpPr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FF988709-ADA7-7AA6-46A5-8CD05C916CF4}"/>
                </a:ext>
              </a:extLst>
            </p:cNvPr>
            <p:cNvSpPr/>
            <p:nvPr/>
          </p:nvSpPr>
          <p:spPr>
            <a:xfrm rot="2700000">
              <a:off x="12382990" y="5508333"/>
              <a:ext cx="914400" cy="1213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91FB2DCD-1A2E-3AF1-F97B-11F9ABCDE3AF}"/>
                </a:ext>
              </a:extLst>
            </p:cNvPr>
            <p:cNvSpPr/>
            <p:nvPr/>
          </p:nvSpPr>
          <p:spPr>
            <a:xfrm rot="18900000">
              <a:off x="12395693" y="5505713"/>
              <a:ext cx="914400" cy="1179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9" name="グループ化 598">
            <a:extLst>
              <a:ext uri="{FF2B5EF4-FFF2-40B4-BE49-F238E27FC236}">
                <a16:creationId xmlns:a16="http://schemas.microsoft.com/office/drawing/2014/main" id="{C9427659-0FC6-ED94-C073-7246AE4239FC}"/>
              </a:ext>
            </a:extLst>
          </p:cNvPr>
          <p:cNvGrpSpPr/>
          <p:nvPr/>
        </p:nvGrpSpPr>
        <p:grpSpPr>
          <a:xfrm>
            <a:off x="7009344" y="16107444"/>
            <a:ext cx="439885" cy="439885"/>
            <a:chOff x="10378301" y="11157674"/>
            <a:chExt cx="439885" cy="439885"/>
          </a:xfrm>
        </p:grpSpPr>
        <p:pic>
          <p:nvPicPr>
            <p:cNvPr id="600" name="図 599">
              <a:extLst>
                <a:ext uri="{FF2B5EF4-FFF2-40B4-BE49-F238E27FC236}">
                  <a16:creationId xmlns:a16="http://schemas.microsoft.com/office/drawing/2014/main" id="{819538FC-1E79-F022-E27A-36F2ACBC6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601" name="テキスト ボックス 600">
              <a:extLst>
                <a:ext uri="{FF2B5EF4-FFF2-40B4-BE49-F238E27FC236}">
                  <a16:creationId xmlns:a16="http://schemas.microsoft.com/office/drawing/2014/main" id="{5139CB44-5B1B-9DF4-D208-4C6E594B597A}"/>
                </a:ext>
              </a:extLst>
            </p:cNvPr>
            <p:cNvSpPr txBox="1"/>
            <p:nvPr/>
          </p:nvSpPr>
          <p:spPr>
            <a:xfrm>
              <a:off x="10431370" y="1122822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B</a:t>
              </a:r>
              <a:endParaRPr kumimoji="1" lang="ja-JP" altLang="en-US" b="1" dirty="0"/>
            </a:p>
          </p:txBody>
        </p:sp>
      </p:grpSp>
      <p:sp>
        <p:nvSpPr>
          <p:cNvPr id="620" name="左大かっこ 619">
            <a:extLst>
              <a:ext uri="{FF2B5EF4-FFF2-40B4-BE49-F238E27FC236}">
                <a16:creationId xmlns:a16="http://schemas.microsoft.com/office/drawing/2014/main" id="{1FC0835F-DD0D-CF0C-622A-A7678B7DF375}"/>
              </a:ext>
            </a:extLst>
          </p:cNvPr>
          <p:cNvSpPr/>
          <p:nvPr/>
        </p:nvSpPr>
        <p:spPr>
          <a:xfrm>
            <a:off x="7605073" y="16391184"/>
            <a:ext cx="73152" cy="377120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70C375ED-69D5-C323-3714-E149915F7579}"/>
              </a:ext>
            </a:extLst>
          </p:cNvPr>
          <p:cNvSpPr txBox="1"/>
          <p:nvPr/>
        </p:nvSpPr>
        <p:spPr>
          <a:xfrm>
            <a:off x="7266222" y="16441475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2h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223" name="左大かっこ 222">
            <a:extLst>
              <a:ext uri="{FF2B5EF4-FFF2-40B4-BE49-F238E27FC236}">
                <a16:creationId xmlns:a16="http://schemas.microsoft.com/office/drawing/2014/main" id="{881A3418-6534-8B9C-FF93-32B69A92BAEE}"/>
              </a:ext>
            </a:extLst>
          </p:cNvPr>
          <p:cNvSpPr/>
          <p:nvPr/>
        </p:nvSpPr>
        <p:spPr>
          <a:xfrm>
            <a:off x="7591529" y="16050776"/>
            <a:ext cx="73152" cy="18798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51A352F2-B9C5-713F-1CF5-5814BF16BFF9}"/>
              </a:ext>
            </a:extLst>
          </p:cNvPr>
          <p:cNvSpPr txBox="1"/>
          <p:nvPr/>
        </p:nvSpPr>
        <p:spPr>
          <a:xfrm>
            <a:off x="7259301" y="1600458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1h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DD52672E-C79C-F58C-482A-FCA05DFA519E}"/>
              </a:ext>
            </a:extLst>
          </p:cNvPr>
          <p:cNvGrpSpPr/>
          <p:nvPr/>
        </p:nvGrpSpPr>
        <p:grpSpPr>
          <a:xfrm>
            <a:off x="9574352" y="16981009"/>
            <a:ext cx="579005" cy="261610"/>
            <a:chOff x="5602035" y="5286718"/>
            <a:chExt cx="579005" cy="261610"/>
          </a:xfrm>
        </p:grpSpPr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27715AE2-81FB-E994-B4E7-993728FE8514}"/>
                </a:ext>
              </a:extLst>
            </p:cNvPr>
            <p:cNvSpPr/>
            <p:nvPr/>
          </p:nvSpPr>
          <p:spPr>
            <a:xfrm>
              <a:off x="5602035" y="5312981"/>
              <a:ext cx="579005" cy="183684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7C65FE47-4251-D83B-8A8A-D25E0842EE8E}"/>
                </a:ext>
              </a:extLst>
            </p:cNvPr>
            <p:cNvSpPr txBox="1"/>
            <p:nvPr/>
          </p:nvSpPr>
          <p:spPr>
            <a:xfrm>
              <a:off x="5678979" y="528671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1</a:t>
              </a:r>
              <a:r>
                <a:rPr kumimoji="1" lang="en-US" altLang="ja-JP" sz="1100" dirty="0"/>
                <a:t> </a:t>
              </a:r>
              <a:r>
                <a:rPr lang="ja-JP" altLang="en-US" sz="1100" dirty="0"/>
                <a:t> </a:t>
              </a:r>
              <a:r>
                <a:rPr kumimoji="1" lang="en-US" altLang="ja-JP" sz="1100" dirty="0"/>
                <a:t>h</a:t>
              </a:r>
              <a:endParaRPr kumimoji="1" lang="ja-JP" altLang="en-US" sz="1100" dirty="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ABE0151C-B71E-59A7-F473-9B1681421B84}"/>
              </a:ext>
            </a:extLst>
          </p:cNvPr>
          <p:cNvGrpSpPr/>
          <p:nvPr/>
        </p:nvGrpSpPr>
        <p:grpSpPr>
          <a:xfrm>
            <a:off x="9574353" y="16420454"/>
            <a:ext cx="579004" cy="579004"/>
            <a:chOff x="1713870" y="959602"/>
            <a:chExt cx="579004" cy="579004"/>
          </a:xfrm>
        </p:grpSpPr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501D980C-79B6-4FD2-82B0-2FD37A4EFE7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30" name="四角形: 上の 2 つの角を切り取る 229">
              <a:extLst>
                <a:ext uri="{FF2B5EF4-FFF2-40B4-BE49-F238E27FC236}">
                  <a16:creationId xmlns:a16="http://schemas.microsoft.com/office/drawing/2014/main" id="{7B9F29A5-8476-CCBD-1936-C83F08CB9BA0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37BE3520-99DB-4F9F-F19D-F8378995BD68}"/>
              </a:ext>
            </a:extLst>
          </p:cNvPr>
          <p:cNvGrpSpPr/>
          <p:nvPr/>
        </p:nvGrpSpPr>
        <p:grpSpPr>
          <a:xfrm>
            <a:off x="11158507" y="16841908"/>
            <a:ext cx="579004" cy="372176"/>
            <a:chOff x="1713870" y="1166430"/>
            <a:chExt cx="579004" cy="372176"/>
          </a:xfrm>
        </p:grpSpPr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F20DAC57-AC1D-89C5-D70A-47811638C9DD}"/>
                </a:ext>
              </a:extLst>
            </p:cNvPr>
            <p:cNvSpPr txBox="1"/>
            <p:nvPr/>
          </p:nvSpPr>
          <p:spPr>
            <a:xfrm>
              <a:off x="1757952" y="119937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33" name="四角形: 上の 2 つの角を切り取る 232">
              <a:extLst>
                <a:ext uri="{FF2B5EF4-FFF2-40B4-BE49-F238E27FC236}">
                  <a16:creationId xmlns:a16="http://schemas.microsoft.com/office/drawing/2014/main" id="{CD90A217-97EC-8999-4FDA-415907DB5341}"/>
                </a:ext>
              </a:extLst>
            </p:cNvPr>
            <p:cNvSpPr/>
            <p:nvPr/>
          </p:nvSpPr>
          <p:spPr>
            <a:xfrm>
              <a:off x="1713870" y="1166430"/>
              <a:ext cx="579004" cy="372176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158867D9-4146-053B-1569-B03A8FE82297}"/>
              </a:ext>
            </a:extLst>
          </p:cNvPr>
          <p:cNvGrpSpPr/>
          <p:nvPr/>
        </p:nvGrpSpPr>
        <p:grpSpPr>
          <a:xfrm>
            <a:off x="12979177" y="16808757"/>
            <a:ext cx="579004" cy="372176"/>
            <a:chOff x="1713870" y="1166430"/>
            <a:chExt cx="579004" cy="372176"/>
          </a:xfrm>
        </p:grpSpPr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80506454-FA35-A446-7076-B7B64914EEB0}"/>
                </a:ext>
              </a:extLst>
            </p:cNvPr>
            <p:cNvSpPr txBox="1"/>
            <p:nvPr/>
          </p:nvSpPr>
          <p:spPr>
            <a:xfrm>
              <a:off x="1757952" y="119937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36" name="四角形: 上の 2 つの角を切り取る 235">
              <a:extLst>
                <a:ext uri="{FF2B5EF4-FFF2-40B4-BE49-F238E27FC236}">
                  <a16:creationId xmlns:a16="http://schemas.microsoft.com/office/drawing/2014/main" id="{6405C3E8-BE46-838C-95C2-F0E082F9C666}"/>
                </a:ext>
              </a:extLst>
            </p:cNvPr>
            <p:cNvSpPr/>
            <p:nvPr/>
          </p:nvSpPr>
          <p:spPr>
            <a:xfrm>
              <a:off x="1713870" y="1166430"/>
              <a:ext cx="579004" cy="372176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D13E3C1D-C122-F81D-491B-D1249927F54B}"/>
              </a:ext>
            </a:extLst>
          </p:cNvPr>
          <p:cNvGrpSpPr/>
          <p:nvPr/>
        </p:nvGrpSpPr>
        <p:grpSpPr>
          <a:xfrm>
            <a:off x="12979176" y="16374967"/>
            <a:ext cx="579005" cy="372175"/>
            <a:chOff x="5131293" y="2559412"/>
            <a:chExt cx="579005" cy="372175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5F54BF1-BC84-0BD0-819C-5C131FD559BF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A3C91C00-155D-A622-99E3-D9D31EB7D354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DDB2283-7A98-15D4-5E50-4705614CFD04}"/>
              </a:ext>
            </a:extLst>
          </p:cNvPr>
          <p:cNvGrpSpPr/>
          <p:nvPr/>
        </p:nvGrpSpPr>
        <p:grpSpPr>
          <a:xfrm>
            <a:off x="12979177" y="15791159"/>
            <a:ext cx="579004" cy="579004"/>
            <a:chOff x="1713870" y="959602"/>
            <a:chExt cx="579004" cy="579004"/>
          </a:xfrm>
        </p:grpSpPr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9954F903-DB5A-169D-F6B3-51F535B9E43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42" name="四角形: 上の 2 つの角を切り取る 241">
              <a:extLst>
                <a:ext uri="{FF2B5EF4-FFF2-40B4-BE49-F238E27FC236}">
                  <a16:creationId xmlns:a16="http://schemas.microsoft.com/office/drawing/2014/main" id="{E0F0E1F2-92FB-B15B-F070-B97765760263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BA07CE54-5972-0D57-7E43-FCE7C768AC79}"/>
              </a:ext>
            </a:extLst>
          </p:cNvPr>
          <p:cNvGrpSpPr/>
          <p:nvPr/>
        </p:nvGrpSpPr>
        <p:grpSpPr>
          <a:xfrm>
            <a:off x="12982011" y="15294796"/>
            <a:ext cx="579005" cy="372175"/>
            <a:chOff x="5131293" y="2559412"/>
            <a:chExt cx="579005" cy="372175"/>
          </a:xfrm>
        </p:grpSpPr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1F26D2C-1A15-0079-74A1-E33CCE3AEEAA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5CCE63A0-C96C-F2C9-4255-B91FD4968FE6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C32047EF-9E7B-DDC5-27A2-BB0FF9FD21BA}"/>
              </a:ext>
            </a:extLst>
          </p:cNvPr>
          <p:cNvGrpSpPr/>
          <p:nvPr/>
        </p:nvGrpSpPr>
        <p:grpSpPr>
          <a:xfrm>
            <a:off x="12982011" y="14701069"/>
            <a:ext cx="579004" cy="579004"/>
            <a:chOff x="1713870" y="959602"/>
            <a:chExt cx="579004" cy="579004"/>
          </a:xfrm>
        </p:grpSpPr>
        <p:sp>
          <p:nvSpPr>
            <p:cNvPr id="247" name="テキスト ボックス 246">
              <a:extLst>
                <a:ext uri="{FF2B5EF4-FFF2-40B4-BE49-F238E27FC236}">
                  <a16:creationId xmlns:a16="http://schemas.microsoft.com/office/drawing/2014/main" id="{F38D68BD-D2A4-AF04-B2C6-44D2EF5DD48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48" name="四角形: 上の 2 つの角を切り取る 247">
              <a:extLst>
                <a:ext uri="{FF2B5EF4-FFF2-40B4-BE49-F238E27FC236}">
                  <a16:creationId xmlns:a16="http://schemas.microsoft.com/office/drawing/2014/main" id="{2FFA5DDB-BEC2-D73F-9BD5-20020C74E0E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F8D2283D-4770-BBF4-1513-5AA018D4E07B}"/>
              </a:ext>
            </a:extLst>
          </p:cNvPr>
          <p:cNvGrpSpPr/>
          <p:nvPr/>
        </p:nvGrpSpPr>
        <p:grpSpPr>
          <a:xfrm>
            <a:off x="12979177" y="14024096"/>
            <a:ext cx="579005" cy="579005"/>
            <a:chOff x="5131293" y="2352583"/>
            <a:chExt cx="579005" cy="579005"/>
          </a:xfrm>
        </p:grpSpPr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BFE1CC72-A232-7562-3C12-1861E8DF82BF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496C7965-3632-FF9C-EFF9-E7674666326D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252" name="グループ化 251">
            <a:extLst>
              <a:ext uri="{FF2B5EF4-FFF2-40B4-BE49-F238E27FC236}">
                <a16:creationId xmlns:a16="http://schemas.microsoft.com/office/drawing/2014/main" id="{04D5EC06-5ED3-D4BA-8302-D5784CAD9FAA}"/>
              </a:ext>
            </a:extLst>
          </p:cNvPr>
          <p:cNvGrpSpPr/>
          <p:nvPr/>
        </p:nvGrpSpPr>
        <p:grpSpPr>
          <a:xfrm>
            <a:off x="12978974" y="13440288"/>
            <a:ext cx="579004" cy="579004"/>
            <a:chOff x="1713870" y="959602"/>
            <a:chExt cx="579004" cy="579004"/>
          </a:xfrm>
        </p:grpSpPr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7BEE123C-459E-AB53-F520-6DCDF5AFAE5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254" name="四角形: 上の 2 つの角を切り取る 253">
              <a:extLst>
                <a:ext uri="{FF2B5EF4-FFF2-40B4-BE49-F238E27FC236}">
                  <a16:creationId xmlns:a16="http://schemas.microsoft.com/office/drawing/2014/main" id="{574687E2-461A-1AA0-CD3F-CDEBCA0B192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60" name="図 659">
            <a:extLst>
              <a:ext uri="{FF2B5EF4-FFF2-40B4-BE49-F238E27FC236}">
                <a16:creationId xmlns:a16="http://schemas.microsoft.com/office/drawing/2014/main" id="{14441486-F8D8-7A40-E71B-A26E28AB9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6742443"/>
            <a:ext cx="441249" cy="441249"/>
          </a:xfrm>
          <a:prstGeom prst="rect">
            <a:avLst/>
          </a:prstGeom>
        </p:spPr>
      </p:pic>
      <p:sp>
        <p:nvSpPr>
          <p:cNvPr id="661" name="左大かっこ 660">
            <a:extLst>
              <a:ext uri="{FF2B5EF4-FFF2-40B4-BE49-F238E27FC236}">
                <a16:creationId xmlns:a16="http://schemas.microsoft.com/office/drawing/2014/main" id="{6C591057-B332-7CD7-CCDA-D47997BF6403}"/>
              </a:ext>
            </a:extLst>
          </p:cNvPr>
          <p:cNvSpPr/>
          <p:nvPr/>
        </p:nvSpPr>
        <p:spPr>
          <a:xfrm>
            <a:off x="12815558" y="16816011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2" name="テキスト ボックス 661">
            <a:extLst>
              <a:ext uri="{FF2B5EF4-FFF2-40B4-BE49-F238E27FC236}">
                <a16:creationId xmlns:a16="http://schemas.microsoft.com/office/drawing/2014/main" id="{F5057A9A-7A3E-BE64-DB45-32A8614F3191}"/>
              </a:ext>
            </a:extLst>
          </p:cNvPr>
          <p:cNvSpPr txBox="1"/>
          <p:nvPr/>
        </p:nvSpPr>
        <p:spPr>
          <a:xfrm>
            <a:off x="12474780" y="16863631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257" name="左大かっこ 256">
            <a:extLst>
              <a:ext uri="{FF2B5EF4-FFF2-40B4-BE49-F238E27FC236}">
                <a16:creationId xmlns:a16="http://schemas.microsoft.com/office/drawing/2014/main" id="{022DA329-F7E5-F785-9AAA-52955E98E405}"/>
              </a:ext>
            </a:extLst>
          </p:cNvPr>
          <p:cNvSpPr/>
          <p:nvPr/>
        </p:nvSpPr>
        <p:spPr>
          <a:xfrm>
            <a:off x="12791811" y="14399846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F8410BF3-3913-9625-4326-8C3AF43937B9}"/>
              </a:ext>
            </a:extLst>
          </p:cNvPr>
          <p:cNvSpPr txBox="1"/>
          <p:nvPr/>
        </p:nvSpPr>
        <p:spPr>
          <a:xfrm>
            <a:off x="12459583" y="1435365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4E610CF2-6602-370F-6C40-F7502A69DEDB}"/>
              </a:ext>
            </a:extLst>
          </p:cNvPr>
          <p:cNvGrpSpPr/>
          <p:nvPr/>
        </p:nvGrpSpPr>
        <p:grpSpPr>
          <a:xfrm>
            <a:off x="12185493" y="16155003"/>
            <a:ext cx="439885" cy="439885"/>
            <a:chOff x="10378301" y="11157674"/>
            <a:chExt cx="439885" cy="439885"/>
          </a:xfrm>
        </p:grpSpPr>
        <p:pic>
          <p:nvPicPr>
            <p:cNvPr id="260" name="図 259">
              <a:extLst>
                <a:ext uri="{FF2B5EF4-FFF2-40B4-BE49-F238E27FC236}">
                  <a16:creationId xmlns:a16="http://schemas.microsoft.com/office/drawing/2014/main" id="{27F25755-371D-42FA-B94A-2357CF14F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712" name="テキスト ボックス 711">
              <a:extLst>
                <a:ext uri="{FF2B5EF4-FFF2-40B4-BE49-F238E27FC236}">
                  <a16:creationId xmlns:a16="http://schemas.microsoft.com/office/drawing/2014/main" id="{F04F1121-9AB0-666D-2370-77E2393E38C6}"/>
                </a:ext>
              </a:extLst>
            </p:cNvPr>
            <p:cNvSpPr txBox="1"/>
            <p:nvPr/>
          </p:nvSpPr>
          <p:spPr>
            <a:xfrm>
              <a:off x="10431370" y="1122822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</p:grpSp>
      <p:sp>
        <p:nvSpPr>
          <p:cNvPr id="713" name="左大かっこ 712">
            <a:extLst>
              <a:ext uri="{FF2B5EF4-FFF2-40B4-BE49-F238E27FC236}">
                <a16:creationId xmlns:a16="http://schemas.microsoft.com/office/drawing/2014/main" id="{AAA76B9C-074F-6728-480B-80187A5C2FA4}"/>
              </a:ext>
            </a:extLst>
          </p:cNvPr>
          <p:cNvSpPr/>
          <p:nvPr/>
        </p:nvSpPr>
        <p:spPr>
          <a:xfrm>
            <a:off x="12803438" y="16216535"/>
            <a:ext cx="73152" cy="561952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4" name="テキスト ボックス 713">
            <a:extLst>
              <a:ext uri="{FF2B5EF4-FFF2-40B4-BE49-F238E27FC236}">
                <a16:creationId xmlns:a16="http://schemas.microsoft.com/office/drawing/2014/main" id="{23494036-A1CB-2E30-CA5E-198B100C88E0}"/>
              </a:ext>
            </a:extLst>
          </p:cNvPr>
          <p:cNvSpPr txBox="1"/>
          <p:nvPr/>
        </p:nvSpPr>
        <p:spPr>
          <a:xfrm>
            <a:off x="12455242" y="1634146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715" name="グループ化 714">
            <a:extLst>
              <a:ext uri="{FF2B5EF4-FFF2-40B4-BE49-F238E27FC236}">
                <a16:creationId xmlns:a16="http://schemas.microsoft.com/office/drawing/2014/main" id="{75A3209E-46E7-ED2E-47AF-9880C170C345}"/>
              </a:ext>
            </a:extLst>
          </p:cNvPr>
          <p:cNvGrpSpPr/>
          <p:nvPr/>
        </p:nvGrpSpPr>
        <p:grpSpPr>
          <a:xfrm>
            <a:off x="14707024" y="16780959"/>
            <a:ext cx="579004" cy="372176"/>
            <a:chOff x="1713870" y="1166430"/>
            <a:chExt cx="579004" cy="372176"/>
          </a:xfrm>
        </p:grpSpPr>
        <p:sp>
          <p:nvSpPr>
            <p:cNvPr id="716" name="テキスト ボックス 715">
              <a:extLst>
                <a:ext uri="{FF2B5EF4-FFF2-40B4-BE49-F238E27FC236}">
                  <a16:creationId xmlns:a16="http://schemas.microsoft.com/office/drawing/2014/main" id="{670410F9-BE96-D711-93B2-51E426E23C6C}"/>
                </a:ext>
              </a:extLst>
            </p:cNvPr>
            <p:cNvSpPr txBox="1"/>
            <p:nvPr/>
          </p:nvSpPr>
          <p:spPr>
            <a:xfrm>
              <a:off x="1757952" y="119937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17" name="四角形: 上の 2 つの角を切り取る 716">
              <a:extLst>
                <a:ext uri="{FF2B5EF4-FFF2-40B4-BE49-F238E27FC236}">
                  <a16:creationId xmlns:a16="http://schemas.microsoft.com/office/drawing/2014/main" id="{A8F2B250-3F56-DA66-4005-74922C5DCF55}"/>
                </a:ext>
              </a:extLst>
            </p:cNvPr>
            <p:cNvSpPr/>
            <p:nvPr/>
          </p:nvSpPr>
          <p:spPr>
            <a:xfrm>
              <a:off x="1713870" y="1166430"/>
              <a:ext cx="579004" cy="372176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8" name="グループ化 717">
            <a:extLst>
              <a:ext uri="{FF2B5EF4-FFF2-40B4-BE49-F238E27FC236}">
                <a16:creationId xmlns:a16="http://schemas.microsoft.com/office/drawing/2014/main" id="{6A058EF6-7B53-080D-B1AE-9856F141335E}"/>
              </a:ext>
            </a:extLst>
          </p:cNvPr>
          <p:cNvGrpSpPr/>
          <p:nvPr/>
        </p:nvGrpSpPr>
        <p:grpSpPr>
          <a:xfrm>
            <a:off x="14707024" y="16356056"/>
            <a:ext cx="579005" cy="372175"/>
            <a:chOff x="5131293" y="2559412"/>
            <a:chExt cx="579005" cy="372175"/>
          </a:xfrm>
        </p:grpSpPr>
        <p:sp>
          <p:nvSpPr>
            <p:cNvPr id="719" name="正方形/長方形 718">
              <a:extLst>
                <a:ext uri="{FF2B5EF4-FFF2-40B4-BE49-F238E27FC236}">
                  <a16:creationId xmlns:a16="http://schemas.microsoft.com/office/drawing/2014/main" id="{881A1911-D833-69E0-9B23-4DE20870BF85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0" name="テキスト ボックス 719">
              <a:extLst>
                <a:ext uri="{FF2B5EF4-FFF2-40B4-BE49-F238E27FC236}">
                  <a16:creationId xmlns:a16="http://schemas.microsoft.com/office/drawing/2014/main" id="{0E76A4BF-8FBD-D17C-D760-619F02E09858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21" name="グループ化 720">
            <a:extLst>
              <a:ext uri="{FF2B5EF4-FFF2-40B4-BE49-F238E27FC236}">
                <a16:creationId xmlns:a16="http://schemas.microsoft.com/office/drawing/2014/main" id="{859E94EB-FD1C-3D3B-0E33-1B8B327BF00B}"/>
              </a:ext>
            </a:extLst>
          </p:cNvPr>
          <p:cNvGrpSpPr/>
          <p:nvPr/>
        </p:nvGrpSpPr>
        <p:grpSpPr>
          <a:xfrm>
            <a:off x="14707024" y="15762329"/>
            <a:ext cx="579004" cy="579004"/>
            <a:chOff x="1713870" y="959602"/>
            <a:chExt cx="579004" cy="579004"/>
          </a:xfrm>
        </p:grpSpPr>
        <p:sp>
          <p:nvSpPr>
            <p:cNvPr id="722" name="テキスト ボックス 721">
              <a:extLst>
                <a:ext uri="{FF2B5EF4-FFF2-40B4-BE49-F238E27FC236}">
                  <a16:creationId xmlns:a16="http://schemas.microsoft.com/office/drawing/2014/main" id="{02A93F65-0DB4-41D1-5EDF-2B762C94394C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23" name="四角形: 上の 2 つの角を切り取る 722">
              <a:extLst>
                <a:ext uri="{FF2B5EF4-FFF2-40B4-BE49-F238E27FC236}">
                  <a16:creationId xmlns:a16="http://schemas.microsoft.com/office/drawing/2014/main" id="{6DFD1D33-7FA0-CA64-531F-E2DC7BEFA679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4" name="グループ化 723">
            <a:extLst>
              <a:ext uri="{FF2B5EF4-FFF2-40B4-BE49-F238E27FC236}">
                <a16:creationId xmlns:a16="http://schemas.microsoft.com/office/drawing/2014/main" id="{D4DA6A1B-4C4F-9786-D010-A74C1EC14EB0}"/>
              </a:ext>
            </a:extLst>
          </p:cNvPr>
          <p:cNvGrpSpPr/>
          <p:nvPr/>
        </p:nvGrpSpPr>
        <p:grpSpPr>
          <a:xfrm>
            <a:off x="14697646" y="15303116"/>
            <a:ext cx="579005" cy="372175"/>
            <a:chOff x="5131293" y="2559412"/>
            <a:chExt cx="579005" cy="372175"/>
          </a:xfrm>
        </p:grpSpPr>
        <p:sp>
          <p:nvSpPr>
            <p:cNvPr id="725" name="正方形/長方形 724">
              <a:extLst>
                <a:ext uri="{FF2B5EF4-FFF2-40B4-BE49-F238E27FC236}">
                  <a16:creationId xmlns:a16="http://schemas.microsoft.com/office/drawing/2014/main" id="{CBBE9C48-DBD1-0C7E-7EBB-90382DE82EA3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6" name="テキスト ボックス 725">
              <a:extLst>
                <a:ext uri="{FF2B5EF4-FFF2-40B4-BE49-F238E27FC236}">
                  <a16:creationId xmlns:a16="http://schemas.microsoft.com/office/drawing/2014/main" id="{253674AD-D839-6C10-2A8F-B77D2B161DC2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27" name="グループ化 726">
            <a:extLst>
              <a:ext uri="{FF2B5EF4-FFF2-40B4-BE49-F238E27FC236}">
                <a16:creationId xmlns:a16="http://schemas.microsoft.com/office/drawing/2014/main" id="{AE2D57CE-C492-9D24-AC45-42C08D60C571}"/>
              </a:ext>
            </a:extLst>
          </p:cNvPr>
          <p:cNvGrpSpPr/>
          <p:nvPr/>
        </p:nvGrpSpPr>
        <p:grpSpPr>
          <a:xfrm>
            <a:off x="14697646" y="14709389"/>
            <a:ext cx="579004" cy="579004"/>
            <a:chOff x="1713870" y="959602"/>
            <a:chExt cx="579004" cy="579004"/>
          </a:xfrm>
        </p:grpSpPr>
        <p:sp>
          <p:nvSpPr>
            <p:cNvPr id="728" name="テキスト ボックス 727">
              <a:extLst>
                <a:ext uri="{FF2B5EF4-FFF2-40B4-BE49-F238E27FC236}">
                  <a16:creationId xmlns:a16="http://schemas.microsoft.com/office/drawing/2014/main" id="{5D2C26BD-4ABA-5FB5-47E3-89A816757004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29" name="四角形: 上の 2 つの角を切り取る 728">
              <a:extLst>
                <a:ext uri="{FF2B5EF4-FFF2-40B4-BE49-F238E27FC236}">
                  <a16:creationId xmlns:a16="http://schemas.microsoft.com/office/drawing/2014/main" id="{A2D265BB-0129-4DF3-9FDE-CA9C2249EBF6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30" name="テキスト ボックス 729">
            <a:extLst>
              <a:ext uri="{FF2B5EF4-FFF2-40B4-BE49-F238E27FC236}">
                <a16:creationId xmlns:a16="http://schemas.microsoft.com/office/drawing/2014/main" id="{722A6F66-4FB2-F5EC-8FBC-221AE132FF49}"/>
              </a:ext>
            </a:extLst>
          </p:cNvPr>
          <p:cNvSpPr txBox="1"/>
          <p:nvPr/>
        </p:nvSpPr>
        <p:spPr>
          <a:xfrm>
            <a:off x="14576832" y="125041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kumimoji="1" lang="ja-JP" altLang="en-US" i="1" dirty="0">
                <a:solidFill>
                  <a:schemeClr val="bg1">
                    <a:lumMod val="75000"/>
                  </a:schemeClr>
                </a:solidFill>
              </a:rPr>
              <a:t>日目</a:t>
            </a:r>
          </a:p>
        </p:txBody>
      </p:sp>
      <p:grpSp>
        <p:nvGrpSpPr>
          <p:cNvPr id="731" name="グループ化 730">
            <a:extLst>
              <a:ext uri="{FF2B5EF4-FFF2-40B4-BE49-F238E27FC236}">
                <a16:creationId xmlns:a16="http://schemas.microsoft.com/office/drawing/2014/main" id="{8D52D1F7-49F5-6766-EFA2-16D40E4DEDB2}"/>
              </a:ext>
            </a:extLst>
          </p:cNvPr>
          <p:cNvGrpSpPr/>
          <p:nvPr/>
        </p:nvGrpSpPr>
        <p:grpSpPr>
          <a:xfrm>
            <a:off x="14710452" y="14024784"/>
            <a:ext cx="579005" cy="579005"/>
            <a:chOff x="5131293" y="2352583"/>
            <a:chExt cx="579005" cy="579005"/>
          </a:xfrm>
        </p:grpSpPr>
        <p:sp>
          <p:nvSpPr>
            <p:cNvPr id="732" name="正方形/長方形 731">
              <a:extLst>
                <a:ext uri="{FF2B5EF4-FFF2-40B4-BE49-F238E27FC236}">
                  <a16:creationId xmlns:a16="http://schemas.microsoft.com/office/drawing/2014/main" id="{F0DFAAB3-588F-5D5C-2B86-5F07FE3D431B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テキスト ボックス 732">
              <a:extLst>
                <a:ext uri="{FF2B5EF4-FFF2-40B4-BE49-F238E27FC236}">
                  <a16:creationId xmlns:a16="http://schemas.microsoft.com/office/drawing/2014/main" id="{7F24FBBE-0475-B9B8-5D92-29EAC914EEBF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734" name="グループ化 733">
            <a:extLst>
              <a:ext uri="{FF2B5EF4-FFF2-40B4-BE49-F238E27FC236}">
                <a16:creationId xmlns:a16="http://schemas.microsoft.com/office/drawing/2014/main" id="{14E67973-383E-04AE-68A6-8790A28FDF00}"/>
              </a:ext>
            </a:extLst>
          </p:cNvPr>
          <p:cNvGrpSpPr/>
          <p:nvPr/>
        </p:nvGrpSpPr>
        <p:grpSpPr>
          <a:xfrm>
            <a:off x="14710453" y="13440976"/>
            <a:ext cx="579004" cy="579004"/>
            <a:chOff x="1713870" y="959602"/>
            <a:chExt cx="579004" cy="579004"/>
          </a:xfrm>
        </p:grpSpPr>
        <p:sp>
          <p:nvSpPr>
            <p:cNvPr id="735" name="テキスト ボックス 734">
              <a:extLst>
                <a:ext uri="{FF2B5EF4-FFF2-40B4-BE49-F238E27FC236}">
                  <a16:creationId xmlns:a16="http://schemas.microsoft.com/office/drawing/2014/main" id="{690EC29E-D448-E4E0-4419-D456B76F7770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36" name="四角形: 上の 2 つの角を切り取る 735">
              <a:extLst>
                <a:ext uri="{FF2B5EF4-FFF2-40B4-BE49-F238E27FC236}">
                  <a16:creationId xmlns:a16="http://schemas.microsoft.com/office/drawing/2014/main" id="{AA6A50BC-515F-4C04-FE3E-BF3F1E40C460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37" name="図 736">
            <a:extLst>
              <a:ext uri="{FF2B5EF4-FFF2-40B4-BE49-F238E27FC236}">
                <a16:creationId xmlns:a16="http://schemas.microsoft.com/office/drawing/2014/main" id="{DC435671-FEB5-6F35-E959-188408D0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24" y="16666720"/>
            <a:ext cx="441249" cy="441249"/>
          </a:xfrm>
          <a:prstGeom prst="rect">
            <a:avLst/>
          </a:prstGeom>
        </p:spPr>
      </p:pic>
      <p:sp>
        <p:nvSpPr>
          <p:cNvPr id="738" name="左大かっこ 737">
            <a:extLst>
              <a:ext uri="{FF2B5EF4-FFF2-40B4-BE49-F238E27FC236}">
                <a16:creationId xmlns:a16="http://schemas.microsoft.com/office/drawing/2014/main" id="{7F7545BD-829B-6FCB-DB6A-E3D88845A6BE}"/>
              </a:ext>
            </a:extLst>
          </p:cNvPr>
          <p:cNvSpPr/>
          <p:nvPr/>
        </p:nvSpPr>
        <p:spPr>
          <a:xfrm>
            <a:off x="14503680" y="14396492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9" name="テキスト ボックス 738">
            <a:extLst>
              <a:ext uri="{FF2B5EF4-FFF2-40B4-BE49-F238E27FC236}">
                <a16:creationId xmlns:a16="http://schemas.microsoft.com/office/drawing/2014/main" id="{FDD8215A-6094-011C-4048-8BFBCEB64AC4}"/>
              </a:ext>
            </a:extLst>
          </p:cNvPr>
          <p:cNvSpPr txBox="1"/>
          <p:nvPr/>
        </p:nvSpPr>
        <p:spPr>
          <a:xfrm>
            <a:off x="14171452" y="14350299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740" name="左大かっこ 739">
            <a:extLst>
              <a:ext uri="{FF2B5EF4-FFF2-40B4-BE49-F238E27FC236}">
                <a16:creationId xmlns:a16="http://schemas.microsoft.com/office/drawing/2014/main" id="{A9F0028D-C867-64BB-AF01-ED42E68B9C51}"/>
              </a:ext>
            </a:extLst>
          </p:cNvPr>
          <p:cNvSpPr/>
          <p:nvPr/>
        </p:nvSpPr>
        <p:spPr>
          <a:xfrm>
            <a:off x="14529362" y="16788012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1" name="テキスト ボックス 740">
            <a:extLst>
              <a:ext uri="{FF2B5EF4-FFF2-40B4-BE49-F238E27FC236}">
                <a16:creationId xmlns:a16="http://schemas.microsoft.com/office/drawing/2014/main" id="{39F26410-F700-C215-72F2-10880F1D8931}"/>
              </a:ext>
            </a:extLst>
          </p:cNvPr>
          <p:cNvSpPr txBox="1"/>
          <p:nvPr/>
        </p:nvSpPr>
        <p:spPr>
          <a:xfrm>
            <a:off x="14188584" y="16835632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742" name="テキスト ボックス 741">
            <a:extLst>
              <a:ext uri="{FF2B5EF4-FFF2-40B4-BE49-F238E27FC236}">
                <a16:creationId xmlns:a16="http://schemas.microsoft.com/office/drawing/2014/main" id="{2374B86D-0C77-0A02-5686-58011E7E859E}"/>
              </a:ext>
            </a:extLst>
          </p:cNvPr>
          <p:cNvSpPr txBox="1"/>
          <p:nvPr/>
        </p:nvSpPr>
        <p:spPr>
          <a:xfrm>
            <a:off x="16223975" y="122469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kumimoji="1" lang="ja-JP" alt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743" name="グループ化 742">
            <a:extLst>
              <a:ext uri="{FF2B5EF4-FFF2-40B4-BE49-F238E27FC236}">
                <a16:creationId xmlns:a16="http://schemas.microsoft.com/office/drawing/2014/main" id="{65471065-4221-29AE-62C9-58D18BE9393A}"/>
              </a:ext>
            </a:extLst>
          </p:cNvPr>
          <p:cNvGrpSpPr/>
          <p:nvPr/>
        </p:nvGrpSpPr>
        <p:grpSpPr>
          <a:xfrm>
            <a:off x="16488199" y="16749702"/>
            <a:ext cx="579005" cy="372175"/>
            <a:chOff x="5131293" y="2559412"/>
            <a:chExt cx="579005" cy="372175"/>
          </a:xfrm>
        </p:grpSpPr>
        <p:sp>
          <p:nvSpPr>
            <p:cNvPr id="744" name="正方形/長方形 743">
              <a:extLst>
                <a:ext uri="{FF2B5EF4-FFF2-40B4-BE49-F238E27FC236}">
                  <a16:creationId xmlns:a16="http://schemas.microsoft.com/office/drawing/2014/main" id="{261B8E8C-E4C2-7883-51EE-B00BD8907742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5" name="テキスト ボックス 744">
              <a:extLst>
                <a:ext uri="{FF2B5EF4-FFF2-40B4-BE49-F238E27FC236}">
                  <a16:creationId xmlns:a16="http://schemas.microsoft.com/office/drawing/2014/main" id="{B9278BE2-D5B3-AF61-319F-DD93445A9947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46" name="グループ化 745">
            <a:extLst>
              <a:ext uri="{FF2B5EF4-FFF2-40B4-BE49-F238E27FC236}">
                <a16:creationId xmlns:a16="http://schemas.microsoft.com/office/drawing/2014/main" id="{4CCB5A8A-0D4B-A874-E0C1-3261B259A2F4}"/>
              </a:ext>
            </a:extLst>
          </p:cNvPr>
          <p:cNvGrpSpPr/>
          <p:nvPr/>
        </p:nvGrpSpPr>
        <p:grpSpPr>
          <a:xfrm>
            <a:off x="16488199" y="16155975"/>
            <a:ext cx="579004" cy="579004"/>
            <a:chOff x="1713870" y="959602"/>
            <a:chExt cx="579004" cy="579004"/>
          </a:xfrm>
        </p:grpSpPr>
        <p:sp>
          <p:nvSpPr>
            <p:cNvPr id="747" name="テキスト ボックス 746">
              <a:extLst>
                <a:ext uri="{FF2B5EF4-FFF2-40B4-BE49-F238E27FC236}">
                  <a16:creationId xmlns:a16="http://schemas.microsoft.com/office/drawing/2014/main" id="{3F7CC9B1-3299-1BDB-F0DF-8A6A12A5491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48" name="四角形: 上の 2 つの角を切り取る 747">
              <a:extLst>
                <a:ext uri="{FF2B5EF4-FFF2-40B4-BE49-F238E27FC236}">
                  <a16:creationId xmlns:a16="http://schemas.microsoft.com/office/drawing/2014/main" id="{AE817E68-268C-60AC-1F53-FB50574309E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9" name="グループ化 748">
            <a:extLst>
              <a:ext uri="{FF2B5EF4-FFF2-40B4-BE49-F238E27FC236}">
                <a16:creationId xmlns:a16="http://schemas.microsoft.com/office/drawing/2014/main" id="{C167E24D-3667-EC80-F3AF-91E80BB4FFBA}"/>
              </a:ext>
            </a:extLst>
          </p:cNvPr>
          <p:cNvGrpSpPr/>
          <p:nvPr/>
        </p:nvGrpSpPr>
        <p:grpSpPr>
          <a:xfrm>
            <a:off x="16478821" y="15696762"/>
            <a:ext cx="579005" cy="372175"/>
            <a:chOff x="5131293" y="2559412"/>
            <a:chExt cx="579005" cy="372175"/>
          </a:xfrm>
        </p:grpSpPr>
        <p:sp>
          <p:nvSpPr>
            <p:cNvPr id="750" name="正方形/長方形 749">
              <a:extLst>
                <a:ext uri="{FF2B5EF4-FFF2-40B4-BE49-F238E27FC236}">
                  <a16:creationId xmlns:a16="http://schemas.microsoft.com/office/drawing/2014/main" id="{5F293D5F-9281-76A5-B34F-CF84D3F3C3FF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1" name="テキスト ボックス 750">
              <a:extLst>
                <a:ext uri="{FF2B5EF4-FFF2-40B4-BE49-F238E27FC236}">
                  <a16:creationId xmlns:a16="http://schemas.microsoft.com/office/drawing/2014/main" id="{F8AB1E43-A06A-C954-ACD6-49EAE4A7C0D9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52" name="グループ化 751">
            <a:extLst>
              <a:ext uri="{FF2B5EF4-FFF2-40B4-BE49-F238E27FC236}">
                <a16:creationId xmlns:a16="http://schemas.microsoft.com/office/drawing/2014/main" id="{4A420030-6DAB-4692-B8F3-CE6394C0E901}"/>
              </a:ext>
            </a:extLst>
          </p:cNvPr>
          <p:cNvGrpSpPr/>
          <p:nvPr/>
        </p:nvGrpSpPr>
        <p:grpSpPr>
          <a:xfrm>
            <a:off x="16478821" y="15103035"/>
            <a:ext cx="579004" cy="579004"/>
            <a:chOff x="1713870" y="959602"/>
            <a:chExt cx="579004" cy="579004"/>
          </a:xfrm>
        </p:grpSpPr>
        <p:sp>
          <p:nvSpPr>
            <p:cNvPr id="753" name="テキスト ボックス 752">
              <a:extLst>
                <a:ext uri="{FF2B5EF4-FFF2-40B4-BE49-F238E27FC236}">
                  <a16:creationId xmlns:a16="http://schemas.microsoft.com/office/drawing/2014/main" id="{D2676298-6171-5819-AA7F-D16721F245A6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54" name="四角形: 上の 2 つの角を切り取る 753">
              <a:extLst>
                <a:ext uri="{FF2B5EF4-FFF2-40B4-BE49-F238E27FC236}">
                  <a16:creationId xmlns:a16="http://schemas.microsoft.com/office/drawing/2014/main" id="{6F7CBB65-23E4-8D97-2831-AED91824ED9F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55" name="グループ化 754">
            <a:extLst>
              <a:ext uri="{FF2B5EF4-FFF2-40B4-BE49-F238E27FC236}">
                <a16:creationId xmlns:a16="http://schemas.microsoft.com/office/drawing/2014/main" id="{42FE81B1-7B96-1276-613F-EC51CBCB81C7}"/>
              </a:ext>
            </a:extLst>
          </p:cNvPr>
          <p:cNvGrpSpPr/>
          <p:nvPr/>
        </p:nvGrpSpPr>
        <p:grpSpPr>
          <a:xfrm>
            <a:off x="16479415" y="14645803"/>
            <a:ext cx="579005" cy="372175"/>
            <a:chOff x="5131293" y="2559412"/>
            <a:chExt cx="579005" cy="372175"/>
          </a:xfrm>
        </p:grpSpPr>
        <p:sp>
          <p:nvSpPr>
            <p:cNvPr id="756" name="正方形/長方形 755">
              <a:extLst>
                <a:ext uri="{FF2B5EF4-FFF2-40B4-BE49-F238E27FC236}">
                  <a16:creationId xmlns:a16="http://schemas.microsoft.com/office/drawing/2014/main" id="{3F7CE20E-105D-6F66-C78D-9FCB7C14B712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7" name="テキスト ボックス 756">
              <a:extLst>
                <a:ext uri="{FF2B5EF4-FFF2-40B4-BE49-F238E27FC236}">
                  <a16:creationId xmlns:a16="http://schemas.microsoft.com/office/drawing/2014/main" id="{A5FB5507-A7C4-0399-CC25-5F4F8602231A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BFB07058-DAAB-E645-F9EF-8A2939C9F18B}"/>
              </a:ext>
            </a:extLst>
          </p:cNvPr>
          <p:cNvGrpSpPr/>
          <p:nvPr/>
        </p:nvGrpSpPr>
        <p:grpSpPr>
          <a:xfrm>
            <a:off x="16479416" y="14052076"/>
            <a:ext cx="579004" cy="579004"/>
            <a:chOff x="1713870" y="959602"/>
            <a:chExt cx="579004" cy="579004"/>
          </a:xfrm>
        </p:grpSpPr>
        <p:sp>
          <p:nvSpPr>
            <p:cNvPr id="759" name="テキスト ボックス 758">
              <a:extLst>
                <a:ext uri="{FF2B5EF4-FFF2-40B4-BE49-F238E27FC236}">
                  <a16:creationId xmlns:a16="http://schemas.microsoft.com/office/drawing/2014/main" id="{EF760C8E-EE0C-8398-FE74-FD302700426B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60" name="四角形: 上の 2 つの角を切り取る 759">
              <a:extLst>
                <a:ext uri="{FF2B5EF4-FFF2-40B4-BE49-F238E27FC236}">
                  <a16:creationId xmlns:a16="http://schemas.microsoft.com/office/drawing/2014/main" id="{0A2B8E6F-F56F-E39C-1709-FADDE0B2679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61" name="グループ化 760">
            <a:extLst>
              <a:ext uri="{FF2B5EF4-FFF2-40B4-BE49-F238E27FC236}">
                <a16:creationId xmlns:a16="http://schemas.microsoft.com/office/drawing/2014/main" id="{07600AA3-CF84-22C0-6E75-7188F7BFC372}"/>
              </a:ext>
            </a:extLst>
          </p:cNvPr>
          <p:cNvGrpSpPr/>
          <p:nvPr/>
        </p:nvGrpSpPr>
        <p:grpSpPr>
          <a:xfrm>
            <a:off x="16469290" y="13387636"/>
            <a:ext cx="579005" cy="579005"/>
            <a:chOff x="5131293" y="2352583"/>
            <a:chExt cx="579005" cy="579005"/>
          </a:xfrm>
        </p:grpSpPr>
        <p:sp>
          <p:nvSpPr>
            <p:cNvPr id="762" name="正方形/長方形 761">
              <a:extLst>
                <a:ext uri="{FF2B5EF4-FFF2-40B4-BE49-F238E27FC236}">
                  <a16:creationId xmlns:a16="http://schemas.microsoft.com/office/drawing/2014/main" id="{531E0361-1C79-1A4D-72E7-3BF5BA719A9D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テキスト ボックス 762">
              <a:extLst>
                <a:ext uri="{FF2B5EF4-FFF2-40B4-BE49-F238E27FC236}">
                  <a16:creationId xmlns:a16="http://schemas.microsoft.com/office/drawing/2014/main" id="{3B8CD8F3-08BD-28BD-7BB4-656EB53CA520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764" name="グループ化 763">
            <a:extLst>
              <a:ext uri="{FF2B5EF4-FFF2-40B4-BE49-F238E27FC236}">
                <a16:creationId xmlns:a16="http://schemas.microsoft.com/office/drawing/2014/main" id="{B2AAA037-C91A-5634-FEA6-EC3AC0A21C3A}"/>
              </a:ext>
            </a:extLst>
          </p:cNvPr>
          <p:cNvGrpSpPr/>
          <p:nvPr/>
        </p:nvGrpSpPr>
        <p:grpSpPr>
          <a:xfrm>
            <a:off x="16469291" y="12798194"/>
            <a:ext cx="579004" cy="579004"/>
            <a:chOff x="1713870" y="959602"/>
            <a:chExt cx="579004" cy="579004"/>
          </a:xfrm>
        </p:grpSpPr>
        <p:sp>
          <p:nvSpPr>
            <p:cNvPr id="765" name="テキスト ボックス 764">
              <a:extLst>
                <a:ext uri="{FF2B5EF4-FFF2-40B4-BE49-F238E27FC236}">
                  <a16:creationId xmlns:a16="http://schemas.microsoft.com/office/drawing/2014/main" id="{CB6ECFE0-66FC-6832-9617-EAC44BB30D01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66" name="四角形: 上の 2 つの角を切り取る 765">
              <a:extLst>
                <a:ext uri="{FF2B5EF4-FFF2-40B4-BE49-F238E27FC236}">
                  <a16:creationId xmlns:a16="http://schemas.microsoft.com/office/drawing/2014/main" id="{15ED95FE-DDF7-8136-F854-DF3784E9E6F8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67" name="図 766">
            <a:extLst>
              <a:ext uri="{FF2B5EF4-FFF2-40B4-BE49-F238E27FC236}">
                <a16:creationId xmlns:a16="http://schemas.microsoft.com/office/drawing/2014/main" id="{1993F31C-E33F-3394-3D7A-A59079575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27" y="16647485"/>
            <a:ext cx="441249" cy="441249"/>
          </a:xfrm>
          <a:prstGeom prst="rect">
            <a:avLst/>
          </a:prstGeom>
        </p:spPr>
      </p:pic>
      <p:sp>
        <p:nvSpPr>
          <p:cNvPr id="383" name="左大かっこ 382">
            <a:extLst>
              <a:ext uri="{FF2B5EF4-FFF2-40B4-BE49-F238E27FC236}">
                <a16:creationId xmlns:a16="http://schemas.microsoft.com/office/drawing/2014/main" id="{1FCDFDE8-08B9-AD93-0042-E382E12F6AE8}"/>
              </a:ext>
            </a:extLst>
          </p:cNvPr>
          <p:cNvSpPr/>
          <p:nvPr/>
        </p:nvSpPr>
        <p:spPr>
          <a:xfrm>
            <a:off x="16237230" y="13743633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E94AD636-9E75-971D-A511-D1A2EC704486}"/>
              </a:ext>
            </a:extLst>
          </p:cNvPr>
          <p:cNvSpPr txBox="1"/>
          <p:nvPr/>
        </p:nvSpPr>
        <p:spPr>
          <a:xfrm>
            <a:off x="15905002" y="13697440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412" name="左大かっこ 411">
            <a:extLst>
              <a:ext uri="{FF2B5EF4-FFF2-40B4-BE49-F238E27FC236}">
                <a16:creationId xmlns:a16="http://schemas.microsoft.com/office/drawing/2014/main" id="{C4AC4E81-8403-2067-E4D6-6879365985CD}"/>
              </a:ext>
            </a:extLst>
          </p:cNvPr>
          <p:cNvSpPr/>
          <p:nvPr/>
        </p:nvSpPr>
        <p:spPr>
          <a:xfrm>
            <a:off x="16264976" y="16756764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0CF11BBD-9A22-6C99-0997-B3BF006FEE29}"/>
              </a:ext>
            </a:extLst>
          </p:cNvPr>
          <p:cNvSpPr txBox="1"/>
          <p:nvPr/>
        </p:nvSpPr>
        <p:spPr>
          <a:xfrm>
            <a:off x="15924198" y="16804384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2C2CD8D1-E384-2133-E328-09CEA979B6BC}"/>
              </a:ext>
            </a:extLst>
          </p:cNvPr>
          <p:cNvGrpSpPr/>
          <p:nvPr/>
        </p:nvGrpSpPr>
        <p:grpSpPr>
          <a:xfrm>
            <a:off x="15634191" y="16093057"/>
            <a:ext cx="439885" cy="439885"/>
            <a:chOff x="10378301" y="11157674"/>
            <a:chExt cx="439885" cy="439885"/>
          </a:xfrm>
        </p:grpSpPr>
        <p:pic>
          <p:nvPicPr>
            <p:cNvPr id="416" name="図 415">
              <a:extLst>
                <a:ext uri="{FF2B5EF4-FFF2-40B4-BE49-F238E27FC236}">
                  <a16:creationId xmlns:a16="http://schemas.microsoft.com/office/drawing/2014/main" id="{684A04E4-73D4-9944-D19F-B5EF1E00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433" name="テキスト ボックス 432">
              <a:extLst>
                <a:ext uri="{FF2B5EF4-FFF2-40B4-BE49-F238E27FC236}">
                  <a16:creationId xmlns:a16="http://schemas.microsoft.com/office/drawing/2014/main" id="{68FC02B1-9F02-44D4-7A7F-C7676576FA82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768" name="左大かっこ 767">
            <a:extLst>
              <a:ext uri="{FF2B5EF4-FFF2-40B4-BE49-F238E27FC236}">
                <a16:creationId xmlns:a16="http://schemas.microsoft.com/office/drawing/2014/main" id="{543015F0-A512-B466-DAD6-96CDAF984878}"/>
              </a:ext>
            </a:extLst>
          </p:cNvPr>
          <p:cNvSpPr/>
          <p:nvPr/>
        </p:nvSpPr>
        <p:spPr>
          <a:xfrm>
            <a:off x="16252136" y="16154589"/>
            <a:ext cx="73152" cy="561952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9" name="テキスト ボックス 768">
            <a:extLst>
              <a:ext uri="{FF2B5EF4-FFF2-40B4-BE49-F238E27FC236}">
                <a16:creationId xmlns:a16="http://schemas.microsoft.com/office/drawing/2014/main" id="{1924A7F2-629E-800A-E5F3-C4A258038E18}"/>
              </a:ext>
            </a:extLst>
          </p:cNvPr>
          <p:cNvSpPr txBox="1"/>
          <p:nvPr/>
        </p:nvSpPr>
        <p:spPr>
          <a:xfrm>
            <a:off x="15903940" y="1627952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grpSp>
        <p:nvGrpSpPr>
          <p:cNvPr id="770" name="グループ化 769">
            <a:extLst>
              <a:ext uri="{FF2B5EF4-FFF2-40B4-BE49-F238E27FC236}">
                <a16:creationId xmlns:a16="http://schemas.microsoft.com/office/drawing/2014/main" id="{AFFEA3FE-BA88-0064-3301-A343CE7B4F1F}"/>
              </a:ext>
            </a:extLst>
          </p:cNvPr>
          <p:cNvGrpSpPr/>
          <p:nvPr/>
        </p:nvGrpSpPr>
        <p:grpSpPr>
          <a:xfrm>
            <a:off x="18082494" y="16724679"/>
            <a:ext cx="579005" cy="372175"/>
            <a:chOff x="5131293" y="2559412"/>
            <a:chExt cx="579005" cy="372175"/>
          </a:xfrm>
        </p:grpSpPr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69252BA6-5170-4428-8F07-7C3B30206423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2" name="テキスト ボックス 771">
              <a:extLst>
                <a:ext uri="{FF2B5EF4-FFF2-40B4-BE49-F238E27FC236}">
                  <a16:creationId xmlns:a16="http://schemas.microsoft.com/office/drawing/2014/main" id="{A8416450-3ABA-706C-4AD1-A38EF791D2C0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73" name="グループ化 772">
            <a:extLst>
              <a:ext uri="{FF2B5EF4-FFF2-40B4-BE49-F238E27FC236}">
                <a16:creationId xmlns:a16="http://schemas.microsoft.com/office/drawing/2014/main" id="{3CC2CB91-8E66-4718-CEAB-7506B64DD2A5}"/>
              </a:ext>
            </a:extLst>
          </p:cNvPr>
          <p:cNvGrpSpPr/>
          <p:nvPr/>
        </p:nvGrpSpPr>
        <p:grpSpPr>
          <a:xfrm>
            <a:off x="18082494" y="16130952"/>
            <a:ext cx="579004" cy="579004"/>
            <a:chOff x="1713870" y="959602"/>
            <a:chExt cx="579004" cy="579004"/>
          </a:xfrm>
        </p:grpSpPr>
        <p:sp>
          <p:nvSpPr>
            <p:cNvPr id="774" name="テキスト ボックス 773">
              <a:extLst>
                <a:ext uri="{FF2B5EF4-FFF2-40B4-BE49-F238E27FC236}">
                  <a16:creationId xmlns:a16="http://schemas.microsoft.com/office/drawing/2014/main" id="{C8D1E266-7512-3018-877A-51AA1848F26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75" name="四角形: 上の 2 つの角を切り取る 774">
              <a:extLst>
                <a:ext uri="{FF2B5EF4-FFF2-40B4-BE49-F238E27FC236}">
                  <a16:creationId xmlns:a16="http://schemas.microsoft.com/office/drawing/2014/main" id="{CAEDF128-3B3E-5592-E051-827FE47F5AB1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76" name="グループ化 775">
            <a:extLst>
              <a:ext uri="{FF2B5EF4-FFF2-40B4-BE49-F238E27FC236}">
                <a16:creationId xmlns:a16="http://schemas.microsoft.com/office/drawing/2014/main" id="{44F5AAEC-1E0A-2AEC-A3E4-A4BB66B51E91}"/>
              </a:ext>
            </a:extLst>
          </p:cNvPr>
          <p:cNvGrpSpPr/>
          <p:nvPr/>
        </p:nvGrpSpPr>
        <p:grpSpPr>
          <a:xfrm>
            <a:off x="18083088" y="15673720"/>
            <a:ext cx="579005" cy="372175"/>
            <a:chOff x="5131293" y="2559412"/>
            <a:chExt cx="579005" cy="372175"/>
          </a:xfrm>
        </p:grpSpPr>
        <p:sp>
          <p:nvSpPr>
            <p:cNvPr id="777" name="正方形/長方形 776">
              <a:extLst>
                <a:ext uri="{FF2B5EF4-FFF2-40B4-BE49-F238E27FC236}">
                  <a16:creationId xmlns:a16="http://schemas.microsoft.com/office/drawing/2014/main" id="{93375783-97A8-F961-5471-38181ACE014C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8" name="テキスト ボックス 777">
              <a:extLst>
                <a:ext uri="{FF2B5EF4-FFF2-40B4-BE49-F238E27FC236}">
                  <a16:creationId xmlns:a16="http://schemas.microsoft.com/office/drawing/2014/main" id="{CA49A09E-7C2C-506C-D2B4-EF25C25E41A3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79" name="グループ化 778">
            <a:extLst>
              <a:ext uri="{FF2B5EF4-FFF2-40B4-BE49-F238E27FC236}">
                <a16:creationId xmlns:a16="http://schemas.microsoft.com/office/drawing/2014/main" id="{C3C889EF-8290-D5D6-948D-9F87BCFE2440}"/>
              </a:ext>
            </a:extLst>
          </p:cNvPr>
          <p:cNvGrpSpPr/>
          <p:nvPr/>
        </p:nvGrpSpPr>
        <p:grpSpPr>
          <a:xfrm>
            <a:off x="18083089" y="15079993"/>
            <a:ext cx="579004" cy="579004"/>
            <a:chOff x="1713870" y="959602"/>
            <a:chExt cx="579004" cy="579004"/>
          </a:xfrm>
        </p:grpSpPr>
        <p:sp>
          <p:nvSpPr>
            <p:cNvPr id="780" name="テキスト ボックス 779">
              <a:extLst>
                <a:ext uri="{FF2B5EF4-FFF2-40B4-BE49-F238E27FC236}">
                  <a16:creationId xmlns:a16="http://schemas.microsoft.com/office/drawing/2014/main" id="{11BDD333-A53D-0BB8-7947-AA060133F67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81" name="四角形: 上の 2 つの角を切り取る 780">
              <a:extLst>
                <a:ext uri="{FF2B5EF4-FFF2-40B4-BE49-F238E27FC236}">
                  <a16:creationId xmlns:a16="http://schemas.microsoft.com/office/drawing/2014/main" id="{A406400E-F4F9-D526-F849-24AA8106B5C0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82" name="直線コネクタ 781">
            <a:extLst>
              <a:ext uri="{FF2B5EF4-FFF2-40B4-BE49-F238E27FC236}">
                <a16:creationId xmlns:a16="http://schemas.microsoft.com/office/drawing/2014/main" id="{64132D49-088F-B2A2-71EE-69997A0A3B76}"/>
              </a:ext>
            </a:extLst>
          </p:cNvPr>
          <p:cNvCxnSpPr>
            <a:cxnSpLocks/>
          </p:cNvCxnSpPr>
          <p:nvPr/>
        </p:nvCxnSpPr>
        <p:spPr>
          <a:xfrm>
            <a:off x="18794864" y="961894"/>
            <a:ext cx="0" cy="229428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3" name="グループ化 782">
            <a:extLst>
              <a:ext uri="{FF2B5EF4-FFF2-40B4-BE49-F238E27FC236}">
                <a16:creationId xmlns:a16="http://schemas.microsoft.com/office/drawing/2014/main" id="{ED1ADB30-F065-9BF0-99A3-6CF94ABA0168}"/>
              </a:ext>
            </a:extLst>
          </p:cNvPr>
          <p:cNvGrpSpPr/>
          <p:nvPr/>
        </p:nvGrpSpPr>
        <p:grpSpPr>
          <a:xfrm>
            <a:off x="18082494" y="14623164"/>
            <a:ext cx="579005" cy="372175"/>
            <a:chOff x="5131293" y="2559412"/>
            <a:chExt cx="579005" cy="372175"/>
          </a:xfrm>
        </p:grpSpPr>
        <p:sp>
          <p:nvSpPr>
            <p:cNvPr id="784" name="正方形/長方形 783">
              <a:extLst>
                <a:ext uri="{FF2B5EF4-FFF2-40B4-BE49-F238E27FC236}">
                  <a16:creationId xmlns:a16="http://schemas.microsoft.com/office/drawing/2014/main" id="{E8400DEA-E6A8-8810-ADD4-5A8B1F49B2DC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5" name="テキスト ボックス 784">
              <a:extLst>
                <a:ext uri="{FF2B5EF4-FFF2-40B4-BE49-F238E27FC236}">
                  <a16:creationId xmlns:a16="http://schemas.microsoft.com/office/drawing/2014/main" id="{13AACD74-46B7-88C3-5DF7-6174E8FF0C57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786" name="グループ化 785">
            <a:extLst>
              <a:ext uri="{FF2B5EF4-FFF2-40B4-BE49-F238E27FC236}">
                <a16:creationId xmlns:a16="http://schemas.microsoft.com/office/drawing/2014/main" id="{5441463E-0223-423E-F1D3-6CC2BCDC7E8B}"/>
              </a:ext>
            </a:extLst>
          </p:cNvPr>
          <p:cNvGrpSpPr/>
          <p:nvPr/>
        </p:nvGrpSpPr>
        <p:grpSpPr>
          <a:xfrm>
            <a:off x="18082495" y="14039356"/>
            <a:ext cx="579004" cy="579004"/>
            <a:chOff x="1713870" y="959602"/>
            <a:chExt cx="579004" cy="579004"/>
          </a:xfrm>
        </p:grpSpPr>
        <p:sp>
          <p:nvSpPr>
            <p:cNvPr id="787" name="テキスト ボックス 786">
              <a:extLst>
                <a:ext uri="{FF2B5EF4-FFF2-40B4-BE49-F238E27FC236}">
                  <a16:creationId xmlns:a16="http://schemas.microsoft.com/office/drawing/2014/main" id="{957060B6-E995-D834-877A-4B08F7F25ACF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88" name="四角形: 上の 2 つの角を切り取る 787">
              <a:extLst>
                <a:ext uri="{FF2B5EF4-FFF2-40B4-BE49-F238E27FC236}">
                  <a16:creationId xmlns:a16="http://schemas.microsoft.com/office/drawing/2014/main" id="{D52C7489-6A8E-69C9-C614-E5CA25FA1A6D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9" name="テキスト ボックス 788">
            <a:extLst>
              <a:ext uri="{FF2B5EF4-FFF2-40B4-BE49-F238E27FC236}">
                <a16:creationId xmlns:a16="http://schemas.microsoft.com/office/drawing/2014/main" id="{2E43DFAC-48E4-8DFB-55E4-C7B17E15E144}"/>
              </a:ext>
            </a:extLst>
          </p:cNvPr>
          <p:cNvSpPr txBox="1"/>
          <p:nvPr/>
        </p:nvSpPr>
        <p:spPr>
          <a:xfrm>
            <a:off x="17834704" y="122379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</a:t>
            </a:r>
            <a:r>
              <a:rPr kumimoji="1" lang="ja-JP" alt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grpSp>
        <p:nvGrpSpPr>
          <p:cNvPr id="790" name="グループ化 789">
            <a:extLst>
              <a:ext uri="{FF2B5EF4-FFF2-40B4-BE49-F238E27FC236}">
                <a16:creationId xmlns:a16="http://schemas.microsoft.com/office/drawing/2014/main" id="{BED38340-5020-4E00-038A-C78566AB8CFE}"/>
              </a:ext>
            </a:extLst>
          </p:cNvPr>
          <p:cNvGrpSpPr/>
          <p:nvPr/>
        </p:nvGrpSpPr>
        <p:grpSpPr>
          <a:xfrm>
            <a:off x="18071678" y="13375018"/>
            <a:ext cx="579005" cy="579005"/>
            <a:chOff x="5131293" y="2352583"/>
            <a:chExt cx="579005" cy="579005"/>
          </a:xfrm>
        </p:grpSpPr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606D77D8-B235-B0E6-6729-BAFA2688CA7F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テキスト ボックス 791">
              <a:extLst>
                <a:ext uri="{FF2B5EF4-FFF2-40B4-BE49-F238E27FC236}">
                  <a16:creationId xmlns:a16="http://schemas.microsoft.com/office/drawing/2014/main" id="{053961B3-ECEF-9253-971C-ADF29B3DD1C0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793" name="グループ化 792">
            <a:extLst>
              <a:ext uri="{FF2B5EF4-FFF2-40B4-BE49-F238E27FC236}">
                <a16:creationId xmlns:a16="http://schemas.microsoft.com/office/drawing/2014/main" id="{B57927F8-B9CB-0D80-0C9F-21438EDC3008}"/>
              </a:ext>
            </a:extLst>
          </p:cNvPr>
          <p:cNvGrpSpPr/>
          <p:nvPr/>
        </p:nvGrpSpPr>
        <p:grpSpPr>
          <a:xfrm>
            <a:off x="18071679" y="12791210"/>
            <a:ext cx="579004" cy="579004"/>
            <a:chOff x="1713870" y="959602"/>
            <a:chExt cx="579004" cy="579004"/>
          </a:xfrm>
        </p:grpSpPr>
        <p:sp>
          <p:nvSpPr>
            <p:cNvPr id="794" name="テキスト ボックス 793">
              <a:extLst>
                <a:ext uri="{FF2B5EF4-FFF2-40B4-BE49-F238E27FC236}">
                  <a16:creationId xmlns:a16="http://schemas.microsoft.com/office/drawing/2014/main" id="{8D782439-17EC-D9E6-F66F-8E680ABA6717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795" name="四角形: 上の 2 つの角を切り取る 794">
              <a:extLst>
                <a:ext uri="{FF2B5EF4-FFF2-40B4-BE49-F238E27FC236}">
                  <a16:creationId xmlns:a16="http://schemas.microsoft.com/office/drawing/2014/main" id="{C62CC717-E7CF-1604-8C52-E780EB53C8A3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96" name="図 795">
            <a:extLst>
              <a:ext uri="{FF2B5EF4-FFF2-40B4-BE49-F238E27FC236}">
                <a16:creationId xmlns:a16="http://schemas.microsoft.com/office/drawing/2014/main" id="{33F25449-A45E-5F18-4970-037BD170F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379" y="16626095"/>
            <a:ext cx="441249" cy="441249"/>
          </a:xfrm>
          <a:prstGeom prst="rect">
            <a:avLst/>
          </a:prstGeom>
        </p:spPr>
      </p:pic>
      <p:sp>
        <p:nvSpPr>
          <p:cNvPr id="797" name="左大かっこ 796">
            <a:extLst>
              <a:ext uri="{FF2B5EF4-FFF2-40B4-BE49-F238E27FC236}">
                <a16:creationId xmlns:a16="http://schemas.microsoft.com/office/drawing/2014/main" id="{EA3A0926-5194-1475-0EF8-F2455869515A}"/>
              </a:ext>
            </a:extLst>
          </p:cNvPr>
          <p:cNvSpPr/>
          <p:nvPr/>
        </p:nvSpPr>
        <p:spPr>
          <a:xfrm>
            <a:off x="17919937" y="16699663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8" name="テキスト ボックス 797">
            <a:extLst>
              <a:ext uri="{FF2B5EF4-FFF2-40B4-BE49-F238E27FC236}">
                <a16:creationId xmlns:a16="http://schemas.microsoft.com/office/drawing/2014/main" id="{19D08BB8-7984-EA32-14E0-E238A9B7B554}"/>
              </a:ext>
            </a:extLst>
          </p:cNvPr>
          <p:cNvSpPr txBox="1"/>
          <p:nvPr/>
        </p:nvSpPr>
        <p:spPr>
          <a:xfrm>
            <a:off x="17579159" y="1674728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799" name="左大かっこ 798">
            <a:extLst>
              <a:ext uri="{FF2B5EF4-FFF2-40B4-BE49-F238E27FC236}">
                <a16:creationId xmlns:a16="http://schemas.microsoft.com/office/drawing/2014/main" id="{35D90401-931B-45FD-2A75-10D6A595F956}"/>
              </a:ext>
            </a:extLst>
          </p:cNvPr>
          <p:cNvSpPr/>
          <p:nvPr/>
        </p:nvSpPr>
        <p:spPr>
          <a:xfrm>
            <a:off x="17867615" y="13750098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0" name="テキスト ボックス 799">
            <a:extLst>
              <a:ext uri="{FF2B5EF4-FFF2-40B4-BE49-F238E27FC236}">
                <a16:creationId xmlns:a16="http://schemas.microsoft.com/office/drawing/2014/main" id="{7B9F2525-550E-A2F6-1321-C843403CA861}"/>
              </a:ext>
            </a:extLst>
          </p:cNvPr>
          <p:cNvSpPr txBox="1"/>
          <p:nvPr/>
        </p:nvSpPr>
        <p:spPr>
          <a:xfrm>
            <a:off x="17535387" y="13703905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801" name="グループ化 800">
            <a:extLst>
              <a:ext uri="{FF2B5EF4-FFF2-40B4-BE49-F238E27FC236}">
                <a16:creationId xmlns:a16="http://schemas.microsoft.com/office/drawing/2014/main" id="{A786A193-1069-96EC-A9D2-7993BAEA476C}"/>
              </a:ext>
            </a:extLst>
          </p:cNvPr>
          <p:cNvGrpSpPr/>
          <p:nvPr/>
        </p:nvGrpSpPr>
        <p:grpSpPr>
          <a:xfrm>
            <a:off x="17289872" y="16038655"/>
            <a:ext cx="439885" cy="439885"/>
            <a:chOff x="10378301" y="11157674"/>
            <a:chExt cx="439885" cy="439885"/>
          </a:xfrm>
        </p:grpSpPr>
        <p:pic>
          <p:nvPicPr>
            <p:cNvPr id="802" name="図 801">
              <a:extLst>
                <a:ext uri="{FF2B5EF4-FFF2-40B4-BE49-F238E27FC236}">
                  <a16:creationId xmlns:a16="http://schemas.microsoft.com/office/drawing/2014/main" id="{1AB8FD6A-954A-479F-D130-23F33E9C7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803" name="テキスト ボックス 802">
              <a:extLst>
                <a:ext uri="{FF2B5EF4-FFF2-40B4-BE49-F238E27FC236}">
                  <a16:creationId xmlns:a16="http://schemas.microsoft.com/office/drawing/2014/main" id="{27E32EAD-28D2-0EC4-9A61-3CB8E9393F42}"/>
                </a:ext>
              </a:extLst>
            </p:cNvPr>
            <p:cNvSpPr txBox="1"/>
            <p:nvPr/>
          </p:nvSpPr>
          <p:spPr>
            <a:xfrm>
              <a:off x="10431370" y="1122822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</p:grpSp>
      <p:sp>
        <p:nvSpPr>
          <p:cNvPr id="804" name="左大かっこ 803">
            <a:extLst>
              <a:ext uri="{FF2B5EF4-FFF2-40B4-BE49-F238E27FC236}">
                <a16:creationId xmlns:a16="http://schemas.microsoft.com/office/drawing/2014/main" id="{006399FB-04E0-EE33-FA3F-A488BCF7F658}"/>
              </a:ext>
            </a:extLst>
          </p:cNvPr>
          <p:cNvSpPr/>
          <p:nvPr/>
        </p:nvSpPr>
        <p:spPr>
          <a:xfrm>
            <a:off x="17907817" y="16100187"/>
            <a:ext cx="73152" cy="561952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5" name="テキスト ボックス 804">
            <a:extLst>
              <a:ext uri="{FF2B5EF4-FFF2-40B4-BE49-F238E27FC236}">
                <a16:creationId xmlns:a16="http://schemas.microsoft.com/office/drawing/2014/main" id="{83BBC97A-513E-781F-B3AA-B6D2DF0806C1}"/>
              </a:ext>
            </a:extLst>
          </p:cNvPr>
          <p:cNvSpPr txBox="1"/>
          <p:nvPr/>
        </p:nvSpPr>
        <p:spPr>
          <a:xfrm>
            <a:off x="17559621" y="1622512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3h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806" name="テキスト ボックス 805">
            <a:extLst>
              <a:ext uri="{FF2B5EF4-FFF2-40B4-BE49-F238E27FC236}">
                <a16:creationId xmlns:a16="http://schemas.microsoft.com/office/drawing/2014/main" id="{70EA92AF-5B90-B9A6-5795-0151FA641EB9}"/>
              </a:ext>
            </a:extLst>
          </p:cNvPr>
          <p:cNvSpPr txBox="1"/>
          <p:nvPr/>
        </p:nvSpPr>
        <p:spPr>
          <a:xfrm>
            <a:off x="19316407" y="122398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kumimoji="1" lang="ja-JP" altLang="en-US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cxnSp>
        <p:nvCxnSpPr>
          <p:cNvPr id="807" name="直線コネクタ 806">
            <a:extLst>
              <a:ext uri="{FF2B5EF4-FFF2-40B4-BE49-F238E27FC236}">
                <a16:creationId xmlns:a16="http://schemas.microsoft.com/office/drawing/2014/main" id="{A0AE5648-F72E-4A68-7C16-886C9C7D3339}"/>
              </a:ext>
            </a:extLst>
          </p:cNvPr>
          <p:cNvCxnSpPr>
            <a:cxnSpLocks/>
          </p:cNvCxnSpPr>
          <p:nvPr/>
        </p:nvCxnSpPr>
        <p:spPr>
          <a:xfrm>
            <a:off x="20290289" y="831618"/>
            <a:ext cx="0" cy="229428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" name="図 807">
            <a:extLst>
              <a:ext uri="{FF2B5EF4-FFF2-40B4-BE49-F238E27FC236}">
                <a16:creationId xmlns:a16="http://schemas.microsoft.com/office/drawing/2014/main" id="{B6FF5087-7852-0831-0BA5-F7EA1089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524" y="16654564"/>
            <a:ext cx="441249" cy="441249"/>
          </a:xfrm>
          <a:prstGeom prst="rect">
            <a:avLst/>
          </a:prstGeom>
        </p:spPr>
      </p:pic>
      <p:sp>
        <p:nvSpPr>
          <p:cNvPr id="809" name="左大かっこ 808">
            <a:extLst>
              <a:ext uri="{FF2B5EF4-FFF2-40B4-BE49-F238E27FC236}">
                <a16:creationId xmlns:a16="http://schemas.microsoft.com/office/drawing/2014/main" id="{DE5B0B74-532C-62A0-E7C1-00A4E114CA18}"/>
              </a:ext>
            </a:extLst>
          </p:cNvPr>
          <p:cNvSpPr/>
          <p:nvPr/>
        </p:nvSpPr>
        <p:spPr>
          <a:xfrm>
            <a:off x="19418580" y="13669961"/>
            <a:ext cx="73152" cy="18798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0" name="テキスト ボックス 809">
            <a:extLst>
              <a:ext uri="{FF2B5EF4-FFF2-40B4-BE49-F238E27FC236}">
                <a16:creationId xmlns:a16="http://schemas.microsoft.com/office/drawing/2014/main" id="{1E4FCC1A-6979-2997-39FE-CF53CD28934D}"/>
              </a:ext>
            </a:extLst>
          </p:cNvPr>
          <p:cNvSpPr txBox="1"/>
          <p:nvPr/>
        </p:nvSpPr>
        <p:spPr>
          <a:xfrm>
            <a:off x="19086352" y="13623768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9DD98"/>
                </a:solidFill>
              </a:rPr>
              <a:t>1h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811" name="左大かっこ 810">
            <a:extLst>
              <a:ext uri="{FF2B5EF4-FFF2-40B4-BE49-F238E27FC236}">
                <a16:creationId xmlns:a16="http://schemas.microsoft.com/office/drawing/2014/main" id="{8065AF4F-2BA9-0515-978B-47887E36AA7C}"/>
              </a:ext>
            </a:extLst>
          </p:cNvPr>
          <p:cNvSpPr/>
          <p:nvPr/>
        </p:nvSpPr>
        <p:spPr>
          <a:xfrm>
            <a:off x="19425212" y="16728231"/>
            <a:ext cx="73152" cy="377120"/>
          </a:xfrm>
          <a:prstGeom prst="leftBracket">
            <a:avLst/>
          </a:prstGeom>
          <a:ln w="12700">
            <a:solidFill>
              <a:srgbClr val="99D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2" name="テキスト ボックス 811">
            <a:extLst>
              <a:ext uri="{FF2B5EF4-FFF2-40B4-BE49-F238E27FC236}">
                <a16:creationId xmlns:a16="http://schemas.microsoft.com/office/drawing/2014/main" id="{7ACEFA9D-D45A-8465-E984-5013463D9E47}"/>
              </a:ext>
            </a:extLst>
          </p:cNvPr>
          <p:cNvSpPr txBox="1"/>
          <p:nvPr/>
        </p:nvSpPr>
        <p:spPr>
          <a:xfrm>
            <a:off x="19084434" y="16775851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9DD98"/>
                </a:solidFill>
              </a:rPr>
              <a:t>2</a:t>
            </a:r>
            <a:r>
              <a:rPr kumimoji="1" lang="en-US" altLang="ja-JP" sz="1400" dirty="0">
                <a:solidFill>
                  <a:srgbClr val="99DD98"/>
                </a:solidFill>
              </a:rPr>
              <a:t>h</a:t>
            </a:r>
            <a:endParaRPr kumimoji="1" lang="ja-JP" altLang="en-US" sz="1400" dirty="0">
              <a:solidFill>
                <a:srgbClr val="99DD98"/>
              </a:solidFill>
            </a:endParaRPr>
          </a:p>
        </p:txBody>
      </p:sp>
      <p:sp>
        <p:nvSpPr>
          <p:cNvPr id="813" name="テキスト ボックス 812">
            <a:extLst>
              <a:ext uri="{FF2B5EF4-FFF2-40B4-BE49-F238E27FC236}">
                <a16:creationId xmlns:a16="http://schemas.microsoft.com/office/drawing/2014/main" id="{22C74016-3C75-56AB-DE7E-5A509AB26F2A}"/>
              </a:ext>
            </a:extLst>
          </p:cNvPr>
          <p:cNvSpPr txBox="1"/>
          <p:nvPr/>
        </p:nvSpPr>
        <p:spPr>
          <a:xfrm>
            <a:off x="20863332" y="116432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bg1">
                    <a:lumMod val="75000"/>
                  </a:schemeClr>
                </a:solidFill>
              </a:rPr>
              <a:t>13</a:t>
            </a:r>
            <a:r>
              <a:rPr kumimoji="1" lang="ja-JP" altLang="en-US" i="1" dirty="0">
                <a:solidFill>
                  <a:schemeClr val="bg1">
                    <a:lumMod val="75000"/>
                  </a:schemeClr>
                </a:solidFill>
              </a:rPr>
              <a:t>日目</a:t>
            </a:r>
          </a:p>
        </p:txBody>
      </p:sp>
      <p:cxnSp>
        <p:nvCxnSpPr>
          <p:cNvPr id="814" name="直線コネクタ 813">
            <a:extLst>
              <a:ext uri="{FF2B5EF4-FFF2-40B4-BE49-F238E27FC236}">
                <a16:creationId xmlns:a16="http://schemas.microsoft.com/office/drawing/2014/main" id="{85D890B5-230B-C6AB-96E7-11254D256BDC}"/>
              </a:ext>
            </a:extLst>
          </p:cNvPr>
          <p:cNvCxnSpPr>
            <a:cxnSpLocks/>
          </p:cNvCxnSpPr>
          <p:nvPr/>
        </p:nvCxnSpPr>
        <p:spPr>
          <a:xfrm>
            <a:off x="21814289" y="831618"/>
            <a:ext cx="0" cy="229428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5" name="グループ化 814">
            <a:extLst>
              <a:ext uri="{FF2B5EF4-FFF2-40B4-BE49-F238E27FC236}">
                <a16:creationId xmlns:a16="http://schemas.microsoft.com/office/drawing/2014/main" id="{E068A313-AB78-A9D9-7776-0F780C86DB8A}"/>
              </a:ext>
            </a:extLst>
          </p:cNvPr>
          <p:cNvGrpSpPr/>
          <p:nvPr/>
        </p:nvGrpSpPr>
        <p:grpSpPr>
          <a:xfrm>
            <a:off x="21155317" y="16536605"/>
            <a:ext cx="579004" cy="579004"/>
            <a:chOff x="1713870" y="959602"/>
            <a:chExt cx="579004" cy="579004"/>
          </a:xfrm>
        </p:grpSpPr>
        <p:sp>
          <p:nvSpPr>
            <p:cNvPr id="816" name="テキスト ボックス 815">
              <a:extLst>
                <a:ext uri="{FF2B5EF4-FFF2-40B4-BE49-F238E27FC236}">
                  <a16:creationId xmlns:a16="http://schemas.microsoft.com/office/drawing/2014/main" id="{A9923475-577C-C7C0-3BEC-5E671A7DE5CA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17" name="四角形: 上の 2 つの角を切り取る 816">
              <a:extLst>
                <a:ext uri="{FF2B5EF4-FFF2-40B4-BE49-F238E27FC236}">
                  <a16:creationId xmlns:a16="http://schemas.microsoft.com/office/drawing/2014/main" id="{07E9E681-2828-9EB3-C868-9D90292D03FA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18" name="グループ化 817">
            <a:extLst>
              <a:ext uri="{FF2B5EF4-FFF2-40B4-BE49-F238E27FC236}">
                <a16:creationId xmlns:a16="http://schemas.microsoft.com/office/drawing/2014/main" id="{E7549936-001D-3332-E1D9-D103071DECED}"/>
              </a:ext>
            </a:extLst>
          </p:cNvPr>
          <p:cNvGrpSpPr/>
          <p:nvPr/>
        </p:nvGrpSpPr>
        <p:grpSpPr>
          <a:xfrm>
            <a:off x="21145791" y="16095904"/>
            <a:ext cx="579005" cy="372175"/>
            <a:chOff x="5131293" y="2559412"/>
            <a:chExt cx="579005" cy="372175"/>
          </a:xfrm>
        </p:grpSpPr>
        <p:sp>
          <p:nvSpPr>
            <p:cNvPr id="819" name="正方形/長方形 818">
              <a:extLst>
                <a:ext uri="{FF2B5EF4-FFF2-40B4-BE49-F238E27FC236}">
                  <a16:creationId xmlns:a16="http://schemas.microsoft.com/office/drawing/2014/main" id="{ED883F65-1D10-44DE-8FB4-DD55F97749FD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0" name="テキスト ボックス 819">
              <a:extLst>
                <a:ext uri="{FF2B5EF4-FFF2-40B4-BE49-F238E27FC236}">
                  <a16:creationId xmlns:a16="http://schemas.microsoft.com/office/drawing/2014/main" id="{B0A70394-A7CF-B033-3FF5-508E64715B85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821" name="グループ化 820">
            <a:extLst>
              <a:ext uri="{FF2B5EF4-FFF2-40B4-BE49-F238E27FC236}">
                <a16:creationId xmlns:a16="http://schemas.microsoft.com/office/drawing/2014/main" id="{30131D6A-2EB3-3957-D688-B597CC2ADA27}"/>
              </a:ext>
            </a:extLst>
          </p:cNvPr>
          <p:cNvGrpSpPr/>
          <p:nvPr/>
        </p:nvGrpSpPr>
        <p:grpSpPr>
          <a:xfrm>
            <a:off x="21145792" y="15512096"/>
            <a:ext cx="579004" cy="579004"/>
            <a:chOff x="1713870" y="959602"/>
            <a:chExt cx="579004" cy="579004"/>
          </a:xfrm>
        </p:grpSpPr>
        <p:sp>
          <p:nvSpPr>
            <p:cNvPr id="822" name="テキスト ボックス 821">
              <a:extLst>
                <a:ext uri="{FF2B5EF4-FFF2-40B4-BE49-F238E27FC236}">
                  <a16:creationId xmlns:a16="http://schemas.microsoft.com/office/drawing/2014/main" id="{A8170EB7-D671-A3DF-4F57-E7D106E578F2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23" name="四角形: 上の 2 つの角を切り取る 822">
              <a:extLst>
                <a:ext uri="{FF2B5EF4-FFF2-40B4-BE49-F238E27FC236}">
                  <a16:creationId xmlns:a16="http://schemas.microsoft.com/office/drawing/2014/main" id="{0800CB37-E280-B999-8A89-7AB1F9661B47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4" name="グループ化 823">
            <a:extLst>
              <a:ext uri="{FF2B5EF4-FFF2-40B4-BE49-F238E27FC236}">
                <a16:creationId xmlns:a16="http://schemas.microsoft.com/office/drawing/2014/main" id="{55EF9A8B-E851-8E9D-6628-E7FAD251CCBC}"/>
              </a:ext>
            </a:extLst>
          </p:cNvPr>
          <p:cNvGrpSpPr/>
          <p:nvPr/>
        </p:nvGrpSpPr>
        <p:grpSpPr>
          <a:xfrm>
            <a:off x="21147008" y="15013332"/>
            <a:ext cx="579005" cy="372175"/>
            <a:chOff x="5131293" y="2559412"/>
            <a:chExt cx="579005" cy="372175"/>
          </a:xfrm>
        </p:grpSpPr>
        <p:sp>
          <p:nvSpPr>
            <p:cNvPr id="825" name="正方形/長方形 824">
              <a:extLst>
                <a:ext uri="{FF2B5EF4-FFF2-40B4-BE49-F238E27FC236}">
                  <a16:creationId xmlns:a16="http://schemas.microsoft.com/office/drawing/2014/main" id="{1BE2E287-144F-4344-0DDA-4FEEA24E6F02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6" name="テキスト ボックス 825">
              <a:extLst>
                <a:ext uri="{FF2B5EF4-FFF2-40B4-BE49-F238E27FC236}">
                  <a16:creationId xmlns:a16="http://schemas.microsoft.com/office/drawing/2014/main" id="{4B5533A2-7E38-1840-81A7-01A33A91D82E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827" name="グループ化 826">
            <a:extLst>
              <a:ext uri="{FF2B5EF4-FFF2-40B4-BE49-F238E27FC236}">
                <a16:creationId xmlns:a16="http://schemas.microsoft.com/office/drawing/2014/main" id="{F667C4C0-1B9C-9386-CB86-481F81FDA711}"/>
              </a:ext>
            </a:extLst>
          </p:cNvPr>
          <p:cNvGrpSpPr/>
          <p:nvPr/>
        </p:nvGrpSpPr>
        <p:grpSpPr>
          <a:xfrm>
            <a:off x="21147008" y="14419605"/>
            <a:ext cx="579004" cy="579004"/>
            <a:chOff x="1713870" y="959602"/>
            <a:chExt cx="579004" cy="579004"/>
          </a:xfrm>
        </p:grpSpPr>
        <p:sp>
          <p:nvSpPr>
            <p:cNvPr id="828" name="テキスト ボックス 827">
              <a:extLst>
                <a:ext uri="{FF2B5EF4-FFF2-40B4-BE49-F238E27FC236}">
                  <a16:creationId xmlns:a16="http://schemas.microsoft.com/office/drawing/2014/main" id="{BA03490C-3C37-BF53-062F-DFD32BECFE80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29" name="四角形: 上の 2 つの角を切り取る 828">
              <a:extLst>
                <a:ext uri="{FF2B5EF4-FFF2-40B4-BE49-F238E27FC236}">
                  <a16:creationId xmlns:a16="http://schemas.microsoft.com/office/drawing/2014/main" id="{87614B1D-1C5D-1A40-23A5-8AEDD7702025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33" name="グループ化 832">
            <a:extLst>
              <a:ext uri="{FF2B5EF4-FFF2-40B4-BE49-F238E27FC236}">
                <a16:creationId xmlns:a16="http://schemas.microsoft.com/office/drawing/2014/main" id="{5689E192-ADFC-FB23-AEEB-5B409C74C716}"/>
              </a:ext>
            </a:extLst>
          </p:cNvPr>
          <p:cNvGrpSpPr/>
          <p:nvPr/>
        </p:nvGrpSpPr>
        <p:grpSpPr>
          <a:xfrm>
            <a:off x="21132225" y="13962324"/>
            <a:ext cx="579005" cy="372175"/>
            <a:chOff x="5131293" y="2559412"/>
            <a:chExt cx="579005" cy="372175"/>
          </a:xfrm>
        </p:grpSpPr>
        <p:sp>
          <p:nvSpPr>
            <p:cNvPr id="834" name="正方形/長方形 833">
              <a:extLst>
                <a:ext uri="{FF2B5EF4-FFF2-40B4-BE49-F238E27FC236}">
                  <a16:creationId xmlns:a16="http://schemas.microsoft.com/office/drawing/2014/main" id="{B228E778-FB94-FB90-144E-0F5AA0C9A3B5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5" name="テキスト ボックス 834">
              <a:extLst>
                <a:ext uri="{FF2B5EF4-FFF2-40B4-BE49-F238E27FC236}">
                  <a16:creationId xmlns:a16="http://schemas.microsoft.com/office/drawing/2014/main" id="{ECCE2331-3A6D-14E0-E223-2EBAAAC60ECF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836" name="グループ化 835">
            <a:extLst>
              <a:ext uri="{FF2B5EF4-FFF2-40B4-BE49-F238E27FC236}">
                <a16:creationId xmlns:a16="http://schemas.microsoft.com/office/drawing/2014/main" id="{EA0E6C0F-BB1E-4FFE-1F28-A4A0629CD21D}"/>
              </a:ext>
            </a:extLst>
          </p:cNvPr>
          <p:cNvGrpSpPr/>
          <p:nvPr/>
        </p:nvGrpSpPr>
        <p:grpSpPr>
          <a:xfrm>
            <a:off x="21132225" y="13368597"/>
            <a:ext cx="579004" cy="579004"/>
            <a:chOff x="1713870" y="959602"/>
            <a:chExt cx="579004" cy="579004"/>
          </a:xfrm>
        </p:grpSpPr>
        <p:sp>
          <p:nvSpPr>
            <p:cNvPr id="837" name="テキスト ボックス 836">
              <a:extLst>
                <a:ext uri="{FF2B5EF4-FFF2-40B4-BE49-F238E27FC236}">
                  <a16:creationId xmlns:a16="http://schemas.microsoft.com/office/drawing/2014/main" id="{FE2CF9CB-053A-01FB-B383-7889C6C4AEAE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38" name="四角形: 上の 2 つの角を切り取る 837">
              <a:extLst>
                <a:ext uri="{FF2B5EF4-FFF2-40B4-BE49-F238E27FC236}">
                  <a16:creationId xmlns:a16="http://schemas.microsoft.com/office/drawing/2014/main" id="{B6FA37B8-483B-B137-8B54-1DE119C6BE0F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39" name="グループ化 838">
            <a:extLst>
              <a:ext uri="{FF2B5EF4-FFF2-40B4-BE49-F238E27FC236}">
                <a16:creationId xmlns:a16="http://schemas.microsoft.com/office/drawing/2014/main" id="{DBA828D0-841B-071E-5086-489724364867}"/>
              </a:ext>
            </a:extLst>
          </p:cNvPr>
          <p:cNvGrpSpPr/>
          <p:nvPr/>
        </p:nvGrpSpPr>
        <p:grpSpPr>
          <a:xfrm>
            <a:off x="21145031" y="12683992"/>
            <a:ext cx="579005" cy="579005"/>
            <a:chOff x="5131293" y="2352583"/>
            <a:chExt cx="579005" cy="579005"/>
          </a:xfrm>
        </p:grpSpPr>
        <p:sp>
          <p:nvSpPr>
            <p:cNvPr id="840" name="正方形/長方形 839">
              <a:extLst>
                <a:ext uri="{FF2B5EF4-FFF2-40B4-BE49-F238E27FC236}">
                  <a16:creationId xmlns:a16="http://schemas.microsoft.com/office/drawing/2014/main" id="{BA0CC667-11ED-5C1D-A772-C1D92BE2BF6A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1" name="テキスト ボックス 840">
              <a:extLst>
                <a:ext uri="{FF2B5EF4-FFF2-40B4-BE49-F238E27FC236}">
                  <a16:creationId xmlns:a16="http://schemas.microsoft.com/office/drawing/2014/main" id="{19CFFDCF-8513-006F-43B5-8CDD98EA0A52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842" name="グループ化 841">
            <a:extLst>
              <a:ext uri="{FF2B5EF4-FFF2-40B4-BE49-F238E27FC236}">
                <a16:creationId xmlns:a16="http://schemas.microsoft.com/office/drawing/2014/main" id="{B330CB5E-EFF8-1E70-2186-ACDA29538686}"/>
              </a:ext>
            </a:extLst>
          </p:cNvPr>
          <p:cNvGrpSpPr/>
          <p:nvPr/>
        </p:nvGrpSpPr>
        <p:grpSpPr>
          <a:xfrm>
            <a:off x="21145032" y="12100184"/>
            <a:ext cx="579004" cy="579004"/>
            <a:chOff x="1713870" y="959602"/>
            <a:chExt cx="579004" cy="579004"/>
          </a:xfrm>
        </p:grpSpPr>
        <p:sp>
          <p:nvSpPr>
            <p:cNvPr id="843" name="テキスト ボックス 842">
              <a:extLst>
                <a:ext uri="{FF2B5EF4-FFF2-40B4-BE49-F238E27FC236}">
                  <a16:creationId xmlns:a16="http://schemas.microsoft.com/office/drawing/2014/main" id="{38E29258-BDA6-0FC7-1B5F-56748D503E05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44" name="四角形: 上の 2 つの角を切り取る 843">
              <a:extLst>
                <a:ext uri="{FF2B5EF4-FFF2-40B4-BE49-F238E27FC236}">
                  <a16:creationId xmlns:a16="http://schemas.microsoft.com/office/drawing/2014/main" id="{D3173717-4FEF-97A7-3EE7-2EB466BCDB7C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45" name="図 844">
            <a:extLst>
              <a:ext uri="{FF2B5EF4-FFF2-40B4-BE49-F238E27FC236}">
                <a16:creationId xmlns:a16="http://schemas.microsoft.com/office/drawing/2014/main" id="{F26B83FB-2445-AF76-9011-78A19A26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602" y="16627888"/>
            <a:ext cx="441249" cy="441249"/>
          </a:xfrm>
          <a:prstGeom prst="rect">
            <a:avLst/>
          </a:prstGeom>
        </p:spPr>
      </p:pic>
      <p:sp>
        <p:nvSpPr>
          <p:cNvPr id="846" name="左大かっこ 845">
            <a:extLst>
              <a:ext uri="{FF2B5EF4-FFF2-40B4-BE49-F238E27FC236}">
                <a16:creationId xmlns:a16="http://schemas.microsoft.com/office/drawing/2014/main" id="{A5CD8274-EC7C-2C07-9136-BC4F41ABE87A}"/>
              </a:ext>
            </a:extLst>
          </p:cNvPr>
          <p:cNvSpPr/>
          <p:nvPr/>
        </p:nvSpPr>
        <p:spPr>
          <a:xfrm>
            <a:off x="20952105" y="13057286"/>
            <a:ext cx="73152" cy="18798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テキスト ボックス 846">
            <a:extLst>
              <a:ext uri="{FF2B5EF4-FFF2-40B4-BE49-F238E27FC236}">
                <a16:creationId xmlns:a16="http://schemas.microsoft.com/office/drawing/2014/main" id="{4E3EAEB7-73DF-3012-29FB-0B6ED1A6FA17}"/>
              </a:ext>
            </a:extLst>
          </p:cNvPr>
          <p:cNvSpPr txBox="1"/>
          <p:nvPr/>
        </p:nvSpPr>
        <p:spPr>
          <a:xfrm>
            <a:off x="20619877" y="13011093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5C5C"/>
                </a:solidFill>
              </a:rPr>
              <a:t>1h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sp>
        <p:nvSpPr>
          <p:cNvPr id="848" name="左大かっこ 847">
            <a:extLst>
              <a:ext uri="{FF2B5EF4-FFF2-40B4-BE49-F238E27FC236}">
                <a16:creationId xmlns:a16="http://schemas.microsoft.com/office/drawing/2014/main" id="{1F1F3B6E-2176-53DB-75F3-7F6A737BAD1F}"/>
              </a:ext>
            </a:extLst>
          </p:cNvPr>
          <p:cNvSpPr/>
          <p:nvPr/>
        </p:nvSpPr>
        <p:spPr>
          <a:xfrm>
            <a:off x="20941751" y="16737167"/>
            <a:ext cx="73152" cy="377120"/>
          </a:xfrm>
          <a:prstGeom prst="leftBracket">
            <a:avLst/>
          </a:prstGeom>
          <a:ln w="12700">
            <a:solidFill>
              <a:srgbClr val="FF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9" name="テキスト ボックス 848">
            <a:extLst>
              <a:ext uri="{FF2B5EF4-FFF2-40B4-BE49-F238E27FC236}">
                <a16:creationId xmlns:a16="http://schemas.microsoft.com/office/drawing/2014/main" id="{428D3672-EA01-5BFC-8202-5D27DFE12EB7}"/>
              </a:ext>
            </a:extLst>
          </p:cNvPr>
          <p:cNvSpPr txBox="1"/>
          <p:nvPr/>
        </p:nvSpPr>
        <p:spPr>
          <a:xfrm>
            <a:off x="20600973" y="1678478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5C5C"/>
                </a:solidFill>
              </a:rPr>
              <a:t>2</a:t>
            </a:r>
            <a:r>
              <a:rPr kumimoji="1" lang="en-US" altLang="ja-JP" sz="1400" dirty="0">
                <a:solidFill>
                  <a:srgbClr val="FF5C5C"/>
                </a:solidFill>
              </a:rPr>
              <a:t>h</a:t>
            </a:r>
            <a:endParaRPr kumimoji="1" lang="ja-JP" altLang="en-US" sz="1400" dirty="0">
              <a:solidFill>
                <a:srgbClr val="FF5C5C"/>
              </a:solidFill>
            </a:endParaRPr>
          </a:p>
        </p:txBody>
      </p:sp>
      <p:grpSp>
        <p:nvGrpSpPr>
          <p:cNvPr id="850" name="グループ化 849">
            <a:extLst>
              <a:ext uri="{FF2B5EF4-FFF2-40B4-BE49-F238E27FC236}">
                <a16:creationId xmlns:a16="http://schemas.microsoft.com/office/drawing/2014/main" id="{E1ED91D7-6412-B667-2F6F-090A8A103F93}"/>
              </a:ext>
            </a:extLst>
          </p:cNvPr>
          <p:cNvGrpSpPr/>
          <p:nvPr/>
        </p:nvGrpSpPr>
        <p:grpSpPr>
          <a:xfrm>
            <a:off x="20310966" y="16073460"/>
            <a:ext cx="439885" cy="439885"/>
            <a:chOff x="10378301" y="11157674"/>
            <a:chExt cx="439885" cy="439885"/>
          </a:xfrm>
        </p:grpSpPr>
        <p:pic>
          <p:nvPicPr>
            <p:cNvPr id="851" name="図 850">
              <a:extLst>
                <a:ext uri="{FF2B5EF4-FFF2-40B4-BE49-F238E27FC236}">
                  <a16:creationId xmlns:a16="http://schemas.microsoft.com/office/drawing/2014/main" id="{09D4889B-AF36-CD72-92A7-E04B77239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852" name="テキスト ボックス 851">
              <a:extLst>
                <a:ext uri="{FF2B5EF4-FFF2-40B4-BE49-F238E27FC236}">
                  <a16:creationId xmlns:a16="http://schemas.microsoft.com/office/drawing/2014/main" id="{383EF2DB-3E59-B35C-804B-36767AB1E4C8}"/>
                </a:ext>
              </a:extLst>
            </p:cNvPr>
            <p:cNvSpPr txBox="1"/>
            <p:nvPr/>
          </p:nvSpPr>
          <p:spPr>
            <a:xfrm>
              <a:off x="10431370" y="1122822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</p:grpSp>
      <p:sp>
        <p:nvSpPr>
          <p:cNvPr id="855" name="左大かっこ 854">
            <a:extLst>
              <a:ext uri="{FF2B5EF4-FFF2-40B4-BE49-F238E27FC236}">
                <a16:creationId xmlns:a16="http://schemas.microsoft.com/office/drawing/2014/main" id="{6A149094-09B1-B02D-9F12-1FFF85EB3834}"/>
              </a:ext>
            </a:extLst>
          </p:cNvPr>
          <p:cNvSpPr/>
          <p:nvPr/>
        </p:nvSpPr>
        <p:spPr>
          <a:xfrm>
            <a:off x="20945604" y="16102399"/>
            <a:ext cx="73152" cy="377120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6" name="テキスト ボックス 855">
            <a:extLst>
              <a:ext uri="{FF2B5EF4-FFF2-40B4-BE49-F238E27FC236}">
                <a16:creationId xmlns:a16="http://schemas.microsoft.com/office/drawing/2014/main" id="{95FB0BA7-2516-9E67-062A-CEEB2A0B664E}"/>
              </a:ext>
            </a:extLst>
          </p:cNvPr>
          <p:cNvSpPr txBox="1"/>
          <p:nvPr/>
        </p:nvSpPr>
        <p:spPr>
          <a:xfrm>
            <a:off x="20606753" y="16152690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2h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857" name="左大かっこ 856">
            <a:extLst>
              <a:ext uri="{FF2B5EF4-FFF2-40B4-BE49-F238E27FC236}">
                <a16:creationId xmlns:a16="http://schemas.microsoft.com/office/drawing/2014/main" id="{504E1506-D23E-3348-B918-73F5C0BC31CD}"/>
              </a:ext>
            </a:extLst>
          </p:cNvPr>
          <p:cNvSpPr/>
          <p:nvPr/>
        </p:nvSpPr>
        <p:spPr>
          <a:xfrm>
            <a:off x="20939680" y="16535079"/>
            <a:ext cx="73152" cy="18798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8" name="テキスト ボックス 857">
            <a:extLst>
              <a:ext uri="{FF2B5EF4-FFF2-40B4-BE49-F238E27FC236}">
                <a16:creationId xmlns:a16="http://schemas.microsoft.com/office/drawing/2014/main" id="{2860781F-6D77-8BB2-277A-94BFD15F9E27}"/>
              </a:ext>
            </a:extLst>
          </p:cNvPr>
          <p:cNvSpPr txBox="1"/>
          <p:nvPr/>
        </p:nvSpPr>
        <p:spPr>
          <a:xfrm>
            <a:off x="20607452" y="1648888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1h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859" name="テキスト ボックス 858">
            <a:extLst>
              <a:ext uri="{FF2B5EF4-FFF2-40B4-BE49-F238E27FC236}">
                <a16:creationId xmlns:a16="http://schemas.microsoft.com/office/drawing/2014/main" id="{03329EDB-8A48-A9D1-34A8-337BF8D54A08}"/>
              </a:ext>
            </a:extLst>
          </p:cNvPr>
          <p:cNvSpPr txBox="1"/>
          <p:nvPr/>
        </p:nvSpPr>
        <p:spPr>
          <a:xfrm>
            <a:off x="22329306" y="116368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r>
            <a:r>
              <a:rPr kumimoji="1" lang="ja-JP" alt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日目</a:t>
            </a:r>
          </a:p>
        </p:txBody>
      </p:sp>
      <p:cxnSp>
        <p:nvCxnSpPr>
          <p:cNvPr id="860" name="直線コネクタ 859">
            <a:extLst>
              <a:ext uri="{FF2B5EF4-FFF2-40B4-BE49-F238E27FC236}">
                <a16:creationId xmlns:a16="http://schemas.microsoft.com/office/drawing/2014/main" id="{3727E4A6-0F7F-9F3B-E30B-81F63D7771D5}"/>
              </a:ext>
            </a:extLst>
          </p:cNvPr>
          <p:cNvCxnSpPr>
            <a:cxnSpLocks/>
          </p:cNvCxnSpPr>
          <p:nvPr/>
        </p:nvCxnSpPr>
        <p:spPr>
          <a:xfrm>
            <a:off x="23300189" y="869718"/>
            <a:ext cx="0" cy="229428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グループ化 860">
            <a:extLst>
              <a:ext uri="{FF2B5EF4-FFF2-40B4-BE49-F238E27FC236}">
                <a16:creationId xmlns:a16="http://schemas.microsoft.com/office/drawing/2014/main" id="{BF43FB0D-5E4F-ADF0-077B-9DD7E704680E}"/>
              </a:ext>
            </a:extLst>
          </p:cNvPr>
          <p:cNvGrpSpPr/>
          <p:nvPr/>
        </p:nvGrpSpPr>
        <p:grpSpPr>
          <a:xfrm>
            <a:off x="22580892" y="16536605"/>
            <a:ext cx="579004" cy="579004"/>
            <a:chOff x="1713870" y="959602"/>
            <a:chExt cx="579004" cy="579004"/>
          </a:xfrm>
        </p:grpSpPr>
        <p:sp>
          <p:nvSpPr>
            <p:cNvPr id="862" name="テキスト ボックス 861">
              <a:extLst>
                <a:ext uri="{FF2B5EF4-FFF2-40B4-BE49-F238E27FC236}">
                  <a16:creationId xmlns:a16="http://schemas.microsoft.com/office/drawing/2014/main" id="{8FF9071B-1F7F-B7F9-33EA-47DCFDBC824B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63" name="四角形: 上の 2 つの角を切り取る 862">
              <a:extLst>
                <a:ext uri="{FF2B5EF4-FFF2-40B4-BE49-F238E27FC236}">
                  <a16:creationId xmlns:a16="http://schemas.microsoft.com/office/drawing/2014/main" id="{F8C403C0-DA26-9F14-430E-ED47517834A4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4" name="グループ化 863">
            <a:extLst>
              <a:ext uri="{FF2B5EF4-FFF2-40B4-BE49-F238E27FC236}">
                <a16:creationId xmlns:a16="http://schemas.microsoft.com/office/drawing/2014/main" id="{8CC616B9-F260-AA5F-C2A4-B5B81B8A5804}"/>
              </a:ext>
            </a:extLst>
          </p:cNvPr>
          <p:cNvGrpSpPr/>
          <p:nvPr/>
        </p:nvGrpSpPr>
        <p:grpSpPr>
          <a:xfrm>
            <a:off x="22569408" y="16099079"/>
            <a:ext cx="579005" cy="372175"/>
            <a:chOff x="5131293" y="2559412"/>
            <a:chExt cx="579005" cy="372175"/>
          </a:xfrm>
        </p:grpSpPr>
        <p:sp>
          <p:nvSpPr>
            <p:cNvPr id="865" name="正方形/長方形 864">
              <a:extLst>
                <a:ext uri="{FF2B5EF4-FFF2-40B4-BE49-F238E27FC236}">
                  <a16:creationId xmlns:a16="http://schemas.microsoft.com/office/drawing/2014/main" id="{D427B3A2-1228-4B88-A08B-03BD0773C829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6" name="テキスト ボックス 865">
              <a:extLst>
                <a:ext uri="{FF2B5EF4-FFF2-40B4-BE49-F238E27FC236}">
                  <a16:creationId xmlns:a16="http://schemas.microsoft.com/office/drawing/2014/main" id="{B2732DE5-D814-6261-394B-839D5ECC6941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867" name="グループ化 866">
            <a:extLst>
              <a:ext uri="{FF2B5EF4-FFF2-40B4-BE49-F238E27FC236}">
                <a16:creationId xmlns:a16="http://schemas.microsoft.com/office/drawing/2014/main" id="{FCB81B8A-5B9D-D063-A14C-85543845D34A}"/>
              </a:ext>
            </a:extLst>
          </p:cNvPr>
          <p:cNvGrpSpPr/>
          <p:nvPr/>
        </p:nvGrpSpPr>
        <p:grpSpPr>
          <a:xfrm>
            <a:off x="22569408" y="15505352"/>
            <a:ext cx="579004" cy="579004"/>
            <a:chOff x="1713870" y="959602"/>
            <a:chExt cx="579004" cy="579004"/>
          </a:xfrm>
        </p:grpSpPr>
        <p:sp>
          <p:nvSpPr>
            <p:cNvPr id="868" name="テキスト ボックス 867">
              <a:extLst>
                <a:ext uri="{FF2B5EF4-FFF2-40B4-BE49-F238E27FC236}">
                  <a16:creationId xmlns:a16="http://schemas.microsoft.com/office/drawing/2014/main" id="{C6C0EC74-45A3-CC9B-4DCB-F4C60EA36FE9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69" name="四角形: 上の 2 つの角を切り取る 868">
              <a:extLst>
                <a:ext uri="{FF2B5EF4-FFF2-40B4-BE49-F238E27FC236}">
                  <a16:creationId xmlns:a16="http://schemas.microsoft.com/office/drawing/2014/main" id="{528B23AA-AD8A-C31C-1C11-BD5D5EF5CD0E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0" name="グループ化 869">
            <a:extLst>
              <a:ext uri="{FF2B5EF4-FFF2-40B4-BE49-F238E27FC236}">
                <a16:creationId xmlns:a16="http://schemas.microsoft.com/office/drawing/2014/main" id="{3B5C4292-33A2-4658-E69C-2765979152C5}"/>
              </a:ext>
            </a:extLst>
          </p:cNvPr>
          <p:cNvGrpSpPr/>
          <p:nvPr/>
        </p:nvGrpSpPr>
        <p:grpSpPr>
          <a:xfrm>
            <a:off x="22554625" y="15048071"/>
            <a:ext cx="579005" cy="372175"/>
            <a:chOff x="5131293" y="2559412"/>
            <a:chExt cx="579005" cy="372175"/>
          </a:xfrm>
        </p:grpSpPr>
        <p:sp>
          <p:nvSpPr>
            <p:cNvPr id="871" name="正方形/長方形 870">
              <a:extLst>
                <a:ext uri="{FF2B5EF4-FFF2-40B4-BE49-F238E27FC236}">
                  <a16:creationId xmlns:a16="http://schemas.microsoft.com/office/drawing/2014/main" id="{E9C403BA-CF7B-EB59-63EE-75D4875B5435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2" name="テキスト ボックス 871">
              <a:extLst>
                <a:ext uri="{FF2B5EF4-FFF2-40B4-BE49-F238E27FC236}">
                  <a16:creationId xmlns:a16="http://schemas.microsoft.com/office/drawing/2014/main" id="{9251A1C8-76B6-4AB0-F2BC-E1936D11CA75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873" name="グループ化 872">
            <a:extLst>
              <a:ext uri="{FF2B5EF4-FFF2-40B4-BE49-F238E27FC236}">
                <a16:creationId xmlns:a16="http://schemas.microsoft.com/office/drawing/2014/main" id="{CDDAF4C8-79EA-2AB0-399C-44F3BAED37C8}"/>
              </a:ext>
            </a:extLst>
          </p:cNvPr>
          <p:cNvGrpSpPr/>
          <p:nvPr/>
        </p:nvGrpSpPr>
        <p:grpSpPr>
          <a:xfrm>
            <a:off x="22554625" y="14454344"/>
            <a:ext cx="579004" cy="579004"/>
            <a:chOff x="1713870" y="959602"/>
            <a:chExt cx="579004" cy="579004"/>
          </a:xfrm>
        </p:grpSpPr>
        <p:sp>
          <p:nvSpPr>
            <p:cNvPr id="874" name="テキスト ボックス 873">
              <a:extLst>
                <a:ext uri="{FF2B5EF4-FFF2-40B4-BE49-F238E27FC236}">
                  <a16:creationId xmlns:a16="http://schemas.microsoft.com/office/drawing/2014/main" id="{D0A83B45-C9C3-F744-2931-8A9A663525C3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75" name="四角形: 上の 2 つの角を切り取る 874">
              <a:extLst>
                <a:ext uri="{FF2B5EF4-FFF2-40B4-BE49-F238E27FC236}">
                  <a16:creationId xmlns:a16="http://schemas.microsoft.com/office/drawing/2014/main" id="{5463014F-2A64-1F45-7512-664D32D188E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6" name="グループ化 875">
            <a:extLst>
              <a:ext uri="{FF2B5EF4-FFF2-40B4-BE49-F238E27FC236}">
                <a16:creationId xmlns:a16="http://schemas.microsoft.com/office/drawing/2014/main" id="{6B419964-E03D-8B5A-E071-3444AD4B624A}"/>
              </a:ext>
            </a:extLst>
          </p:cNvPr>
          <p:cNvGrpSpPr/>
          <p:nvPr/>
        </p:nvGrpSpPr>
        <p:grpSpPr>
          <a:xfrm>
            <a:off x="22562715" y="14010803"/>
            <a:ext cx="579005" cy="372175"/>
            <a:chOff x="5131293" y="2559412"/>
            <a:chExt cx="579005" cy="372175"/>
          </a:xfrm>
        </p:grpSpPr>
        <p:sp>
          <p:nvSpPr>
            <p:cNvPr id="877" name="正方形/長方形 876">
              <a:extLst>
                <a:ext uri="{FF2B5EF4-FFF2-40B4-BE49-F238E27FC236}">
                  <a16:creationId xmlns:a16="http://schemas.microsoft.com/office/drawing/2014/main" id="{D5BF0129-3A8E-325D-92D2-C383B8F2AF5F}"/>
                </a:ext>
              </a:extLst>
            </p:cNvPr>
            <p:cNvSpPr/>
            <p:nvPr/>
          </p:nvSpPr>
          <p:spPr>
            <a:xfrm>
              <a:off x="5131293" y="2559412"/>
              <a:ext cx="579005" cy="37217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8" name="テキスト ボックス 877">
              <a:extLst>
                <a:ext uri="{FF2B5EF4-FFF2-40B4-BE49-F238E27FC236}">
                  <a16:creationId xmlns:a16="http://schemas.microsoft.com/office/drawing/2014/main" id="{D21C114D-2CB9-5D1F-5B5D-4A2DDAA2DCFF}"/>
                </a:ext>
              </a:extLst>
            </p:cNvPr>
            <p:cNvSpPr txBox="1"/>
            <p:nvPr/>
          </p:nvSpPr>
          <p:spPr>
            <a:xfrm>
              <a:off x="5175375" y="2589209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2</a:t>
              </a:r>
              <a:r>
                <a:rPr kumimoji="1" lang="en-US" altLang="ja-JP" sz="1400" dirty="0"/>
                <a:t>  h</a:t>
              </a:r>
              <a:endParaRPr kumimoji="1" lang="ja-JP" altLang="en-US" sz="1400" dirty="0"/>
            </a:p>
          </p:txBody>
        </p:sp>
      </p:grpSp>
      <p:grpSp>
        <p:nvGrpSpPr>
          <p:cNvPr id="879" name="グループ化 878">
            <a:extLst>
              <a:ext uri="{FF2B5EF4-FFF2-40B4-BE49-F238E27FC236}">
                <a16:creationId xmlns:a16="http://schemas.microsoft.com/office/drawing/2014/main" id="{F96CC128-A3A3-F799-053A-F1AE8F0AB570}"/>
              </a:ext>
            </a:extLst>
          </p:cNvPr>
          <p:cNvGrpSpPr/>
          <p:nvPr/>
        </p:nvGrpSpPr>
        <p:grpSpPr>
          <a:xfrm>
            <a:off x="22562716" y="13417076"/>
            <a:ext cx="579004" cy="579004"/>
            <a:chOff x="1713870" y="959602"/>
            <a:chExt cx="579004" cy="579004"/>
          </a:xfrm>
        </p:grpSpPr>
        <p:sp>
          <p:nvSpPr>
            <p:cNvPr id="880" name="テキスト ボックス 879">
              <a:extLst>
                <a:ext uri="{FF2B5EF4-FFF2-40B4-BE49-F238E27FC236}">
                  <a16:creationId xmlns:a16="http://schemas.microsoft.com/office/drawing/2014/main" id="{67B08AC7-8D4E-9543-A16D-C9263BFCD964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81" name="四角形: 上の 2 つの角を切り取る 880">
              <a:extLst>
                <a:ext uri="{FF2B5EF4-FFF2-40B4-BE49-F238E27FC236}">
                  <a16:creationId xmlns:a16="http://schemas.microsoft.com/office/drawing/2014/main" id="{B79642D6-E265-0365-384F-720698ADA345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82" name="グループ化 881">
            <a:extLst>
              <a:ext uri="{FF2B5EF4-FFF2-40B4-BE49-F238E27FC236}">
                <a16:creationId xmlns:a16="http://schemas.microsoft.com/office/drawing/2014/main" id="{61983112-A31D-CD22-4B93-75CFCBE7B159}"/>
              </a:ext>
            </a:extLst>
          </p:cNvPr>
          <p:cNvGrpSpPr/>
          <p:nvPr/>
        </p:nvGrpSpPr>
        <p:grpSpPr>
          <a:xfrm>
            <a:off x="22552590" y="12752636"/>
            <a:ext cx="579005" cy="579005"/>
            <a:chOff x="5131293" y="2352583"/>
            <a:chExt cx="579005" cy="579005"/>
          </a:xfrm>
        </p:grpSpPr>
        <p:sp>
          <p:nvSpPr>
            <p:cNvPr id="883" name="正方形/長方形 882">
              <a:extLst>
                <a:ext uri="{FF2B5EF4-FFF2-40B4-BE49-F238E27FC236}">
                  <a16:creationId xmlns:a16="http://schemas.microsoft.com/office/drawing/2014/main" id="{E6412FF6-C9A2-7EF2-9757-2D3C529D5960}"/>
                </a:ext>
              </a:extLst>
            </p:cNvPr>
            <p:cNvSpPr/>
            <p:nvPr/>
          </p:nvSpPr>
          <p:spPr>
            <a:xfrm>
              <a:off x="5131293" y="2352583"/>
              <a:ext cx="579005" cy="579005"/>
            </a:xfrm>
            <a:prstGeom prst="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4" name="テキスト ボックス 883">
              <a:extLst>
                <a:ext uri="{FF2B5EF4-FFF2-40B4-BE49-F238E27FC236}">
                  <a16:creationId xmlns:a16="http://schemas.microsoft.com/office/drawing/2014/main" id="{26F1483E-63FA-4BC1-DDF3-17DAB9BB6EDB}"/>
                </a:ext>
              </a:extLst>
            </p:cNvPr>
            <p:cNvSpPr txBox="1"/>
            <p:nvPr/>
          </p:nvSpPr>
          <p:spPr>
            <a:xfrm>
              <a:off x="5175375" y="2488196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 h</a:t>
              </a:r>
              <a:endParaRPr kumimoji="1" lang="ja-JP" altLang="en-US" sz="1400" dirty="0"/>
            </a:p>
          </p:txBody>
        </p:sp>
      </p:grpSp>
      <p:grpSp>
        <p:nvGrpSpPr>
          <p:cNvPr id="885" name="グループ化 884">
            <a:extLst>
              <a:ext uri="{FF2B5EF4-FFF2-40B4-BE49-F238E27FC236}">
                <a16:creationId xmlns:a16="http://schemas.microsoft.com/office/drawing/2014/main" id="{BA720BB0-E695-29EF-D624-5559D10FA73A}"/>
              </a:ext>
            </a:extLst>
          </p:cNvPr>
          <p:cNvGrpSpPr/>
          <p:nvPr/>
        </p:nvGrpSpPr>
        <p:grpSpPr>
          <a:xfrm>
            <a:off x="22552591" y="12163194"/>
            <a:ext cx="579004" cy="579004"/>
            <a:chOff x="1713870" y="959602"/>
            <a:chExt cx="579004" cy="579004"/>
          </a:xfrm>
        </p:grpSpPr>
        <p:sp>
          <p:nvSpPr>
            <p:cNvPr id="886" name="テキスト ボックス 885">
              <a:extLst>
                <a:ext uri="{FF2B5EF4-FFF2-40B4-BE49-F238E27FC236}">
                  <a16:creationId xmlns:a16="http://schemas.microsoft.com/office/drawing/2014/main" id="{6CA7222B-6568-66B5-65A9-0324D919B4F8}"/>
                </a:ext>
              </a:extLst>
            </p:cNvPr>
            <p:cNvSpPr txBox="1"/>
            <p:nvPr/>
          </p:nvSpPr>
          <p:spPr>
            <a:xfrm>
              <a:off x="1747104" y="1117851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3 </a:t>
              </a:r>
              <a:r>
                <a:rPr lang="ja-JP" altLang="en-US" sz="1400" dirty="0"/>
                <a:t> </a:t>
              </a:r>
              <a:r>
                <a:rPr kumimoji="1" lang="en-US" altLang="ja-JP" sz="1400" dirty="0"/>
                <a:t>h</a:t>
              </a:r>
              <a:endParaRPr kumimoji="1" lang="ja-JP" altLang="en-US" sz="1400" dirty="0"/>
            </a:p>
          </p:txBody>
        </p:sp>
        <p:sp>
          <p:nvSpPr>
            <p:cNvPr id="887" name="四角形: 上の 2 つの角を切り取る 886">
              <a:extLst>
                <a:ext uri="{FF2B5EF4-FFF2-40B4-BE49-F238E27FC236}">
                  <a16:creationId xmlns:a16="http://schemas.microsoft.com/office/drawing/2014/main" id="{5BA8AFE3-AF6D-B64D-4AF6-CB1F33CB25C2}"/>
                </a:ext>
              </a:extLst>
            </p:cNvPr>
            <p:cNvSpPr/>
            <p:nvPr/>
          </p:nvSpPr>
          <p:spPr>
            <a:xfrm>
              <a:off x="1713870" y="959602"/>
              <a:ext cx="579004" cy="579004"/>
            </a:xfrm>
            <a:prstGeom prst="snip2Same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88" name="図 887">
            <a:extLst>
              <a:ext uri="{FF2B5EF4-FFF2-40B4-BE49-F238E27FC236}">
                <a16:creationId xmlns:a16="http://schemas.microsoft.com/office/drawing/2014/main" id="{D07798C4-7C4A-91F6-98E5-5858C93F8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704" y="16628592"/>
            <a:ext cx="441249" cy="441249"/>
          </a:xfrm>
          <a:prstGeom prst="rect">
            <a:avLst/>
          </a:prstGeom>
        </p:spPr>
      </p:pic>
      <p:sp>
        <p:nvSpPr>
          <p:cNvPr id="889" name="左大かっこ 888">
            <a:extLst>
              <a:ext uri="{FF2B5EF4-FFF2-40B4-BE49-F238E27FC236}">
                <a16:creationId xmlns:a16="http://schemas.microsoft.com/office/drawing/2014/main" id="{C1F33E6F-CA40-DDFD-D02B-4B05C167B0E3}"/>
              </a:ext>
            </a:extLst>
          </p:cNvPr>
          <p:cNvSpPr/>
          <p:nvPr/>
        </p:nvSpPr>
        <p:spPr>
          <a:xfrm>
            <a:off x="22425262" y="16702160"/>
            <a:ext cx="73152" cy="37712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0" name="テキスト ボックス 889">
            <a:extLst>
              <a:ext uri="{FF2B5EF4-FFF2-40B4-BE49-F238E27FC236}">
                <a16:creationId xmlns:a16="http://schemas.microsoft.com/office/drawing/2014/main" id="{7C8064F3-BEDF-0A0C-63B4-1D5277B55290}"/>
              </a:ext>
            </a:extLst>
          </p:cNvPr>
          <p:cNvSpPr txBox="1"/>
          <p:nvPr/>
        </p:nvSpPr>
        <p:spPr>
          <a:xfrm>
            <a:off x="22084484" y="16749780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7EA0FF"/>
                </a:solidFill>
              </a:rPr>
              <a:t>2</a:t>
            </a:r>
            <a:r>
              <a:rPr kumimoji="1" lang="en-US" altLang="ja-JP" sz="1400" dirty="0">
                <a:solidFill>
                  <a:srgbClr val="7EA0FF"/>
                </a:solidFill>
              </a:rPr>
              <a:t>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sp>
        <p:nvSpPr>
          <p:cNvPr id="891" name="左大かっこ 890">
            <a:extLst>
              <a:ext uri="{FF2B5EF4-FFF2-40B4-BE49-F238E27FC236}">
                <a16:creationId xmlns:a16="http://schemas.microsoft.com/office/drawing/2014/main" id="{E010277A-59A1-71D6-AF24-4851D95A761D}"/>
              </a:ext>
            </a:extLst>
          </p:cNvPr>
          <p:cNvSpPr/>
          <p:nvPr/>
        </p:nvSpPr>
        <p:spPr>
          <a:xfrm>
            <a:off x="22382465" y="13133470"/>
            <a:ext cx="73152" cy="187980"/>
          </a:xfrm>
          <a:prstGeom prst="leftBracket">
            <a:avLst/>
          </a:prstGeom>
          <a:ln w="12700">
            <a:solidFill>
              <a:srgbClr val="7E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2" name="テキスト ボックス 891">
            <a:extLst>
              <a:ext uri="{FF2B5EF4-FFF2-40B4-BE49-F238E27FC236}">
                <a16:creationId xmlns:a16="http://schemas.microsoft.com/office/drawing/2014/main" id="{CC7F33C8-6880-FE48-4595-D92F4E25F1E5}"/>
              </a:ext>
            </a:extLst>
          </p:cNvPr>
          <p:cNvSpPr txBox="1"/>
          <p:nvPr/>
        </p:nvSpPr>
        <p:spPr>
          <a:xfrm>
            <a:off x="22050237" y="13087277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7EA0FF"/>
                </a:solidFill>
              </a:rPr>
              <a:t>1h</a:t>
            </a:r>
            <a:endParaRPr kumimoji="1" lang="ja-JP" altLang="en-US" sz="1400" dirty="0">
              <a:solidFill>
                <a:srgbClr val="7EA0FF"/>
              </a:solidFill>
            </a:endParaRPr>
          </a:p>
        </p:txBody>
      </p:sp>
      <p:grpSp>
        <p:nvGrpSpPr>
          <p:cNvPr id="893" name="グループ化 892">
            <a:extLst>
              <a:ext uri="{FF2B5EF4-FFF2-40B4-BE49-F238E27FC236}">
                <a16:creationId xmlns:a16="http://schemas.microsoft.com/office/drawing/2014/main" id="{ECDD26EE-0DAE-B60A-23D3-B75BE255189C}"/>
              </a:ext>
            </a:extLst>
          </p:cNvPr>
          <p:cNvGrpSpPr/>
          <p:nvPr/>
        </p:nvGrpSpPr>
        <p:grpSpPr>
          <a:xfrm>
            <a:off x="21795197" y="16041152"/>
            <a:ext cx="439885" cy="439885"/>
            <a:chOff x="10378301" y="11157674"/>
            <a:chExt cx="439885" cy="439885"/>
          </a:xfrm>
        </p:grpSpPr>
        <p:pic>
          <p:nvPicPr>
            <p:cNvPr id="894" name="図 893">
              <a:extLst>
                <a:ext uri="{FF2B5EF4-FFF2-40B4-BE49-F238E27FC236}">
                  <a16:creationId xmlns:a16="http://schemas.microsoft.com/office/drawing/2014/main" id="{4725CDFE-3F3D-6772-E9A2-F11D8167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301" y="11157674"/>
              <a:ext cx="439885" cy="439885"/>
            </a:xfrm>
            <a:prstGeom prst="rect">
              <a:avLst/>
            </a:prstGeom>
          </p:spPr>
        </p:pic>
        <p:sp>
          <p:nvSpPr>
            <p:cNvPr id="895" name="テキスト ボックス 894">
              <a:extLst>
                <a:ext uri="{FF2B5EF4-FFF2-40B4-BE49-F238E27FC236}">
                  <a16:creationId xmlns:a16="http://schemas.microsoft.com/office/drawing/2014/main" id="{67CD30C7-B672-9509-386F-C0961DB9D1AE}"/>
                </a:ext>
              </a:extLst>
            </p:cNvPr>
            <p:cNvSpPr txBox="1"/>
            <p:nvPr/>
          </p:nvSpPr>
          <p:spPr>
            <a:xfrm>
              <a:off x="10431370" y="1122822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</p:grpSp>
      <p:sp>
        <p:nvSpPr>
          <p:cNvPr id="898" name="左大かっこ 897">
            <a:extLst>
              <a:ext uri="{FF2B5EF4-FFF2-40B4-BE49-F238E27FC236}">
                <a16:creationId xmlns:a16="http://schemas.microsoft.com/office/drawing/2014/main" id="{9A25A626-D30E-7C9D-9031-9BAB5282FD6E}"/>
              </a:ext>
            </a:extLst>
          </p:cNvPr>
          <p:cNvSpPr/>
          <p:nvPr/>
        </p:nvSpPr>
        <p:spPr>
          <a:xfrm>
            <a:off x="22412454" y="16071975"/>
            <a:ext cx="73152" cy="377120"/>
          </a:xfrm>
          <a:prstGeom prst="leftBracket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>
            <a:extLst>
              <a:ext uri="{FF2B5EF4-FFF2-40B4-BE49-F238E27FC236}">
                <a16:creationId xmlns:a16="http://schemas.microsoft.com/office/drawing/2014/main" id="{BECD37A8-80F5-E77B-D596-FD12AC5D0D74}"/>
              </a:ext>
            </a:extLst>
          </p:cNvPr>
          <p:cNvSpPr txBox="1"/>
          <p:nvPr/>
        </p:nvSpPr>
        <p:spPr>
          <a:xfrm>
            <a:off x="22073603" y="16122266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2h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  <p:sp>
        <p:nvSpPr>
          <p:cNvPr id="900" name="左大かっこ 899">
            <a:extLst>
              <a:ext uri="{FF2B5EF4-FFF2-40B4-BE49-F238E27FC236}">
                <a16:creationId xmlns:a16="http://schemas.microsoft.com/office/drawing/2014/main" id="{46D776CF-89F8-7F05-B6A9-5CAD2D8654FC}"/>
              </a:ext>
            </a:extLst>
          </p:cNvPr>
          <p:cNvSpPr/>
          <p:nvPr/>
        </p:nvSpPr>
        <p:spPr>
          <a:xfrm>
            <a:off x="22406530" y="16504655"/>
            <a:ext cx="73152" cy="187980"/>
          </a:xfrm>
          <a:prstGeom prst="leftBracke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1" name="テキスト ボックス 900">
            <a:extLst>
              <a:ext uri="{FF2B5EF4-FFF2-40B4-BE49-F238E27FC236}">
                <a16:creationId xmlns:a16="http://schemas.microsoft.com/office/drawing/2014/main" id="{70416716-B5A5-C134-8A7F-9A77B8E82003}"/>
              </a:ext>
            </a:extLst>
          </p:cNvPr>
          <p:cNvSpPr txBox="1"/>
          <p:nvPr/>
        </p:nvSpPr>
        <p:spPr>
          <a:xfrm>
            <a:off x="22074302" y="16458462"/>
            <a:ext cx="3882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B3B3B3"/>
                </a:solidFill>
              </a:rPr>
              <a:t>1h</a:t>
            </a:r>
            <a:endParaRPr kumimoji="1" lang="ja-JP" altLang="en-US" sz="1400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944</Words>
  <Application>Microsoft Office PowerPoint</Application>
  <PresentationFormat>ワイド画面</PresentationFormat>
  <Paragraphs>531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OPLO</dc:creator>
  <cp:lastModifiedBy>OPLO</cp:lastModifiedBy>
  <cp:revision>3</cp:revision>
  <dcterms:created xsi:type="dcterms:W3CDTF">2025-09-08T12:16:02Z</dcterms:created>
  <dcterms:modified xsi:type="dcterms:W3CDTF">2025-09-08T15:07:52Z</dcterms:modified>
</cp:coreProperties>
</file>