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5" r:id="rId5"/>
    <p:sldId id="266" r:id="rId6"/>
    <p:sldId id="267" r:id="rId7"/>
    <p:sldId id="261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5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E5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3F783-6DCE-20AF-22F5-C57D0363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B89C59-580D-3142-4342-7E3624164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534D8-0AB6-E88B-A544-73B3CF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86A35-D604-81FB-5BE9-24EB6F72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F9478-6A63-15E9-8892-1E749562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7B116-8E80-63D6-2A44-9DFA3942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2D269-FCF4-279B-99C6-42B14EBB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DE846-8D6F-4B33-D599-8EEDBF75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5D80E-A933-06C4-E044-41FE8AC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03D7C-5DEA-5CE9-05CB-9228ADE2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2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BAA67-5A23-48A4-A849-420ADBE0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5F0608-43A5-6437-19EC-56D7FBFE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10B83-20AC-5E0D-C848-BED58BD2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13699-5541-AC71-E262-482B7D8E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1B0EB-6B4D-A2C8-2B08-279DA5F9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CEB33-1DBA-B205-253B-D0E3A260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5BB4D-7A21-B890-311A-7AC9CFD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2A981-37E3-ACDB-ED77-C4CE0E79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DD28D-8816-2D4E-B0A0-2F8F583B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7DC80-1EB2-2BDB-45F1-99C58CA8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D281D-8CBB-33CC-7D7F-0F768BAA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C5726-8DFE-E3EE-6728-298FDA35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4C43B5-BC57-95EE-BA92-4562A1EE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A5826-DD06-DA38-55DE-A4C6109F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DF818-47F8-BE49-25B3-BFA51097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1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8431C-52D8-9140-2B2F-437A8D11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71E20-87C0-74F2-D743-F1DB99A3F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58BA89-B3DB-00CA-92E0-600811B2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D67A9E-204B-4E16-A357-B8C53BF4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8FDF8A-C12C-2DEC-7A7C-36AE871A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00274-AB8F-9EB8-3416-7C3C8955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17BDE-36E6-2CBE-BE8F-8614BEB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7F442-9594-1841-E7A0-42942C1B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983945-1B69-EDAF-4F1C-FF45205B6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D5DAF7-ED18-CBFA-78C3-806A52FCF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1F482E-240C-3ED7-2677-11012A9E9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9B5233-21D8-502E-6BAF-533CA943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E08458-ED19-2317-CA7D-17A0F7C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0083A7-A956-61A4-2D99-8578991E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E6C18-D848-6B91-9888-F733CFA6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484018-5655-BDB4-8D15-5C12F25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D0FA48-4C84-7FBD-2CE8-4B5CDDB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28D979-6F9D-3992-52BB-69A291CA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F1FC9-8220-CC1E-6530-BC643323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6F029C-8A9E-629E-1C55-89267C0F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61D2BF-F98E-73FF-96CB-B641F892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51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4C596-E20C-9946-5283-D869E875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A7544-2BB1-9356-815F-4E2BEA4F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E2B6E1-A999-068A-47F7-71197C78D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DB65F-D7A6-9586-824F-2E881365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6D4C0-8EC9-8C50-C02D-2CAC39AC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3A28A9-07ED-0494-2ADA-01F6795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62194-2F70-3461-9EDC-0E6520B4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60407-CF30-D81A-10F3-5752CBBD9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4B3C14-07CC-5DA7-5AB8-C44455F9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E9C34-24B7-233A-A33B-70B9841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14F398-17D6-50CD-8933-E762053E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58392D-87B3-6C9E-14FE-7AFF27A2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8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8FF6A1-DBD6-2B7B-06BB-1D9DDDDD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3D3CAB-C0D8-BD07-19AB-48333B6C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20ACE-793F-4F4C-58FF-AD414EE1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BE34-1F0C-42B8-8A3E-9B124321DC1A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851D1F-5F95-6E90-B512-2DFBC1766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E041F-861F-D98A-07D5-B6B354FA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B874-D626-40D3-A1F0-3B3866BA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0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1C7D9-6AA6-32B3-E5C6-B75E65A9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9746CCA-FBD5-FB5E-D4D2-6FB616281BAF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2ADC5-7AC5-F409-D03F-523FDF509806}"/>
              </a:ext>
            </a:extLst>
          </p:cNvPr>
          <p:cNvSpPr txBox="1"/>
          <p:nvPr/>
        </p:nvSpPr>
        <p:spPr>
          <a:xfrm>
            <a:off x="819150" y="1019175"/>
            <a:ext cx="96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</a:rPr>
              <a:t>問題①　</a:t>
            </a:r>
            <a:r>
              <a:rPr lang="ja-JP" altLang="en-US" dirty="0"/>
              <a:t>以下のような</a:t>
            </a:r>
            <a:r>
              <a:rPr lang="en-US" altLang="ja-JP" dirty="0"/>
              <a:t>Sketch</a:t>
            </a:r>
            <a:r>
              <a:rPr lang="ja-JP" altLang="en-US" dirty="0"/>
              <a:t>を描いた状態で、パッド（　　）をしたらどうなるでしょう？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2BF28-0FE0-BEA7-431F-53B458D9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47" y="1009650"/>
            <a:ext cx="376353" cy="3748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687C9BB-B5E8-E2B5-7F44-36F15BE7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74" y="1588687"/>
            <a:ext cx="591585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6627-3206-3A02-5A4E-6830319D3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8C9644-E060-6FFC-6BFA-E77A0D140F8C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7A7681-695B-2995-B403-0BBB72EDE40C}"/>
              </a:ext>
            </a:extLst>
          </p:cNvPr>
          <p:cNvSpPr txBox="1"/>
          <p:nvPr/>
        </p:nvSpPr>
        <p:spPr>
          <a:xfrm>
            <a:off x="819150" y="1019175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問題③</a:t>
            </a:r>
            <a:r>
              <a:rPr lang="ja-JP" altLang="en-US" sz="2800" dirty="0"/>
              <a:t>について解説します。</a:t>
            </a:r>
            <a:endParaRPr kumimoji="1" lang="ja-JP" altLang="en-US" sz="28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3AD03C9-50C2-79E5-A33D-71AE64C1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8" y="1774165"/>
            <a:ext cx="4541877" cy="30149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6E1B80-6D20-794D-46E8-97446C68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1774165"/>
            <a:ext cx="3979252" cy="3090961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7C2A1E4-01E9-9A62-CC1A-1E1198FF0926}"/>
              </a:ext>
            </a:extLst>
          </p:cNvPr>
          <p:cNvSpPr/>
          <p:nvPr/>
        </p:nvSpPr>
        <p:spPr>
          <a:xfrm>
            <a:off x="5705475" y="2714625"/>
            <a:ext cx="1438275" cy="10953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F0AA08-7137-873E-9F23-EDFA11EEA6C8}"/>
              </a:ext>
            </a:extLst>
          </p:cNvPr>
          <p:cNvSpPr txBox="1"/>
          <p:nvPr/>
        </p:nvSpPr>
        <p:spPr>
          <a:xfrm>
            <a:off x="5784771" y="3077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なぜだ</a:t>
            </a:r>
            <a:r>
              <a:rPr kumimoji="1" lang="en-US" altLang="ja-JP" b="1" dirty="0">
                <a:solidFill>
                  <a:schemeClr val="bg1"/>
                </a:solidFill>
              </a:rPr>
              <a:t>…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67B01-CEAB-3402-2F44-830F5890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49D9203-1A4D-F15F-71CE-5053ED1056EB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9A066-A78B-1616-EB01-1873A1BA697C}"/>
              </a:ext>
            </a:extLst>
          </p:cNvPr>
          <p:cNvSpPr txBox="1"/>
          <p:nvPr/>
        </p:nvSpPr>
        <p:spPr>
          <a:xfrm>
            <a:off x="819150" y="101917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まず、成功する場合はこうです。</a:t>
            </a:r>
            <a:endParaRPr kumimoji="1" lang="ja-JP" altLang="en-US" sz="28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6C52544-9055-B004-A436-64B27A06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8" y="1735550"/>
            <a:ext cx="7071324" cy="46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789C-800C-4301-1E82-E79620A9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035A64-3129-CB8A-5622-8C6A460F99B3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7C4B8-8D71-EC34-1F07-1C57C91E5619}"/>
              </a:ext>
            </a:extLst>
          </p:cNvPr>
          <p:cNvSpPr txBox="1"/>
          <p:nvPr/>
        </p:nvSpPr>
        <p:spPr>
          <a:xfrm>
            <a:off x="819150" y="1019175"/>
            <a:ext cx="102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Body</a:t>
            </a:r>
            <a:r>
              <a:rPr kumimoji="1" lang="ja-JP" altLang="en-US" sz="2400" dirty="0"/>
              <a:t>さんは、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すべての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3D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モデルがつながってないと上手くいきません。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BFFC429D-BD40-66D5-484D-5487F2FD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8" y="1735550"/>
            <a:ext cx="7071324" cy="46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2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91B9-81CE-C52B-562A-613A87D2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13E24E-10F3-65A2-40EC-BC0979000F0E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79179C-4146-8746-5D93-FA1E9687774D}"/>
              </a:ext>
            </a:extLst>
          </p:cNvPr>
          <p:cNvSpPr txBox="1"/>
          <p:nvPr/>
        </p:nvSpPr>
        <p:spPr>
          <a:xfrm>
            <a:off x="819150" y="1019175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でも、土台が邪魔だよ</a:t>
            </a:r>
            <a:r>
              <a:rPr kumimoji="1" lang="en-US" altLang="ja-JP" sz="2800" dirty="0"/>
              <a:t>Body</a:t>
            </a:r>
            <a:r>
              <a:rPr kumimoji="1" lang="ja-JP" altLang="en-US" sz="2800" dirty="0"/>
              <a:t>さん！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6EB3AA-F449-A644-663B-9FEADCA9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8" y="1735550"/>
            <a:ext cx="7071324" cy="46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93AE4-CE86-302C-2546-96C2837DB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653A351-9270-0E12-B1E1-0BC85609343F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2FF5D8-B2D2-EF05-B6D5-2287EC231F7B}"/>
              </a:ext>
            </a:extLst>
          </p:cNvPr>
          <p:cNvSpPr txBox="1"/>
          <p:nvPr/>
        </p:nvSpPr>
        <p:spPr>
          <a:xfrm>
            <a:off x="819150" y="1019175"/>
            <a:ext cx="644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Body</a:t>
            </a:r>
            <a:r>
              <a:rPr kumimoji="1" lang="ja-JP" altLang="en-US" sz="2800" dirty="0"/>
              <a:t>さん「</a:t>
            </a:r>
            <a:r>
              <a:rPr lang="ja-JP" altLang="en-US" sz="2800" dirty="0"/>
              <a:t>兄弟を増やしてください</a:t>
            </a:r>
            <a:r>
              <a:rPr kumimoji="1" lang="ja-JP" altLang="en-US" sz="2800" dirty="0"/>
              <a:t>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868D25-1091-2DED-DA92-82876D37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323952"/>
            <a:ext cx="3432969" cy="26099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3BB211E-39B7-C859-6A6D-ADF9849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95" y="1746563"/>
            <a:ext cx="6335009" cy="4486901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57A4A1-7244-7820-CD42-C0AEDDB751D8}"/>
              </a:ext>
            </a:extLst>
          </p:cNvPr>
          <p:cNvCxnSpPr>
            <a:cxnSpLocks/>
          </p:cNvCxnSpPr>
          <p:nvPr/>
        </p:nvCxnSpPr>
        <p:spPr>
          <a:xfrm>
            <a:off x="3629025" y="3162300"/>
            <a:ext cx="5172075" cy="2238375"/>
          </a:xfrm>
          <a:prstGeom prst="line">
            <a:avLst/>
          </a:prstGeom>
          <a:ln w="2222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FA70515-1BC1-AF16-C820-1BFEC20EDC4D}"/>
              </a:ext>
            </a:extLst>
          </p:cNvPr>
          <p:cNvCxnSpPr>
            <a:cxnSpLocks/>
          </p:cNvCxnSpPr>
          <p:nvPr/>
        </p:nvCxnSpPr>
        <p:spPr>
          <a:xfrm>
            <a:off x="3819525" y="3628951"/>
            <a:ext cx="6338445" cy="466725"/>
          </a:xfrm>
          <a:prstGeom prst="line">
            <a:avLst/>
          </a:prstGeom>
          <a:ln w="22225">
            <a:solidFill>
              <a:srgbClr val="00FF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13C9D9-8494-25E0-0EDF-12935A7182C6}"/>
              </a:ext>
            </a:extLst>
          </p:cNvPr>
          <p:cNvCxnSpPr>
            <a:cxnSpLocks/>
          </p:cNvCxnSpPr>
          <p:nvPr/>
        </p:nvCxnSpPr>
        <p:spPr>
          <a:xfrm flipV="1">
            <a:off x="3819525" y="2800350"/>
            <a:ext cx="3876675" cy="1295363"/>
          </a:xfrm>
          <a:prstGeom prst="line">
            <a:avLst/>
          </a:prstGeom>
          <a:ln w="22225">
            <a:solidFill>
              <a:srgbClr val="F000E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345BA41-035F-1D38-3CAC-75B6F764D076}"/>
              </a:ext>
            </a:extLst>
          </p:cNvPr>
          <p:cNvCxnSpPr>
            <a:cxnSpLocks/>
          </p:cNvCxnSpPr>
          <p:nvPr/>
        </p:nvCxnSpPr>
        <p:spPr>
          <a:xfrm flipV="1">
            <a:off x="3819525" y="3429000"/>
            <a:ext cx="2743200" cy="1083108"/>
          </a:xfrm>
          <a:prstGeom prst="line">
            <a:avLst/>
          </a:prstGeom>
          <a:ln w="22225"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C6837330-AF1B-201E-6AA9-82E9F595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66" y="2054340"/>
            <a:ext cx="6611100" cy="45719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6B1164-7C4A-7EA7-C4D1-6FFD72F54330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6E77CF5-A6DB-0F0B-EC21-5125836A433B}"/>
              </a:ext>
            </a:extLst>
          </p:cNvPr>
          <p:cNvSpPr txBox="1"/>
          <p:nvPr/>
        </p:nvSpPr>
        <p:spPr>
          <a:xfrm>
            <a:off x="819150" y="1019175"/>
            <a:ext cx="11360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パッド</a:t>
            </a:r>
            <a:r>
              <a:rPr lang="en-US" altLang="ja-JP" sz="2400" dirty="0"/>
              <a:t>(</a:t>
            </a:r>
            <a:r>
              <a:rPr lang="ja-JP" altLang="en-US" sz="2400" dirty="0"/>
              <a:t>　　</a:t>
            </a:r>
            <a:r>
              <a:rPr lang="en-US" altLang="ja-JP" sz="2400" dirty="0"/>
              <a:t>)</a:t>
            </a:r>
            <a:r>
              <a:rPr lang="ja-JP" altLang="en-US" sz="2400" dirty="0"/>
              <a:t>やポケット</a:t>
            </a:r>
            <a:r>
              <a:rPr lang="en-US" altLang="ja-JP" sz="2400" dirty="0"/>
              <a:t>(</a:t>
            </a:r>
            <a:r>
              <a:rPr lang="ja-JP" altLang="en-US" sz="2400" dirty="0"/>
              <a:t>　　</a:t>
            </a:r>
            <a:r>
              <a:rPr lang="en-US" altLang="ja-JP" sz="2400" dirty="0"/>
              <a:t>)</a:t>
            </a:r>
            <a:r>
              <a:rPr lang="ja-JP" altLang="en-US" sz="2400" dirty="0"/>
              <a:t>やフィレット</a:t>
            </a:r>
            <a:r>
              <a:rPr lang="en-US" altLang="ja-JP" sz="2400" dirty="0"/>
              <a:t>(</a:t>
            </a:r>
            <a:r>
              <a:rPr lang="ja-JP" altLang="en-US" sz="2400" dirty="0"/>
              <a:t>　　</a:t>
            </a:r>
            <a:r>
              <a:rPr lang="en-US" altLang="ja-JP" sz="2400" dirty="0"/>
              <a:t>)</a:t>
            </a:r>
            <a:r>
              <a:rPr lang="ja-JP" altLang="en-US" sz="2400" dirty="0"/>
              <a:t>等を繰り返すとこうなります。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chemeClr val="bg1">
                    <a:lumMod val="75000"/>
                  </a:schemeClr>
                </a:solidFill>
              </a:rPr>
              <a:t>（以下の例ではパッドだけですが</a:t>
            </a:r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kumimoji="1" lang="ja-JP" altLang="en-US" sz="2400" dirty="0">
                <a:solidFill>
                  <a:schemeClr val="bg1">
                    <a:lumMod val="75000"/>
                  </a:schemeClr>
                </a:solidFill>
              </a:rPr>
              <a:t>）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5CEA34C5-9CE5-48B0-BC57-3211C5D3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83" y="955549"/>
            <a:ext cx="498683" cy="49671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E05079F-C686-078E-2407-D99AFB3D4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47" y="991349"/>
            <a:ext cx="498682" cy="46272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BD8C1467-7209-1E4F-00E1-103F91717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26" y="991349"/>
            <a:ext cx="521599" cy="4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1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588F-32BB-D2F9-D838-B8FC9F95F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1EE41B70-BA15-3DCE-621D-A2B955AE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63" y="2054340"/>
            <a:ext cx="6611100" cy="45719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D679B5D-80C3-2D6C-E0C7-F498FBD4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A72799B-A073-4388-8B54-F094AF822052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F30325-B38C-6B39-2B4A-D412C7EA9BBA}"/>
              </a:ext>
            </a:extLst>
          </p:cNvPr>
          <p:cNvSpPr txBox="1"/>
          <p:nvPr/>
        </p:nvSpPr>
        <p:spPr>
          <a:xfrm>
            <a:off x="819150" y="10191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モデルツリーとの関係は以下のとおり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038C6E5-FDA8-617F-AD56-48F6500C4663}"/>
              </a:ext>
            </a:extLst>
          </p:cNvPr>
          <p:cNvCxnSpPr>
            <a:cxnSpLocks/>
          </p:cNvCxnSpPr>
          <p:nvPr/>
        </p:nvCxnSpPr>
        <p:spPr>
          <a:xfrm>
            <a:off x="3429000" y="3295650"/>
            <a:ext cx="2228850" cy="1552575"/>
          </a:xfrm>
          <a:prstGeom prst="line">
            <a:avLst/>
          </a:prstGeom>
          <a:ln w="2222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3A07260-3D52-4C9D-328C-A9DAA24F10DA}"/>
              </a:ext>
            </a:extLst>
          </p:cNvPr>
          <p:cNvCxnSpPr>
            <a:cxnSpLocks/>
          </p:cNvCxnSpPr>
          <p:nvPr/>
        </p:nvCxnSpPr>
        <p:spPr>
          <a:xfrm>
            <a:off x="3552825" y="3676650"/>
            <a:ext cx="3193208" cy="624762"/>
          </a:xfrm>
          <a:prstGeom prst="line">
            <a:avLst/>
          </a:prstGeom>
          <a:ln w="22225">
            <a:solidFill>
              <a:srgbClr val="00FF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F302CC8-26C4-618A-3388-90E636C31258}"/>
              </a:ext>
            </a:extLst>
          </p:cNvPr>
          <p:cNvSpPr/>
          <p:nvPr/>
        </p:nvSpPr>
        <p:spPr>
          <a:xfrm>
            <a:off x="5272088" y="3081338"/>
            <a:ext cx="5329237" cy="3209925"/>
          </a:xfrm>
          <a:custGeom>
            <a:avLst/>
            <a:gdLst>
              <a:gd name="connsiteX0" fmla="*/ 1419225 w 5329237"/>
              <a:gd name="connsiteY0" fmla="*/ 0 h 3209925"/>
              <a:gd name="connsiteX1" fmla="*/ 4762 w 5329237"/>
              <a:gd name="connsiteY1" fmla="*/ 1419225 h 3209925"/>
              <a:gd name="connsiteX2" fmla="*/ 0 w 5329237"/>
              <a:gd name="connsiteY2" fmla="*/ 1976437 h 3209925"/>
              <a:gd name="connsiteX3" fmla="*/ 3819525 w 5329237"/>
              <a:gd name="connsiteY3" fmla="*/ 3209925 h 3209925"/>
              <a:gd name="connsiteX4" fmla="*/ 5329237 w 5329237"/>
              <a:gd name="connsiteY4" fmla="*/ 1795462 h 3209925"/>
              <a:gd name="connsiteX5" fmla="*/ 5319712 w 5329237"/>
              <a:gd name="connsiteY5" fmla="*/ 1285875 h 3209925"/>
              <a:gd name="connsiteX6" fmla="*/ 4552950 w 5329237"/>
              <a:gd name="connsiteY6" fmla="*/ 1000125 h 3209925"/>
              <a:gd name="connsiteX7" fmla="*/ 4572000 w 5329237"/>
              <a:gd name="connsiteY7" fmla="*/ 1447800 h 3209925"/>
              <a:gd name="connsiteX8" fmla="*/ 3576637 w 5329237"/>
              <a:gd name="connsiteY8" fmla="*/ 2471737 h 3209925"/>
              <a:gd name="connsiteX9" fmla="*/ 2824162 w 5329237"/>
              <a:gd name="connsiteY9" fmla="*/ 2171700 h 3209925"/>
              <a:gd name="connsiteX10" fmla="*/ 2890837 w 5329237"/>
              <a:gd name="connsiteY10" fmla="*/ 1490662 h 3209925"/>
              <a:gd name="connsiteX11" fmla="*/ 1771650 w 5329237"/>
              <a:gd name="connsiteY11" fmla="*/ 1119187 h 3209925"/>
              <a:gd name="connsiteX12" fmla="*/ 1671637 w 5329237"/>
              <a:gd name="connsiteY12" fmla="*/ 1747837 h 3209925"/>
              <a:gd name="connsiteX13" fmla="*/ 604837 w 5329237"/>
              <a:gd name="connsiteY13" fmla="*/ 1457325 h 3209925"/>
              <a:gd name="connsiteX14" fmla="*/ 428625 w 5329237"/>
              <a:gd name="connsiteY14" fmla="*/ 1104900 h 3209925"/>
              <a:gd name="connsiteX15" fmla="*/ 1419225 w 5329237"/>
              <a:gd name="connsiteY15" fmla="*/ 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29237" h="3209925">
                <a:moveTo>
                  <a:pt x="1419225" y="0"/>
                </a:moveTo>
                <a:lnTo>
                  <a:pt x="4762" y="1419225"/>
                </a:lnTo>
                <a:cubicBezTo>
                  <a:pt x="3175" y="1604962"/>
                  <a:pt x="1587" y="1790700"/>
                  <a:pt x="0" y="1976437"/>
                </a:cubicBezTo>
                <a:lnTo>
                  <a:pt x="3819525" y="3209925"/>
                </a:lnTo>
                <a:lnTo>
                  <a:pt x="5329237" y="1795462"/>
                </a:lnTo>
                <a:lnTo>
                  <a:pt x="5319712" y="1285875"/>
                </a:lnTo>
                <a:lnTo>
                  <a:pt x="4552950" y="1000125"/>
                </a:lnTo>
                <a:lnTo>
                  <a:pt x="4572000" y="1447800"/>
                </a:lnTo>
                <a:lnTo>
                  <a:pt x="3576637" y="2471737"/>
                </a:lnTo>
                <a:lnTo>
                  <a:pt x="2824162" y="2171700"/>
                </a:lnTo>
                <a:lnTo>
                  <a:pt x="2890837" y="1490662"/>
                </a:lnTo>
                <a:lnTo>
                  <a:pt x="1771650" y="1119187"/>
                </a:lnTo>
                <a:lnTo>
                  <a:pt x="1671637" y="1747837"/>
                </a:lnTo>
                <a:lnTo>
                  <a:pt x="604837" y="1457325"/>
                </a:lnTo>
                <a:lnTo>
                  <a:pt x="428625" y="1104900"/>
                </a:lnTo>
                <a:lnTo>
                  <a:pt x="1419225" y="0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6BCAD895-8E33-64C2-CCCC-94F09336A554}"/>
              </a:ext>
            </a:extLst>
          </p:cNvPr>
          <p:cNvSpPr/>
          <p:nvPr/>
        </p:nvSpPr>
        <p:spPr>
          <a:xfrm>
            <a:off x="5719763" y="3124200"/>
            <a:ext cx="4119562" cy="2400300"/>
          </a:xfrm>
          <a:custGeom>
            <a:avLst/>
            <a:gdLst>
              <a:gd name="connsiteX0" fmla="*/ 976312 w 4119562"/>
              <a:gd name="connsiteY0" fmla="*/ 0 h 2400300"/>
              <a:gd name="connsiteX1" fmla="*/ 0 w 4119562"/>
              <a:gd name="connsiteY1" fmla="*/ 1066800 h 2400300"/>
              <a:gd name="connsiteX2" fmla="*/ 190500 w 4119562"/>
              <a:gd name="connsiteY2" fmla="*/ 1404938 h 2400300"/>
              <a:gd name="connsiteX3" fmla="*/ 1228725 w 4119562"/>
              <a:gd name="connsiteY3" fmla="*/ 1652588 h 2400300"/>
              <a:gd name="connsiteX4" fmla="*/ 1304925 w 4119562"/>
              <a:gd name="connsiteY4" fmla="*/ 1076325 h 2400300"/>
              <a:gd name="connsiteX5" fmla="*/ 2481262 w 4119562"/>
              <a:gd name="connsiteY5" fmla="*/ 1447800 h 2400300"/>
              <a:gd name="connsiteX6" fmla="*/ 2414587 w 4119562"/>
              <a:gd name="connsiteY6" fmla="*/ 2114550 h 2400300"/>
              <a:gd name="connsiteX7" fmla="*/ 3162300 w 4119562"/>
              <a:gd name="connsiteY7" fmla="*/ 2400300 h 2400300"/>
              <a:gd name="connsiteX8" fmla="*/ 4095750 w 4119562"/>
              <a:gd name="connsiteY8" fmla="*/ 1409700 h 2400300"/>
              <a:gd name="connsiteX9" fmla="*/ 4119562 w 4119562"/>
              <a:gd name="connsiteY9" fmla="*/ 733425 h 2400300"/>
              <a:gd name="connsiteX10" fmla="*/ 3686175 w 4119562"/>
              <a:gd name="connsiteY10" fmla="*/ 547688 h 2400300"/>
              <a:gd name="connsiteX11" fmla="*/ 3681412 w 4119562"/>
              <a:gd name="connsiteY11" fmla="*/ 828675 h 2400300"/>
              <a:gd name="connsiteX12" fmla="*/ 2890837 w 4119562"/>
              <a:gd name="connsiteY12" fmla="*/ 1585913 h 2400300"/>
              <a:gd name="connsiteX13" fmla="*/ 1243012 w 4119562"/>
              <a:gd name="connsiteY13" fmla="*/ 1014413 h 2400300"/>
              <a:gd name="connsiteX14" fmla="*/ 685800 w 4119562"/>
              <a:gd name="connsiteY14" fmla="*/ 857250 h 2400300"/>
              <a:gd name="connsiteX15" fmla="*/ 704850 w 4119562"/>
              <a:gd name="connsiteY15" fmla="*/ 323850 h 2400300"/>
              <a:gd name="connsiteX16" fmla="*/ 976312 w 4119562"/>
              <a:gd name="connsiteY16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9562" h="2400300">
                <a:moveTo>
                  <a:pt x="976312" y="0"/>
                </a:moveTo>
                <a:lnTo>
                  <a:pt x="0" y="1066800"/>
                </a:lnTo>
                <a:lnTo>
                  <a:pt x="190500" y="1404938"/>
                </a:lnTo>
                <a:lnTo>
                  <a:pt x="1228725" y="1652588"/>
                </a:lnTo>
                <a:lnTo>
                  <a:pt x="1304925" y="1076325"/>
                </a:lnTo>
                <a:lnTo>
                  <a:pt x="2481262" y="1447800"/>
                </a:lnTo>
                <a:lnTo>
                  <a:pt x="2414587" y="2114550"/>
                </a:lnTo>
                <a:lnTo>
                  <a:pt x="3162300" y="2400300"/>
                </a:lnTo>
                <a:lnTo>
                  <a:pt x="4095750" y="1409700"/>
                </a:lnTo>
                <a:lnTo>
                  <a:pt x="4119562" y="733425"/>
                </a:lnTo>
                <a:lnTo>
                  <a:pt x="3686175" y="547688"/>
                </a:lnTo>
                <a:cubicBezTo>
                  <a:pt x="3684587" y="641350"/>
                  <a:pt x="3683000" y="735013"/>
                  <a:pt x="3681412" y="828675"/>
                </a:cubicBezTo>
                <a:lnTo>
                  <a:pt x="2890837" y="1585913"/>
                </a:lnTo>
                <a:lnTo>
                  <a:pt x="1243012" y="1014413"/>
                </a:lnTo>
                <a:lnTo>
                  <a:pt x="685800" y="857250"/>
                </a:lnTo>
                <a:lnTo>
                  <a:pt x="704850" y="323850"/>
                </a:lnTo>
                <a:lnTo>
                  <a:pt x="976312" y="0"/>
                </a:lnTo>
                <a:close/>
              </a:path>
            </a:pathLst>
          </a:custGeom>
          <a:solidFill>
            <a:srgbClr val="00FF00">
              <a:alpha val="16000"/>
            </a:srgbClr>
          </a:solidFill>
          <a:ln w="63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7537A8F3-A63C-5B55-D581-0A92A4BF1257}"/>
              </a:ext>
            </a:extLst>
          </p:cNvPr>
          <p:cNvSpPr/>
          <p:nvPr/>
        </p:nvSpPr>
        <p:spPr>
          <a:xfrm>
            <a:off x="6424613" y="2657475"/>
            <a:ext cx="2981325" cy="2000250"/>
          </a:xfrm>
          <a:custGeom>
            <a:avLst/>
            <a:gdLst>
              <a:gd name="connsiteX0" fmla="*/ 790575 w 2981325"/>
              <a:gd name="connsiteY0" fmla="*/ 0 h 2000250"/>
              <a:gd name="connsiteX1" fmla="*/ 0 w 2981325"/>
              <a:gd name="connsiteY1" fmla="*/ 757238 h 2000250"/>
              <a:gd name="connsiteX2" fmla="*/ 23812 w 2981325"/>
              <a:gd name="connsiteY2" fmla="*/ 1290638 h 2000250"/>
              <a:gd name="connsiteX3" fmla="*/ 2185987 w 2981325"/>
              <a:gd name="connsiteY3" fmla="*/ 2000250 h 2000250"/>
              <a:gd name="connsiteX4" fmla="*/ 2976562 w 2981325"/>
              <a:gd name="connsiteY4" fmla="*/ 1271588 h 2000250"/>
              <a:gd name="connsiteX5" fmla="*/ 2981325 w 2981325"/>
              <a:gd name="connsiteY5" fmla="*/ 752475 h 2000250"/>
              <a:gd name="connsiteX6" fmla="*/ 1900237 w 2981325"/>
              <a:gd name="connsiteY6" fmla="*/ 404813 h 2000250"/>
              <a:gd name="connsiteX7" fmla="*/ 1900237 w 2981325"/>
              <a:gd name="connsiteY7" fmla="*/ 1062038 h 2000250"/>
              <a:gd name="connsiteX8" fmla="*/ 1023937 w 2981325"/>
              <a:gd name="connsiteY8" fmla="*/ 938213 h 2000250"/>
              <a:gd name="connsiteX9" fmla="*/ 1095375 w 2981325"/>
              <a:gd name="connsiteY9" fmla="*/ 142875 h 2000250"/>
              <a:gd name="connsiteX10" fmla="*/ 790575 w 2981325"/>
              <a:gd name="connsiteY10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1325" h="2000250">
                <a:moveTo>
                  <a:pt x="790575" y="0"/>
                </a:moveTo>
                <a:lnTo>
                  <a:pt x="0" y="757238"/>
                </a:lnTo>
                <a:lnTo>
                  <a:pt x="23812" y="1290638"/>
                </a:lnTo>
                <a:lnTo>
                  <a:pt x="2185987" y="2000250"/>
                </a:lnTo>
                <a:lnTo>
                  <a:pt x="2976562" y="1271588"/>
                </a:lnTo>
                <a:cubicBezTo>
                  <a:pt x="2978150" y="1098550"/>
                  <a:pt x="2979737" y="925513"/>
                  <a:pt x="2981325" y="752475"/>
                </a:cubicBezTo>
                <a:lnTo>
                  <a:pt x="1900237" y="404813"/>
                </a:lnTo>
                <a:lnTo>
                  <a:pt x="1900237" y="1062038"/>
                </a:lnTo>
                <a:lnTo>
                  <a:pt x="1023937" y="938213"/>
                </a:lnTo>
                <a:lnTo>
                  <a:pt x="1095375" y="142875"/>
                </a:lnTo>
                <a:lnTo>
                  <a:pt x="790575" y="0"/>
                </a:lnTo>
                <a:close/>
              </a:path>
            </a:pathLst>
          </a:custGeom>
          <a:solidFill>
            <a:srgbClr val="F000E5">
              <a:alpha val="16000"/>
            </a:srgbClr>
          </a:solidFill>
          <a:ln w="6350">
            <a:solidFill>
              <a:srgbClr val="F000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4C9D4430-12DF-5E00-6F54-7C73A9AD7EFB}"/>
              </a:ext>
            </a:extLst>
          </p:cNvPr>
          <p:cNvSpPr/>
          <p:nvPr/>
        </p:nvSpPr>
        <p:spPr>
          <a:xfrm>
            <a:off x="7472363" y="2619375"/>
            <a:ext cx="847725" cy="1071563"/>
          </a:xfrm>
          <a:custGeom>
            <a:avLst/>
            <a:gdLst>
              <a:gd name="connsiteX0" fmla="*/ 66675 w 847725"/>
              <a:gd name="connsiteY0" fmla="*/ 85725 h 1071563"/>
              <a:gd name="connsiteX1" fmla="*/ 0 w 847725"/>
              <a:gd name="connsiteY1" fmla="*/ 947738 h 1071563"/>
              <a:gd name="connsiteX2" fmla="*/ 847725 w 847725"/>
              <a:gd name="connsiteY2" fmla="*/ 1071563 h 1071563"/>
              <a:gd name="connsiteX3" fmla="*/ 828675 w 847725"/>
              <a:gd name="connsiteY3" fmla="*/ 100013 h 1071563"/>
              <a:gd name="connsiteX4" fmla="*/ 319087 w 847725"/>
              <a:gd name="connsiteY4" fmla="*/ 0 h 1071563"/>
              <a:gd name="connsiteX5" fmla="*/ 66675 w 847725"/>
              <a:gd name="connsiteY5" fmla="*/ 85725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1071563">
                <a:moveTo>
                  <a:pt x="66675" y="85725"/>
                </a:moveTo>
                <a:lnTo>
                  <a:pt x="0" y="947738"/>
                </a:lnTo>
                <a:lnTo>
                  <a:pt x="847725" y="1071563"/>
                </a:lnTo>
                <a:lnTo>
                  <a:pt x="828675" y="100013"/>
                </a:lnTo>
                <a:lnTo>
                  <a:pt x="319087" y="0"/>
                </a:lnTo>
                <a:lnTo>
                  <a:pt x="66675" y="85725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A66FA4B-DE28-447D-4AAE-4772A89EC5F3}"/>
              </a:ext>
            </a:extLst>
          </p:cNvPr>
          <p:cNvCxnSpPr>
            <a:cxnSpLocks/>
          </p:cNvCxnSpPr>
          <p:nvPr/>
        </p:nvCxnSpPr>
        <p:spPr>
          <a:xfrm flipV="1">
            <a:off x="3552825" y="3295650"/>
            <a:ext cx="3594424" cy="753836"/>
          </a:xfrm>
          <a:prstGeom prst="line">
            <a:avLst/>
          </a:prstGeom>
          <a:ln w="22225">
            <a:solidFill>
              <a:srgbClr val="F000E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198CF-1EA3-0EBB-D58F-59F148A0D920}"/>
              </a:ext>
            </a:extLst>
          </p:cNvPr>
          <p:cNvCxnSpPr>
            <a:cxnSpLocks/>
          </p:cNvCxnSpPr>
          <p:nvPr/>
        </p:nvCxnSpPr>
        <p:spPr>
          <a:xfrm flipV="1">
            <a:off x="3629608" y="3081338"/>
            <a:ext cx="4385388" cy="1341372"/>
          </a:xfrm>
          <a:prstGeom prst="line">
            <a:avLst/>
          </a:prstGeom>
          <a:ln w="22225"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3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AF41F-8D69-2193-58E7-AEA09728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0A4FE942-C108-A4F7-BFE8-15989D5B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63" y="2054340"/>
            <a:ext cx="6611100" cy="45719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B2F2FDE-B888-3443-E989-B76EC58F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1E3891A-37EB-B22B-689B-FD2419D689B1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1577C3-AF38-B597-E40E-0ADCF3B89A67}"/>
              </a:ext>
            </a:extLst>
          </p:cNvPr>
          <p:cNvSpPr txBox="1"/>
          <p:nvPr/>
        </p:nvSpPr>
        <p:spPr>
          <a:xfrm>
            <a:off x="819150" y="1019175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2060"/>
                </a:solidFill>
              </a:rPr>
              <a:t>問題</a:t>
            </a:r>
            <a:r>
              <a:rPr lang="ja-JP" altLang="en-US" sz="2400" dirty="0"/>
              <a:t>　“</a:t>
            </a:r>
            <a:r>
              <a:rPr lang="en-US" altLang="ja-JP" sz="2400" dirty="0"/>
              <a:t>Pad</a:t>
            </a:r>
            <a:r>
              <a:rPr lang="ja-JP" altLang="en-US" sz="2400" dirty="0"/>
              <a:t>”を削除するとどうなる？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966465A-FC17-58A0-4D7B-59264E6E21BA}"/>
              </a:ext>
            </a:extLst>
          </p:cNvPr>
          <p:cNvCxnSpPr>
            <a:cxnSpLocks/>
          </p:cNvCxnSpPr>
          <p:nvPr/>
        </p:nvCxnSpPr>
        <p:spPr>
          <a:xfrm>
            <a:off x="3429000" y="3295650"/>
            <a:ext cx="2228850" cy="1552575"/>
          </a:xfrm>
          <a:prstGeom prst="line">
            <a:avLst/>
          </a:prstGeom>
          <a:ln w="2222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ED9367B2-2D73-D39F-7A81-6F254FE52D5C}"/>
              </a:ext>
            </a:extLst>
          </p:cNvPr>
          <p:cNvSpPr/>
          <p:nvPr/>
        </p:nvSpPr>
        <p:spPr>
          <a:xfrm>
            <a:off x="5272088" y="3081338"/>
            <a:ext cx="5329237" cy="3209925"/>
          </a:xfrm>
          <a:custGeom>
            <a:avLst/>
            <a:gdLst>
              <a:gd name="connsiteX0" fmla="*/ 1419225 w 5329237"/>
              <a:gd name="connsiteY0" fmla="*/ 0 h 3209925"/>
              <a:gd name="connsiteX1" fmla="*/ 4762 w 5329237"/>
              <a:gd name="connsiteY1" fmla="*/ 1419225 h 3209925"/>
              <a:gd name="connsiteX2" fmla="*/ 0 w 5329237"/>
              <a:gd name="connsiteY2" fmla="*/ 1976437 h 3209925"/>
              <a:gd name="connsiteX3" fmla="*/ 3819525 w 5329237"/>
              <a:gd name="connsiteY3" fmla="*/ 3209925 h 3209925"/>
              <a:gd name="connsiteX4" fmla="*/ 5329237 w 5329237"/>
              <a:gd name="connsiteY4" fmla="*/ 1795462 h 3209925"/>
              <a:gd name="connsiteX5" fmla="*/ 5319712 w 5329237"/>
              <a:gd name="connsiteY5" fmla="*/ 1285875 h 3209925"/>
              <a:gd name="connsiteX6" fmla="*/ 4552950 w 5329237"/>
              <a:gd name="connsiteY6" fmla="*/ 1000125 h 3209925"/>
              <a:gd name="connsiteX7" fmla="*/ 4572000 w 5329237"/>
              <a:gd name="connsiteY7" fmla="*/ 1447800 h 3209925"/>
              <a:gd name="connsiteX8" fmla="*/ 3576637 w 5329237"/>
              <a:gd name="connsiteY8" fmla="*/ 2471737 h 3209925"/>
              <a:gd name="connsiteX9" fmla="*/ 2824162 w 5329237"/>
              <a:gd name="connsiteY9" fmla="*/ 2171700 h 3209925"/>
              <a:gd name="connsiteX10" fmla="*/ 2890837 w 5329237"/>
              <a:gd name="connsiteY10" fmla="*/ 1490662 h 3209925"/>
              <a:gd name="connsiteX11" fmla="*/ 1771650 w 5329237"/>
              <a:gd name="connsiteY11" fmla="*/ 1119187 h 3209925"/>
              <a:gd name="connsiteX12" fmla="*/ 1671637 w 5329237"/>
              <a:gd name="connsiteY12" fmla="*/ 1747837 h 3209925"/>
              <a:gd name="connsiteX13" fmla="*/ 604837 w 5329237"/>
              <a:gd name="connsiteY13" fmla="*/ 1457325 h 3209925"/>
              <a:gd name="connsiteX14" fmla="*/ 428625 w 5329237"/>
              <a:gd name="connsiteY14" fmla="*/ 1104900 h 3209925"/>
              <a:gd name="connsiteX15" fmla="*/ 1419225 w 5329237"/>
              <a:gd name="connsiteY15" fmla="*/ 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29237" h="3209925">
                <a:moveTo>
                  <a:pt x="1419225" y="0"/>
                </a:moveTo>
                <a:lnTo>
                  <a:pt x="4762" y="1419225"/>
                </a:lnTo>
                <a:cubicBezTo>
                  <a:pt x="3175" y="1604962"/>
                  <a:pt x="1587" y="1790700"/>
                  <a:pt x="0" y="1976437"/>
                </a:cubicBezTo>
                <a:lnTo>
                  <a:pt x="3819525" y="3209925"/>
                </a:lnTo>
                <a:lnTo>
                  <a:pt x="5329237" y="1795462"/>
                </a:lnTo>
                <a:lnTo>
                  <a:pt x="5319712" y="1285875"/>
                </a:lnTo>
                <a:lnTo>
                  <a:pt x="4552950" y="1000125"/>
                </a:lnTo>
                <a:lnTo>
                  <a:pt x="4572000" y="1447800"/>
                </a:lnTo>
                <a:lnTo>
                  <a:pt x="3576637" y="2471737"/>
                </a:lnTo>
                <a:lnTo>
                  <a:pt x="2824162" y="2171700"/>
                </a:lnTo>
                <a:lnTo>
                  <a:pt x="2890837" y="1490662"/>
                </a:lnTo>
                <a:lnTo>
                  <a:pt x="1771650" y="1119187"/>
                </a:lnTo>
                <a:lnTo>
                  <a:pt x="1671637" y="1747837"/>
                </a:lnTo>
                <a:lnTo>
                  <a:pt x="604837" y="1457325"/>
                </a:lnTo>
                <a:lnTo>
                  <a:pt x="428625" y="1104900"/>
                </a:lnTo>
                <a:lnTo>
                  <a:pt x="1419225" y="0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79B9606A-FFA9-D13F-E63D-A27328F6C750}"/>
              </a:ext>
            </a:extLst>
          </p:cNvPr>
          <p:cNvSpPr/>
          <p:nvPr/>
        </p:nvSpPr>
        <p:spPr>
          <a:xfrm>
            <a:off x="5719763" y="3124200"/>
            <a:ext cx="4119562" cy="2400300"/>
          </a:xfrm>
          <a:custGeom>
            <a:avLst/>
            <a:gdLst>
              <a:gd name="connsiteX0" fmla="*/ 976312 w 4119562"/>
              <a:gd name="connsiteY0" fmla="*/ 0 h 2400300"/>
              <a:gd name="connsiteX1" fmla="*/ 0 w 4119562"/>
              <a:gd name="connsiteY1" fmla="*/ 1066800 h 2400300"/>
              <a:gd name="connsiteX2" fmla="*/ 190500 w 4119562"/>
              <a:gd name="connsiteY2" fmla="*/ 1404938 h 2400300"/>
              <a:gd name="connsiteX3" fmla="*/ 1228725 w 4119562"/>
              <a:gd name="connsiteY3" fmla="*/ 1652588 h 2400300"/>
              <a:gd name="connsiteX4" fmla="*/ 1304925 w 4119562"/>
              <a:gd name="connsiteY4" fmla="*/ 1076325 h 2400300"/>
              <a:gd name="connsiteX5" fmla="*/ 2481262 w 4119562"/>
              <a:gd name="connsiteY5" fmla="*/ 1447800 h 2400300"/>
              <a:gd name="connsiteX6" fmla="*/ 2414587 w 4119562"/>
              <a:gd name="connsiteY6" fmla="*/ 2114550 h 2400300"/>
              <a:gd name="connsiteX7" fmla="*/ 3162300 w 4119562"/>
              <a:gd name="connsiteY7" fmla="*/ 2400300 h 2400300"/>
              <a:gd name="connsiteX8" fmla="*/ 4095750 w 4119562"/>
              <a:gd name="connsiteY8" fmla="*/ 1409700 h 2400300"/>
              <a:gd name="connsiteX9" fmla="*/ 4119562 w 4119562"/>
              <a:gd name="connsiteY9" fmla="*/ 733425 h 2400300"/>
              <a:gd name="connsiteX10" fmla="*/ 3686175 w 4119562"/>
              <a:gd name="connsiteY10" fmla="*/ 547688 h 2400300"/>
              <a:gd name="connsiteX11" fmla="*/ 3681412 w 4119562"/>
              <a:gd name="connsiteY11" fmla="*/ 828675 h 2400300"/>
              <a:gd name="connsiteX12" fmla="*/ 2890837 w 4119562"/>
              <a:gd name="connsiteY12" fmla="*/ 1585913 h 2400300"/>
              <a:gd name="connsiteX13" fmla="*/ 1243012 w 4119562"/>
              <a:gd name="connsiteY13" fmla="*/ 1014413 h 2400300"/>
              <a:gd name="connsiteX14" fmla="*/ 685800 w 4119562"/>
              <a:gd name="connsiteY14" fmla="*/ 857250 h 2400300"/>
              <a:gd name="connsiteX15" fmla="*/ 704850 w 4119562"/>
              <a:gd name="connsiteY15" fmla="*/ 323850 h 2400300"/>
              <a:gd name="connsiteX16" fmla="*/ 976312 w 4119562"/>
              <a:gd name="connsiteY16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9562" h="2400300">
                <a:moveTo>
                  <a:pt x="976312" y="0"/>
                </a:moveTo>
                <a:lnTo>
                  <a:pt x="0" y="1066800"/>
                </a:lnTo>
                <a:lnTo>
                  <a:pt x="190500" y="1404938"/>
                </a:lnTo>
                <a:lnTo>
                  <a:pt x="1228725" y="1652588"/>
                </a:lnTo>
                <a:lnTo>
                  <a:pt x="1304925" y="1076325"/>
                </a:lnTo>
                <a:lnTo>
                  <a:pt x="2481262" y="1447800"/>
                </a:lnTo>
                <a:lnTo>
                  <a:pt x="2414587" y="2114550"/>
                </a:lnTo>
                <a:lnTo>
                  <a:pt x="3162300" y="2400300"/>
                </a:lnTo>
                <a:lnTo>
                  <a:pt x="4095750" y="1409700"/>
                </a:lnTo>
                <a:lnTo>
                  <a:pt x="4119562" y="733425"/>
                </a:lnTo>
                <a:lnTo>
                  <a:pt x="3686175" y="547688"/>
                </a:lnTo>
                <a:cubicBezTo>
                  <a:pt x="3684587" y="641350"/>
                  <a:pt x="3683000" y="735013"/>
                  <a:pt x="3681412" y="828675"/>
                </a:cubicBezTo>
                <a:lnTo>
                  <a:pt x="2890837" y="1585913"/>
                </a:lnTo>
                <a:lnTo>
                  <a:pt x="1243012" y="1014413"/>
                </a:lnTo>
                <a:lnTo>
                  <a:pt x="685800" y="857250"/>
                </a:lnTo>
                <a:lnTo>
                  <a:pt x="704850" y="323850"/>
                </a:lnTo>
                <a:lnTo>
                  <a:pt x="976312" y="0"/>
                </a:lnTo>
                <a:close/>
              </a:path>
            </a:pathLst>
          </a:custGeom>
          <a:solidFill>
            <a:srgbClr val="00FF00">
              <a:alpha val="16000"/>
            </a:srgbClr>
          </a:solidFill>
          <a:ln w="63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51DDF85F-2818-E537-5FEA-251CAFEA8408}"/>
              </a:ext>
            </a:extLst>
          </p:cNvPr>
          <p:cNvSpPr/>
          <p:nvPr/>
        </p:nvSpPr>
        <p:spPr>
          <a:xfrm>
            <a:off x="6424613" y="2657475"/>
            <a:ext cx="2981325" cy="2000250"/>
          </a:xfrm>
          <a:custGeom>
            <a:avLst/>
            <a:gdLst>
              <a:gd name="connsiteX0" fmla="*/ 790575 w 2981325"/>
              <a:gd name="connsiteY0" fmla="*/ 0 h 2000250"/>
              <a:gd name="connsiteX1" fmla="*/ 0 w 2981325"/>
              <a:gd name="connsiteY1" fmla="*/ 757238 h 2000250"/>
              <a:gd name="connsiteX2" fmla="*/ 23812 w 2981325"/>
              <a:gd name="connsiteY2" fmla="*/ 1290638 h 2000250"/>
              <a:gd name="connsiteX3" fmla="*/ 2185987 w 2981325"/>
              <a:gd name="connsiteY3" fmla="*/ 2000250 h 2000250"/>
              <a:gd name="connsiteX4" fmla="*/ 2976562 w 2981325"/>
              <a:gd name="connsiteY4" fmla="*/ 1271588 h 2000250"/>
              <a:gd name="connsiteX5" fmla="*/ 2981325 w 2981325"/>
              <a:gd name="connsiteY5" fmla="*/ 752475 h 2000250"/>
              <a:gd name="connsiteX6" fmla="*/ 1900237 w 2981325"/>
              <a:gd name="connsiteY6" fmla="*/ 404813 h 2000250"/>
              <a:gd name="connsiteX7" fmla="*/ 1900237 w 2981325"/>
              <a:gd name="connsiteY7" fmla="*/ 1062038 h 2000250"/>
              <a:gd name="connsiteX8" fmla="*/ 1023937 w 2981325"/>
              <a:gd name="connsiteY8" fmla="*/ 938213 h 2000250"/>
              <a:gd name="connsiteX9" fmla="*/ 1095375 w 2981325"/>
              <a:gd name="connsiteY9" fmla="*/ 142875 h 2000250"/>
              <a:gd name="connsiteX10" fmla="*/ 790575 w 2981325"/>
              <a:gd name="connsiteY10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1325" h="2000250">
                <a:moveTo>
                  <a:pt x="790575" y="0"/>
                </a:moveTo>
                <a:lnTo>
                  <a:pt x="0" y="757238"/>
                </a:lnTo>
                <a:lnTo>
                  <a:pt x="23812" y="1290638"/>
                </a:lnTo>
                <a:lnTo>
                  <a:pt x="2185987" y="2000250"/>
                </a:lnTo>
                <a:lnTo>
                  <a:pt x="2976562" y="1271588"/>
                </a:lnTo>
                <a:cubicBezTo>
                  <a:pt x="2978150" y="1098550"/>
                  <a:pt x="2979737" y="925513"/>
                  <a:pt x="2981325" y="752475"/>
                </a:cubicBezTo>
                <a:lnTo>
                  <a:pt x="1900237" y="404813"/>
                </a:lnTo>
                <a:lnTo>
                  <a:pt x="1900237" y="1062038"/>
                </a:lnTo>
                <a:lnTo>
                  <a:pt x="1023937" y="938213"/>
                </a:lnTo>
                <a:lnTo>
                  <a:pt x="1095375" y="142875"/>
                </a:lnTo>
                <a:lnTo>
                  <a:pt x="790575" y="0"/>
                </a:lnTo>
                <a:close/>
              </a:path>
            </a:pathLst>
          </a:custGeom>
          <a:solidFill>
            <a:srgbClr val="F000E5">
              <a:alpha val="16000"/>
            </a:srgbClr>
          </a:solidFill>
          <a:ln w="6350">
            <a:solidFill>
              <a:srgbClr val="F000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DE8E856-D492-FF4C-28F0-0229D91D9C98}"/>
              </a:ext>
            </a:extLst>
          </p:cNvPr>
          <p:cNvSpPr/>
          <p:nvPr/>
        </p:nvSpPr>
        <p:spPr>
          <a:xfrm>
            <a:off x="7472363" y="2619375"/>
            <a:ext cx="847725" cy="1071563"/>
          </a:xfrm>
          <a:custGeom>
            <a:avLst/>
            <a:gdLst>
              <a:gd name="connsiteX0" fmla="*/ 66675 w 847725"/>
              <a:gd name="connsiteY0" fmla="*/ 85725 h 1071563"/>
              <a:gd name="connsiteX1" fmla="*/ 0 w 847725"/>
              <a:gd name="connsiteY1" fmla="*/ 947738 h 1071563"/>
              <a:gd name="connsiteX2" fmla="*/ 847725 w 847725"/>
              <a:gd name="connsiteY2" fmla="*/ 1071563 h 1071563"/>
              <a:gd name="connsiteX3" fmla="*/ 828675 w 847725"/>
              <a:gd name="connsiteY3" fmla="*/ 100013 h 1071563"/>
              <a:gd name="connsiteX4" fmla="*/ 319087 w 847725"/>
              <a:gd name="connsiteY4" fmla="*/ 0 h 1071563"/>
              <a:gd name="connsiteX5" fmla="*/ 66675 w 847725"/>
              <a:gd name="connsiteY5" fmla="*/ 85725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1071563">
                <a:moveTo>
                  <a:pt x="66675" y="85725"/>
                </a:moveTo>
                <a:lnTo>
                  <a:pt x="0" y="947738"/>
                </a:lnTo>
                <a:lnTo>
                  <a:pt x="847725" y="1071563"/>
                </a:lnTo>
                <a:lnTo>
                  <a:pt x="828675" y="100013"/>
                </a:lnTo>
                <a:lnTo>
                  <a:pt x="319087" y="0"/>
                </a:lnTo>
                <a:lnTo>
                  <a:pt x="66675" y="85725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749C099-932D-1C88-3A3D-212456B4182A}"/>
              </a:ext>
            </a:extLst>
          </p:cNvPr>
          <p:cNvSpPr/>
          <p:nvPr/>
        </p:nvSpPr>
        <p:spPr>
          <a:xfrm>
            <a:off x="1996751" y="3124200"/>
            <a:ext cx="1418562" cy="4214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B305D1-E752-F322-C7C6-36E02C9748BF}"/>
              </a:ext>
            </a:extLst>
          </p:cNvPr>
          <p:cNvSpPr txBox="1"/>
          <p:nvPr/>
        </p:nvSpPr>
        <p:spPr>
          <a:xfrm>
            <a:off x="3415313" y="2970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41600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F17A-305E-4422-7F7B-301577D4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4F3645-4FD2-6460-17C5-2BBE4B5C4B6D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61AB787-AEAC-CDFB-6018-0D0F5F50EB8C}"/>
              </a:ext>
            </a:extLst>
          </p:cNvPr>
          <p:cNvSpPr txBox="1"/>
          <p:nvPr/>
        </p:nvSpPr>
        <p:spPr>
          <a:xfrm>
            <a:off x="819150" y="1019175"/>
            <a:ext cx="708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2060"/>
                </a:solidFill>
              </a:rPr>
              <a:t>実際にしてみます。　</a:t>
            </a:r>
            <a:r>
              <a:rPr lang="ja-JP" altLang="en-US" sz="2400" dirty="0"/>
              <a:t>まず、以下が表示される。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CA49957-18D8-6B18-39B4-93654015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98" y="1939407"/>
            <a:ext cx="6994604" cy="37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CB6F0-5250-7283-DD7B-769A0549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AFEE9E-DBEA-037D-8FE2-A10BCBC81ACD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49AE73C-B00F-02E7-3781-0C90F5C3338A}"/>
              </a:ext>
            </a:extLst>
          </p:cNvPr>
          <p:cNvSpPr txBox="1"/>
          <p:nvPr/>
        </p:nvSpPr>
        <p:spPr>
          <a:xfrm>
            <a:off x="819150" y="1019175"/>
            <a:ext cx="7048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3D</a:t>
            </a:r>
            <a:r>
              <a:rPr lang="ja-JP" altLang="en-US" sz="2400" dirty="0"/>
              <a:t>モデルは正常そうだがエラーメッセージが出る</a:t>
            </a:r>
            <a:endParaRPr lang="en-US" altLang="ja-JP" sz="2400" dirty="0"/>
          </a:p>
          <a:p>
            <a:r>
              <a:rPr lang="ja-JP" altLang="en-US" sz="2400" dirty="0"/>
              <a:t>＋モデルツリーに嫌なアイコンが付く。</a:t>
            </a:r>
            <a:endParaRPr lang="en-US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719CF19-247B-1566-16D0-9CFDABD5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5" b="22977"/>
          <a:stretch>
            <a:fillRect/>
          </a:stretch>
        </p:blipFill>
        <p:spPr>
          <a:xfrm>
            <a:off x="5862144" y="2152610"/>
            <a:ext cx="5156647" cy="321781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89B8FB9-E6F5-5B5E-1448-B02A12A4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80" t="91062" r="34112" b="2438"/>
          <a:stretch>
            <a:fillRect/>
          </a:stretch>
        </p:blipFill>
        <p:spPr>
          <a:xfrm>
            <a:off x="1006801" y="5739753"/>
            <a:ext cx="9710686" cy="934562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1CB355-56EF-A9BF-86F9-0C333A9FDE60}"/>
              </a:ext>
            </a:extLst>
          </p:cNvPr>
          <p:cNvSpPr txBox="1"/>
          <p:nvPr/>
        </p:nvSpPr>
        <p:spPr>
          <a:xfrm>
            <a:off x="1079233" y="5370421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b="1" u="sng" dirty="0">
                <a:solidFill>
                  <a:srgbClr val="002060"/>
                </a:solidFill>
              </a:rPr>
              <a:t>エラーメッセージ</a:t>
            </a:r>
            <a:endParaRPr kumimoji="1" lang="ja-JP" alt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F317A1-FA1D-58E8-598C-4D22A8E62EB0}"/>
              </a:ext>
            </a:extLst>
          </p:cNvPr>
          <p:cNvSpPr txBox="1"/>
          <p:nvPr/>
        </p:nvSpPr>
        <p:spPr>
          <a:xfrm>
            <a:off x="967856" y="1837029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b="1" u="sng" dirty="0">
                <a:solidFill>
                  <a:srgbClr val="002060"/>
                </a:solidFill>
              </a:rPr>
              <a:t>モデルツリーの表示</a:t>
            </a:r>
            <a:endParaRPr kumimoji="1" lang="ja-JP" alt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E92CF2-2965-97C1-D2C7-60D58FA63146}"/>
              </a:ext>
            </a:extLst>
          </p:cNvPr>
          <p:cNvSpPr txBox="1"/>
          <p:nvPr/>
        </p:nvSpPr>
        <p:spPr>
          <a:xfrm>
            <a:off x="5862144" y="1816725"/>
            <a:ext cx="21114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u="sng" dirty="0">
                <a:solidFill>
                  <a:srgbClr val="002060"/>
                </a:solidFill>
              </a:rPr>
              <a:t>3D</a:t>
            </a:r>
            <a:r>
              <a:rPr lang="ja-JP" altLang="en-US" b="1" u="sng" dirty="0">
                <a:solidFill>
                  <a:srgbClr val="002060"/>
                </a:solidFill>
              </a:rPr>
              <a:t>モデルの見た目</a:t>
            </a:r>
            <a:endParaRPr kumimoji="1" lang="ja-JP" altLang="en-US" b="1" u="sng" dirty="0">
              <a:solidFill>
                <a:srgbClr val="002060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F8670492-6DB5-1B90-562C-33F42670E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62" y="2202632"/>
            <a:ext cx="2958450" cy="3037552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94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D93F-DDD0-8236-C8B9-A8E468B4F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969BF28-82D2-EDB6-696D-BDFC47920AF5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F5DC7A-AF5B-2FF3-3993-02834D5174C7}"/>
              </a:ext>
            </a:extLst>
          </p:cNvPr>
          <p:cNvSpPr txBox="1"/>
          <p:nvPr/>
        </p:nvSpPr>
        <p:spPr>
          <a:xfrm>
            <a:off x="819150" y="101917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答え①　</a:t>
            </a:r>
            <a:r>
              <a:rPr lang="ja-JP" altLang="en-US" sz="2800" dirty="0"/>
              <a:t>こうなります。</a:t>
            </a:r>
            <a:endParaRPr kumimoji="1" lang="ja-JP" altLang="en-US" sz="28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6011456-4E53-FF50-0B32-EF6576D6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99" y="1588687"/>
            <a:ext cx="5954397" cy="45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5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1DB4-1B5F-DF01-4225-E1C1B023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58CD43AA-4529-DE46-01A9-9F297D92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63" y="2054340"/>
            <a:ext cx="6611100" cy="45719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D76EC24-C288-4E82-0422-014BA6D8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F4C72A-3623-3D94-6F92-6231614EE8B1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FD941B-5EC9-E353-BD4D-A798091596CB}"/>
              </a:ext>
            </a:extLst>
          </p:cNvPr>
          <p:cNvSpPr txBox="1"/>
          <p:nvPr/>
        </p:nvSpPr>
        <p:spPr>
          <a:xfrm>
            <a:off x="819150" y="1019175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2060"/>
                </a:solidFill>
              </a:rPr>
              <a:t>答え</a:t>
            </a:r>
            <a:r>
              <a:rPr lang="ja-JP" altLang="en-US" sz="2400" dirty="0"/>
              <a:t>　やめましょう。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DC5CF15-DC65-AC5E-C41C-2B565345336D}"/>
              </a:ext>
            </a:extLst>
          </p:cNvPr>
          <p:cNvCxnSpPr>
            <a:cxnSpLocks/>
          </p:cNvCxnSpPr>
          <p:nvPr/>
        </p:nvCxnSpPr>
        <p:spPr>
          <a:xfrm>
            <a:off x="3429000" y="3295650"/>
            <a:ext cx="2228850" cy="1552575"/>
          </a:xfrm>
          <a:prstGeom prst="line">
            <a:avLst/>
          </a:prstGeom>
          <a:ln w="2222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A3E422AC-8D3E-A4B4-47D3-557015C75057}"/>
              </a:ext>
            </a:extLst>
          </p:cNvPr>
          <p:cNvSpPr/>
          <p:nvPr/>
        </p:nvSpPr>
        <p:spPr>
          <a:xfrm>
            <a:off x="5272088" y="3081338"/>
            <a:ext cx="5329237" cy="3209925"/>
          </a:xfrm>
          <a:custGeom>
            <a:avLst/>
            <a:gdLst>
              <a:gd name="connsiteX0" fmla="*/ 1419225 w 5329237"/>
              <a:gd name="connsiteY0" fmla="*/ 0 h 3209925"/>
              <a:gd name="connsiteX1" fmla="*/ 4762 w 5329237"/>
              <a:gd name="connsiteY1" fmla="*/ 1419225 h 3209925"/>
              <a:gd name="connsiteX2" fmla="*/ 0 w 5329237"/>
              <a:gd name="connsiteY2" fmla="*/ 1976437 h 3209925"/>
              <a:gd name="connsiteX3" fmla="*/ 3819525 w 5329237"/>
              <a:gd name="connsiteY3" fmla="*/ 3209925 h 3209925"/>
              <a:gd name="connsiteX4" fmla="*/ 5329237 w 5329237"/>
              <a:gd name="connsiteY4" fmla="*/ 1795462 h 3209925"/>
              <a:gd name="connsiteX5" fmla="*/ 5319712 w 5329237"/>
              <a:gd name="connsiteY5" fmla="*/ 1285875 h 3209925"/>
              <a:gd name="connsiteX6" fmla="*/ 4552950 w 5329237"/>
              <a:gd name="connsiteY6" fmla="*/ 1000125 h 3209925"/>
              <a:gd name="connsiteX7" fmla="*/ 4572000 w 5329237"/>
              <a:gd name="connsiteY7" fmla="*/ 1447800 h 3209925"/>
              <a:gd name="connsiteX8" fmla="*/ 3576637 w 5329237"/>
              <a:gd name="connsiteY8" fmla="*/ 2471737 h 3209925"/>
              <a:gd name="connsiteX9" fmla="*/ 2824162 w 5329237"/>
              <a:gd name="connsiteY9" fmla="*/ 2171700 h 3209925"/>
              <a:gd name="connsiteX10" fmla="*/ 2890837 w 5329237"/>
              <a:gd name="connsiteY10" fmla="*/ 1490662 h 3209925"/>
              <a:gd name="connsiteX11" fmla="*/ 1771650 w 5329237"/>
              <a:gd name="connsiteY11" fmla="*/ 1119187 h 3209925"/>
              <a:gd name="connsiteX12" fmla="*/ 1671637 w 5329237"/>
              <a:gd name="connsiteY12" fmla="*/ 1747837 h 3209925"/>
              <a:gd name="connsiteX13" fmla="*/ 604837 w 5329237"/>
              <a:gd name="connsiteY13" fmla="*/ 1457325 h 3209925"/>
              <a:gd name="connsiteX14" fmla="*/ 428625 w 5329237"/>
              <a:gd name="connsiteY14" fmla="*/ 1104900 h 3209925"/>
              <a:gd name="connsiteX15" fmla="*/ 1419225 w 5329237"/>
              <a:gd name="connsiteY15" fmla="*/ 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29237" h="3209925">
                <a:moveTo>
                  <a:pt x="1419225" y="0"/>
                </a:moveTo>
                <a:lnTo>
                  <a:pt x="4762" y="1419225"/>
                </a:lnTo>
                <a:cubicBezTo>
                  <a:pt x="3175" y="1604962"/>
                  <a:pt x="1587" y="1790700"/>
                  <a:pt x="0" y="1976437"/>
                </a:cubicBezTo>
                <a:lnTo>
                  <a:pt x="3819525" y="3209925"/>
                </a:lnTo>
                <a:lnTo>
                  <a:pt x="5329237" y="1795462"/>
                </a:lnTo>
                <a:lnTo>
                  <a:pt x="5319712" y="1285875"/>
                </a:lnTo>
                <a:lnTo>
                  <a:pt x="4552950" y="1000125"/>
                </a:lnTo>
                <a:lnTo>
                  <a:pt x="4572000" y="1447800"/>
                </a:lnTo>
                <a:lnTo>
                  <a:pt x="3576637" y="2471737"/>
                </a:lnTo>
                <a:lnTo>
                  <a:pt x="2824162" y="2171700"/>
                </a:lnTo>
                <a:lnTo>
                  <a:pt x="2890837" y="1490662"/>
                </a:lnTo>
                <a:lnTo>
                  <a:pt x="1771650" y="1119187"/>
                </a:lnTo>
                <a:lnTo>
                  <a:pt x="1671637" y="1747837"/>
                </a:lnTo>
                <a:lnTo>
                  <a:pt x="604837" y="1457325"/>
                </a:lnTo>
                <a:lnTo>
                  <a:pt x="428625" y="1104900"/>
                </a:lnTo>
                <a:lnTo>
                  <a:pt x="1419225" y="0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F180C405-92B6-2CEE-A913-6DFD566F38D6}"/>
              </a:ext>
            </a:extLst>
          </p:cNvPr>
          <p:cNvSpPr/>
          <p:nvPr/>
        </p:nvSpPr>
        <p:spPr>
          <a:xfrm>
            <a:off x="5719763" y="3124200"/>
            <a:ext cx="4119562" cy="2400300"/>
          </a:xfrm>
          <a:custGeom>
            <a:avLst/>
            <a:gdLst>
              <a:gd name="connsiteX0" fmla="*/ 976312 w 4119562"/>
              <a:gd name="connsiteY0" fmla="*/ 0 h 2400300"/>
              <a:gd name="connsiteX1" fmla="*/ 0 w 4119562"/>
              <a:gd name="connsiteY1" fmla="*/ 1066800 h 2400300"/>
              <a:gd name="connsiteX2" fmla="*/ 190500 w 4119562"/>
              <a:gd name="connsiteY2" fmla="*/ 1404938 h 2400300"/>
              <a:gd name="connsiteX3" fmla="*/ 1228725 w 4119562"/>
              <a:gd name="connsiteY3" fmla="*/ 1652588 h 2400300"/>
              <a:gd name="connsiteX4" fmla="*/ 1304925 w 4119562"/>
              <a:gd name="connsiteY4" fmla="*/ 1076325 h 2400300"/>
              <a:gd name="connsiteX5" fmla="*/ 2481262 w 4119562"/>
              <a:gd name="connsiteY5" fmla="*/ 1447800 h 2400300"/>
              <a:gd name="connsiteX6" fmla="*/ 2414587 w 4119562"/>
              <a:gd name="connsiteY6" fmla="*/ 2114550 h 2400300"/>
              <a:gd name="connsiteX7" fmla="*/ 3162300 w 4119562"/>
              <a:gd name="connsiteY7" fmla="*/ 2400300 h 2400300"/>
              <a:gd name="connsiteX8" fmla="*/ 4095750 w 4119562"/>
              <a:gd name="connsiteY8" fmla="*/ 1409700 h 2400300"/>
              <a:gd name="connsiteX9" fmla="*/ 4119562 w 4119562"/>
              <a:gd name="connsiteY9" fmla="*/ 733425 h 2400300"/>
              <a:gd name="connsiteX10" fmla="*/ 3686175 w 4119562"/>
              <a:gd name="connsiteY10" fmla="*/ 547688 h 2400300"/>
              <a:gd name="connsiteX11" fmla="*/ 3681412 w 4119562"/>
              <a:gd name="connsiteY11" fmla="*/ 828675 h 2400300"/>
              <a:gd name="connsiteX12" fmla="*/ 2890837 w 4119562"/>
              <a:gd name="connsiteY12" fmla="*/ 1585913 h 2400300"/>
              <a:gd name="connsiteX13" fmla="*/ 1243012 w 4119562"/>
              <a:gd name="connsiteY13" fmla="*/ 1014413 h 2400300"/>
              <a:gd name="connsiteX14" fmla="*/ 685800 w 4119562"/>
              <a:gd name="connsiteY14" fmla="*/ 857250 h 2400300"/>
              <a:gd name="connsiteX15" fmla="*/ 704850 w 4119562"/>
              <a:gd name="connsiteY15" fmla="*/ 323850 h 2400300"/>
              <a:gd name="connsiteX16" fmla="*/ 976312 w 4119562"/>
              <a:gd name="connsiteY16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9562" h="2400300">
                <a:moveTo>
                  <a:pt x="976312" y="0"/>
                </a:moveTo>
                <a:lnTo>
                  <a:pt x="0" y="1066800"/>
                </a:lnTo>
                <a:lnTo>
                  <a:pt x="190500" y="1404938"/>
                </a:lnTo>
                <a:lnTo>
                  <a:pt x="1228725" y="1652588"/>
                </a:lnTo>
                <a:lnTo>
                  <a:pt x="1304925" y="1076325"/>
                </a:lnTo>
                <a:lnTo>
                  <a:pt x="2481262" y="1447800"/>
                </a:lnTo>
                <a:lnTo>
                  <a:pt x="2414587" y="2114550"/>
                </a:lnTo>
                <a:lnTo>
                  <a:pt x="3162300" y="2400300"/>
                </a:lnTo>
                <a:lnTo>
                  <a:pt x="4095750" y="1409700"/>
                </a:lnTo>
                <a:lnTo>
                  <a:pt x="4119562" y="733425"/>
                </a:lnTo>
                <a:lnTo>
                  <a:pt x="3686175" y="547688"/>
                </a:lnTo>
                <a:cubicBezTo>
                  <a:pt x="3684587" y="641350"/>
                  <a:pt x="3683000" y="735013"/>
                  <a:pt x="3681412" y="828675"/>
                </a:cubicBezTo>
                <a:lnTo>
                  <a:pt x="2890837" y="1585913"/>
                </a:lnTo>
                <a:lnTo>
                  <a:pt x="1243012" y="1014413"/>
                </a:lnTo>
                <a:lnTo>
                  <a:pt x="685800" y="857250"/>
                </a:lnTo>
                <a:lnTo>
                  <a:pt x="704850" y="323850"/>
                </a:lnTo>
                <a:lnTo>
                  <a:pt x="976312" y="0"/>
                </a:lnTo>
                <a:close/>
              </a:path>
            </a:pathLst>
          </a:custGeom>
          <a:solidFill>
            <a:srgbClr val="00FF00">
              <a:alpha val="16000"/>
            </a:srgbClr>
          </a:solidFill>
          <a:ln w="63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3C5AEE54-122F-9807-C865-95E30BD25B39}"/>
              </a:ext>
            </a:extLst>
          </p:cNvPr>
          <p:cNvSpPr/>
          <p:nvPr/>
        </p:nvSpPr>
        <p:spPr>
          <a:xfrm>
            <a:off x="6424613" y="2657475"/>
            <a:ext cx="2981325" cy="2000250"/>
          </a:xfrm>
          <a:custGeom>
            <a:avLst/>
            <a:gdLst>
              <a:gd name="connsiteX0" fmla="*/ 790575 w 2981325"/>
              <a:gd name="connsiteY0" fmla="*/ 0 h 2000250"/>
              <a:gd name="connsiteX1" fmla="*/ 0 w 2981325"/>
              <a:gd name="connsiteY1" fmla="*/ 757238 h 2000250"/>
              <a:gd name="connsiteX2" fmla="*/ 23812 w 2981325"/>
              <a:gd name="connsiteY2" fmla="*/ 1290638 h 2000250"/>
              <a:gd name="connsiteX3" fmla="*/ 2185987 w 2981325"/>
              <a:gd name="connsiteY3" fmla="*/ 2000250 h 2000250"/>
              <a:gd name="connsiteX4" fmla="*/ 2976562 w 2981325"/>
              <a:gd name="connsiteY4" fmla="*/ 1271588 h 2000250"/>
              <a:gd name="connsiteX5" fmla="*/ 2981325 w 2981325"/>
              <a:gd name="connsiteY5" fmla="*/ 752475 h 2000250"/>
              <a:gd name="connsiteX6" fmla="*/ 1900237 w 2981325"/>
              <a:gd name="connsiteY6" fmla="*/ 404813 h 2000250"/>
              <a:gd name="connsiteX7" fmla="*/ 1900237 w 2981325"/>
              <a:gd name="connsiteY7" fmla="*/ 1062038 h 2000250"/>
              <a:gd name="connsiteX8" fmla="*/ 1023937 w 2981325"/>
              <a:gd name="connsiteY8" fmla="*/ 938213 h 2000250"/>
              <a:gd name="connsiteX9" fmla="*/ 1095375 w 2981325"/>
              <a:gd name="connsiteY9" fmla="*/ 142875 h 2000250"/>
              <a:gd name="connsiteX10" fmla="*/ 790575 w 2981325"/>
              <a:gd name="connsiteY10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1325" h="2000250">
                <a:moveTo>
                  <a:pt x="790575" y="0"/>
                </a:moveTo>
                <a:lnTo>
                  <a:pt x="0" y="757238"/>
                </a:lnTo>
                <a:lnTo>
                  <a:pt x="23812" y="1290638"/>
                </a:lnTo>
                <a:lnTo>
                  <a:pt x="2185987" y="2000250"/>
                </a:lnTo>
                <a:lnTo>
                  <a:pt x="2976562" y="1271588"/>
                </a:lnTo>
                <a:cubicBezTo>
                  <a:pt x="2978150" y="1098550"/>
                  <a:pt x="2979737" y="925513"/>
                  <a:pt x="2981325" y="752475"/>
                </a:cubicBezTo>
                <a:lnTo>
                  <a:pt x="1900237" y="404813"/>
                </a:lnTo>
                <a:lnTo>
                  <a:pt x="1900237" y="1062038"/>
                </a:lnTo>
                <a:lnTo>
                  <a:pt x="1023937" y="938213"/>
                </a:lnTo>
                <a:lnTo>
                  <a:pt x="1095375" y="142875"/>
                </a:lnTo>
                <a:lnTo>
                  <a:pt x="790575" y="0"/>
                </a:lnTo>
                <a:close/>
              </a:path>
            </a:pathLst>
          </a:custGeom>
          <a:solidFill>
            <a:srgbClr val="F000E5">
              <a:alpha val="16000"/>
            </a:srgbClr>
          </a:solidFill>
          <a:ln w="6350">
            <a:solidFill>
              <a:srgbClr val="F000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CF71C585-FAA1-6A83-1A1B-6A09C090ED7B}"/>
              </a:ext>
            </a:extLst>
          </p:cNvPr>
          <p:cNvSpPr/>
          <p:nvPr/>
        </p:nvSpPr>
        <p:spPr>
          <a:xfrm>
            <a:off x="7472363" y="2619375"/>
            <a:ext cx="847725" cy="1071563"/>
          </a:xfrm>
          <a:custGeom>
            <a:avLst/>
            <a:gdLst>
              <a:gd name="connsiteX0" fmla="*/ 66675 w 847725"/>
              <a:gd name="connsiteY0" fmla="*/ 85725 h 1071563"/>
              <a:gd name="connsiteX1" fmla="*/ 0 w 847725"/>
              <a:gd name="connsiteY1" fmla="*/ 947738 h 1071563"/>
              <a:gd name="connsiteX2" fmla="*/ 847725 w 847725"/>
              <a:gd name="connsiteY2" fmla="*/ 1071563 h 1071563"/>
              <a:gd name="connsiteX3" fmla="*/ 828675 w 847725"/>
              <a:gd name="connsiteY3" fmla="*/ 100013 h 1071563"/>
              <a:gd name="connsiteX4" fmla="*/ 319087 w 847725"/>
              <a:gd name="connsiteY4" fmla="*/ 0 h 1071563"/>
              <a:gd name="connsiteX5" fmla="*/ 66675 w 847725"/>
              <a:gd name="connsiteY5" fmla="*/ 85725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1071563">
                <a:moveTo>
                  <a:pt x="66675" y="85725"/>
                </a:moveTo>
                <a:lnTo>
                  <a:pt x="0" y="947738"/>
                </a:lnTo>
                <a:lnTo>
                  <a:pt x="847725" y="1071563"/>
                </a:lnTo>
                <a:lnTo>
                  <a:pt x="828675" y="100013"/>
                </a:lnTo>
                <a:lnTo>
                  <a:pt x="319087" y="0"/>
                </a:lnTo>
                <a:lnTo>
                  <a:pt x="66675" y="85725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9C76352-8985-10FB-3CE6-95714C64BB70}"/>
              </a:ext>
            </a:extLst>
          </p:cNvPr>
          <p:cNvSpPr/>
          <p:nvPr/>
        </p:nvSpPr>
        <p:spPr>
          <a:xfrm>
            <a:off x="1996751" y="3124200"/>
            <a:ext cx="1418562" cy="4214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940890-A580-C5F5-28D3-733EE6C09030}"/>
              </a:ext>
            </a:extLst>
          </p:cNvPr>
          <p:cNvSpPr txBox="1"/>
          <p:nvPr/>
        </p:nvSpPr>
        <p:spPr>
          <a:xfrm>
            <a:off x="3415313" y="2970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D6436C-950D-4893-82F3-D105A3A6B03E}"/>
              </a:ext>
            </a:extLst>
          </p:cNvPr>
          <p:cNvSpPr/>
          <p:nvPr/>
        </p:nvSpPr>
        <p:spPr>
          <a:xfrm rot="1757176">
            <a:off x="1529536" y="3858818"/>
            <a:ext cx="9312923" cy="5230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B5E3D-64C8-1DCE-58BB-C4D0E69E88DC}"/>
              </a:ext>
            </a:extLst>
          </p:cNvPr>
          <p:cNvSpPr/>
          <p:nvPr/>
        </p:nvSpPr>
        <p:spPr>
          <a:xfrm rot="19800000">
            <a:off x="1503679" y="3774029"/>
            <a:ext cx="9312923" cy="5230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5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82795-BBD2-5B1E-A725-904E2CBC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>
            <a:extLst>
              <a:ext uri="{FF2B5EF4-FFF2-40B4-BE49-F238E27FC236}">
                <a16:creationId xmlns:a16="http://schemas.microsoft.com/office/drawing/2014/main" id="{B7EB9034-A430-6A44-058C-AB9CF3AF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63" y="2054340"/>
            <a:ext cx="6611100" cy="45719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17B1342-6BAB-01A2-60B4-248D4865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5A282E-4A49-63DC-F6FA-16C805EF4534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1088E00-8A53-F337-3659-63BF60672E7D}"/>
              </a:ext>
            </a:extLst>
          </p:cNvPr>
          <p:cNvSpPr txBox="1"/>
          <p:nvPr/>
        </p:nvSpPr>
        <p:spPr>
          <a:xfrm>
            <a:off x="819150" y="101917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モデルツリーの考え方について補足します。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CE848EC-76DA-1FBC-198D-5C0BC4656E5E}"/>
              </a:ext>
            </a:extLst>
          </p:cNvPr>
          <p:cNvCxnSpPr>
            <a:cxnSpLocks/>
          </p:cNvCxnSpPr>
          <p:nvPr/>
        </p:nvCxnSpPr>
        <p:spPr>
          <a:xfrm>
            <a:off x="3429000" y="3295650"/>
            <a:ext cx="2228850" cy="1552575"/>
          </a:xfrm>
          <a:prstGeom prst="line">
            <a:avLst/>
          </a:prstGeom>
          <a:ln w="2222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02F896-AAEA-B9D0-B31F-92B0066791D4}"/>
              </a:ext>
            </a:extLst>
          </p:cNvPr>
          <p:cNvCxnSpPr>
            <a:cxnSpLocks/>
          </p:cNvCxnSpPr>
          <p:nvPr/>
        </p:nvCxnSpPr>
        <p:spPr>
          <a:xfrm>
            <a:off x="3552825" y="3676650"/>
            <a:ext cx="3193208" cy="624762"/>
          </a:xfrm>
          <a:prstGeom prst="line">
            <a:avLst/>
          </a:prstGeom>
          <a:ln w="22225">
            <a:solidFill>
              <a:srgbClr val="00FF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A16EDC9C-644E-F0A0-DC11-BBBFCB008AC1}"/>
              </a:ext>
            </a:extLst>
          </p:cNvPr>
          <p:cNvSpPr/>
          <p:nvPr/>
        </p:nvSpPr>
        <p:spPr>
          <a:xfrm>
            <a:off x="5272088" y="3081338"/>
            <a:ext cx="5329237" cy="3209925"/>
          </a:xfrm>
          <a:custGeom>
            <a:avLst/>
            <a:gdLst>
              <a:gd name="connsiteX0" fmla="*/ 1419225 w 5329237"/>
              <a:gd name="connsiteY0" fmla="*/ 0 h 3209925"/>
              <a:gd name="connsiteX1" fmla="*/ 4762 w 5329237"/>
              <a:gd name="connsiteY1" fmla="*/ 1419225 h 3209925"/>
              <a:gd name="connsiteX2" fmla="*/ 0 w 5329237"/>
              <a:gd name="connsiteY2" fmla="*/ 1976437 h 3209925"/>
              <a:gd name="connsiteX3" fmla="*/ 3819525 w 5329237"/>
              <a:gd name="connsiteY3" fmla="*/ 3209925 h 3209925"/>
              <a:gd name="connsiteX4" fmla="*/ 5329237 w 5329237"/>
              <a:gd name="connsiteY4" fmla="*/ 1795462 h 3209925"/>
              <a:gd name="connsiteX5" fmla="*/ 5319712 w 5329237"/>
              <a:gd name="connsiteY5" fmla="*/ 1285875 h 3209925"/>
              <a:gd name="connsiteX6" fmla="*/ 4552950 w 5329237"/>
              <a:gd name="connsiteY6" fmla="*/ 1000125 h 3209925"/>
              <a:gd name="connsiteX7" fmla="*/ 4572000 w 5329237"/>
              <a:gd name="connsiteY7" fmla="*/ 1447800 h 3209925"/>
              <a:gd name="connsiteX8" fmla="*/ 3576637 w 5329237"/>
              <a:gd name="connsiteY8" fmla="*/ 2471737 h 3209925"/>
              <a:gd name="connsiteX9" fmla="*/ 2824162 w 5329237"/>
              <a:gd name="connsiteY9" fmla="*/ 2171700 h 3209925"/>
              <a:gd name="connsiteX10" fmla="*/ 2890837 w 5329237"/>
              <a:gd name="connsiteY10" fmla="*/ 1490662 h 3209925"/>
              <a:gd name="connsiteX11" fmla="*/ 1771650 w 5329237"/>
              <a:gd name="connsiteY11" fmla="*/ 1119187 h 3209925"/>
              <a:gd name="connsiteX12" fmla="*/ 1671637 w 5329237"/>
              <a:gd name="connsiteY12" fmla="*/ 1747837 h 3209925"/>
              <a:gd name="connsiteX13" fmla="*/ 604837 w 5329237"/>
              <a:gd name="connsiteY13" fmla="*/ 1457325 h 3209925"/>
              <a:gd name="connsiteX14" fmla="*/ 428625 w 5329237"/>
              <a:gd name="connsiteY14" fmla="*/ 1104900 h 3209925"/>
              <a:gd name="connsiteX15" fmla="*/ 1419225 w 5329237"/>
              <a:gd name="connsiteY15" fmla="*/ 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29237" h="3209925">
                <a:moveTo>
                  <a:pt x="1419225" y="0"/>
                </a:moveTo>
                <a:lnTo>
                  <a:pt x="4762" y="1419225"/>
                </a:lnTo>
                <a:cubicBezTo>
                  <a:pt x="3175" y="1604962"/>
                  <a:pt x="1587" y="1790700"/>
                  <a:pt x="0" y="1976437"/>
                </a:cubicBezTo>
                <a:lnTo>
                  <a:pt x="3819525" y="3209925"/>
                </a:lnTo>
                <a:lnTo>
                  <a:pt x="5329237" y="1795462"/>
                </a:lnTo>
                <a:lnTo>
                  <a:pt x="5319712" y="1285875"/>
                </a:lnTo>
                <a:lnTo>
                  <a:pt x="4552950" y="1000125"/>
                </a:lnTo>
                <a:lnTo>
                  <a:pt x="4572000" y="1447800"/>
                </a:lnTo>
                <a:lnTo>
                  <a:pt x="3576637" y="2471737"/>
                </a:lnTo>
                <a:lnTo>
                  <a:pt x="2824162" y="2171700"/>
                </a:lnTo>
                <a:lnTo>
                  <a:pt x="2890837" y="1490662"/>
                </a:lnTo>
                <a:lnTo>
                  <a:pt x="1771650" y="1119187"/>
                </a:lnTo>
                <a:lnTo>
                  <a:pt x="1671637" y="1747837"/>
                </a:lnTo>
                <a:lnTo>
                  <a:pt x="604837" y="1457325"/>
                </a:lnTo>
                <a:lnTo>
                  <a:pt x="428625" y="1104900"/>
                </a:lnTo>
                <a:lnTo>
                  <a:pt x="1419225" y="0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C86B522B-DBC5-334C-D463-42FD7C4C44BB}"/>
              </a:ext>
            </a:extLst>
          </p:cNvPr>
          <p:cNvSpPr/>
          <p:nvPr/>
        </p:nvSpPr>
        <p:spPr>
          <a:xfrm>
            <a:off x="5719763" y="3124200"/>
            <a:ext cx="4119562" cy="2400300"/>
          </a:xfrm>
          <a:custGeom>
            <a:avLst/>
            <a:gdLst>
              <a:gd name="connsiteX0" fmla="*/ 976312 w 4119562"/>
              <a:gd name="connsiteY0" fmla="*/ 0 h 2400300"/>
              <a:gd name="connsiteX1" fmla="*/ 0 w 4119562"/>
              <a:gd name="connsiteY1" fmla="*/ 1066800 h 2400300"/>
              <a:gd name="connsiteX2" fmla="*/ 190500 w 4119562"/>
              <a:gd name="connsiteY2" fmla="*/ 1404938 h 2400300"/>
              <a:gd name="connsiteX3" fmla="*/ 1228725 w 4119562"/>
              <a:gd name="connsiteY3" fmla="*/ 1652588 h 2400300"/>
              <a:gd name="connsiteX4" fmla="*/ 1304925 w 4119562"/>
              <a:gd name="connsiteY4" fmla="*/ 1076325 h 2400300"/>
              <a:gd name="connsiteX5" fmla="*/ 2481262 w 4119562"/>
              <a:gd name="connsiteY5" fmla="*/ 1447800 h 2400300"/>
              <a:gd name="connsiteX6" fmla="*/ 2414587 w 4119562"/>
              <a:gd name="connsiteY6" fmla="*/ 2114550 h 2400300"/>
              <a:gd name="connsiteX7" fmla="*/ 3162300 w 4119562"/>
              <a:gd name="connsiteY7" fmla="*/ 2400300 h 2400300"/>
              <a:gd name="connsiteX8" fmla="*/ 4095750 w 4119562"/>
              <a:gd name="connsiteY8" fmla="*/ 1409700 h 2400300"/>
              <a:gd name="connsiteX9" fmla="*/ 4119562 w 4119562"/>
              <a:gd name="connsiteY9" fmla="*/ 733425 h 2400300"/>
              <a:gd name="connsiteX10" fmla="*/ 3686175 w 4119562"/>
              <a:gd name="connsiteY10" fmla="*/ 547688 h 2400300"/>
              <a:gd name="connsiteX11" fmla="*/ 3681412 w 4119562"/>
              <a:gd name="connsiteY11" fmla="*/ 828675 h 2400300"/>
              <a:gd name="connsiteX12" fmla="*/ 2890837 w 4119562"/>
              <a:gd name="connsiteY12" fmla="*/ 1585913 h 2400300"/>
              <a:gd name="connsiteX13" fmla="*/ 1243012 w 4119562"/>
              <a:gd name="connsiteY13" fmla="*/ 1014413 h 2400300"/>
              <a:gd name="connsiteX14" fmla="*/ 685800 w 4119562"/>
              <a:gd name="connsiteY14" fmla="*/ 857250 h 2400300"/>
              <a:gd name="connsiteX15" fmla="*/ 704850 w 4119562"/>
              <a:gd name="connsiteY15" fmla="*/ 323850 h 2400300"/>
              <a:gd name="connsiteX16" fmla="*/ 976312 w 4119562"/>
              <a:gd name="connsiteY16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9562" h="2400300">
                <a:moveTo>
                  <a:pt x="976312" y="0"/>
                </a:moveTo>
                <a:lnTo>
                  <a:pt x="0" y="1066800"/>
                </a:lnTo>
                <a:lnTo>
                  <a:pt x="190500" y="1404938"/>
                </a:lnTo>
                <a:lnTo>
                  <a:pt x="1228725" y="1652588"/>
                </a:lnTo>
                <a:lnTo>
                  <a:pt x="1304925" y="1076325"/>
                </a:lnTo>
                <a:lnTo>
                  <a:pt x="2481262" y="1447800"/>
                </a:lnTo>
                <a:lnTo>
                  <a:pt x="2414587" y="2114550"/>
                </a:lnTo>
                <a:lnTo>
                  <a:pt x="3162300" y="2400300"/>
                </a:lnTo>
                <a:lnTo>
                  <a:pt x="4095750" y="1409700"/>
                </a:lnTo>
                <a:lnTo>
                  <a:pt x="4119562" y="733425"/>
                </a:lnTo>
                <a:lnTo>
                  <a:pt x="3686175" y="547688"/>
                </a:lnTo>
                <a:cubicBezTo>
                  <a:pt x="3684587" y="641350"/>
                  <a:pt x="3683000" y="735013"/>
                  <a:pt x="3681412" y="828675"/>
                </a:cubicBezTo>
                <a:lnTo>
                  <a:pt x="2890837" y="1585913"/>
                </a:lnTo>
                <a:lnTo>
                  <a:pt x="1243012" y="1014413"/>
                </a:lnTo>
                <a:lnTo>
                  <a:pt x="685800" y="857250"/>
                </a:lnTo>
                <a:lnTo>
                  <a:pt x="704850" y="323850"/>
                </a:lnTo>
                <a:lnTo>
                  <a:pt x="976312" y="0"/>
                </a:lnTo>
                <a:close/>
              </a:path>
            </a:pathLst>
          </a:custGeom>
          <a:solidFill>
            <a:srgbClr val="00FF00">
              <a:alpha val="16000"/>
            </a:srgbClr>
          </a:solidFill>
          <a:ln w="63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F8E57B1D-8EC3-DD01-05FE-5E67E9136BA3}"/>
              </a:ext>
            </a:extLst>
          </p:cNvPr>
          <p:cNvSpPr/>
          <p:nvPr/>
        </p:nvSpPr>
        <p:spPr>
          <a:xfrm>
            <a:off x="6424613" y="2657475"/>
            <a:ext cx="2981325" cy="2000250"/>
          </a:xfrm>
          <a:custGeom>
            <a:avLst/>
            <a:gdLst>
              <a:gd name="connsiteX0" fmla="*/ 790575 w 2981325"/>
              <a:gd name="connsiteY0" fmla="*/ 0 h 2000250"/>
              <a:gd name="connsiteX1" fmla="*/ 0 w 2981325"/>
              <a:gd name="connsiteY1" fmla="*/ 757238 h 2000250"/>
              <a:gd name="connsiteX2" fmla="*/ 23812 w 2981325"/>
              <a:gd name="connsiteY2" fmla="*/ 1290638 h 2000250"/>
              <a:gd name="connsiteX3" fmla="*/ 2185987 w 2981325"/>
              <a:gd name="connsiteY3" fmla="*/ 2000250 h 2000250"/>
              <a:gd name="connsiteX4" fmla="*/ 2976562 w 2981325"/>
              <a:gd name="connsiteY4" fmla="*/ 1271588 h 2000250"/>
              <a:gd name="connsiteX5" fmla="*/ 2981325 w 2981325"/>
              <a:gd name="connsiteY5" fmla="*/ 752475 h 2000250"/>
              <a:gd name="connsiteX6" fmla="*/ 1900237 w 2981325"/>
              <a:gd name="connsiteY6" fmla="*/ 404813 h 2000250"/>
              <a:gd name="connsiteX7" fmla="*/ 1900237 w 2981325"/>
              <a:gd name="connsiteY7" fmla="*/ 1062038 h 2000250"/>
              <a:gd name="connsiteX8" fmla="*/ 1023937 w 2981325"/>
              <a:gd name="connsiteY8" fmla="*/ 938213 h 2000250"/>
              <a:gd name="connsiteX9" fmla="*/ 1095375 w 2981325"/>
              <a:gd name="connsiteY9" fmla="*/ 142875 h 2000250"/>
              <a:gd name="connsiteX10" fmla="*/ 790575 w 2981325"/>
              <a:gd name="connsiteY10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1325" h="2000250">
                <a:moveTo>
                  <a:pt x="790575" y="0"/>
                </a:moveTo>
                <a:lnTo>
                  <a:pt x="0" y="757238"/>
                </a:lnTo>
                <a:lnTo>
                  <a:pt x="23812" y="1290638"/>
                </a:lnTo>
                <a:lnTo>
                  <a:pt x="2185987" y="2000250"/>
                </a:lnTo>
                <a:lnTo>
                  <a:pt x="2976562" y="1271588"/>
                </a:lnTo>
                <a:cubicBezTo>
                  <a:pt x="2978150" y="1098550"/>
                  <a:pt x="2979737" y="925513"/>
                  <a:pt x="2981325" y="752475"/>
                </a:cubicBezTo>
                <a:lnTo>
                  <a:pt x="1900237" y="404813"/>
                </a:lnTo>
                <a:lnTo>
                  <a:pt x="1900237" y="1062038"/>
                </a:lnTo>
                <a:lnTo>
                  <a:pt x="1023937" y="938213"/>
                </a:lnTo>
                <a:lnTo>
                  <a:pt x="1095375" y="142875"/>
                </a:lnTo>
                <a:lnTo>
                  <a:pt x="790575" y="0"/>
                </a:lnTo>
                <a:close/>
              </a:path>
            </a:pathLst>
          </a:custGeom>
          <a:solidFill>
            <a:srgbClr val="F000E5">
              <a:alpha val="16000"/>
            </a:srgbClr>
          </a:solidFill>
          <a:ln w="6350">
            <a:solidFill>
              <a:srgbClr val="F000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9AA21558-C772-5B34-84FC-79F68B56D4DC}"/>
              </a:ext>
            </a:extLst>
          </p:cNvPr>
          <p:cNvSpPr/>
          <p:nvPr/>
        </p:nvSpPr>
        <p:spPr>
          <a:xfrm>
            <a:off x="7472363" y="2619375"/>
            <a:ext cx="847725" cy="1071563"/>
          </a:xfrm>
          <a:custGeom>
            <a:avLst/>
            <a:gdLst>
              <a:gd name="connsiteX0" fmla="*/ 66675 w 847725"/>
              <a:gd name="connsiteY0" fmla="*/ 85725 h 1071563"/>
              <a:gd name="connsiteX1" fmla="*/ 0 w 847725"/>
              <a:gd name="connsiteY1" fmla="*/ 947738 h 1071563"/>
              <a:gd name="connsiteX2" fmla="*/ 847725 w 847725"/>
              <a:gd name="connsiteY2" fmla="*/ 1071563 h 1071563"/>
              <a:gd name="connsiteX3" fmla="*/ 828675 w 847725"/>
              <a:gd name="connsiteY3" fmla="*/ 100013 h 1071563"/>
              <a:gd name="connsiteX4" fmla="*/ 319087 w 847725"/>
              <a:gd name="connsiteY4" fmla="*/ 0 h 1071563"/>
              <a:gd name="connsiteX5" fmla="*/ 66675 w 847725"/>
              <a:gd name="connsiteY5" fmla="*/ 85725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1071563">
                <a:moveTo>
                  <a:pt x="66675" y="85725"/>
                </a:moveTo>
                <a:lnTo>
                  <a:pt x="0" y="947738"/>
                </a:lnTo>
                <a:lnTo>
                  <a:pt x="847725" y="1071563"/>
                </a:lnTo>
                <a:lnTo>
                  <a:pt x="828675" y="100013"/>
                </a:lnTo>
                <a:lnTo>
                  <a:pt x="319087" y="0"/>
                </a:lnTo>
                <a:lnTo>
                  <a:pt x="66675" y="85725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C7160CA-D39C-E22B-E57D-53A909A1866B}"/>
              </a:ext>
            </a:extLst>
          </p:cNvPr>
          <p:cNvCxnSpPr>
            <a:cxnSpLocks/>
          </p:cNvCxnSpPr>
          <p:nvPr/>
        </p:nvCxnSpPr>
        <p:spPr>
          <a:xfrm flipV="1">
            <a:off x="3552825" y="3295650"/>
            <a:ext cx="3594424" cy="753836"/>
          </a:xfrm>
          <a:prstGeom prst="line">
            <a:avLst/>
          </a:prstGeom>
          <a:ln w="22225">
            <a:solidFill>
              <a:srgbClr val="F000E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F69352D-2F65-30C0-F954-9A66A1DCC9B4}"/>
              </a:ext>
            </a:extLst>
          </p:cNvPr>
          <p:cNvCxnSpPr>
            <a:cxnSpLocks/>
          </p:cNvCxnSpPr>
          <p:nvPr/>
        </p:nvCxnSpPr>
        <p:spPr>
          <a:xfrm flipV="1">
            <a:off x="3629608" y="3081338"/>
            <a:ext cx="4385388" cy="1341372"/>
          </a:xfrm>
          <a:prstGeom prst="line">
            <a:avLst/>
          </a:prstGeom>
          <a:ln w="22225"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56E2-86B9-9AD9-2437-8BC97277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138B4F33-042A-AF08-28A0-34F4E829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7C9A88B-BB73-A1D3-739B-66C2038E1BC4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53F0D3-DAA2-ED2E-A473-9A1EEA224D07}"/>
              </a:ext>
            </a:extLst>
          </p:cNvPr>
          <p:cNvSpPr txBox="1"/>
          <p:nvPr/>
        </p:nvSpPr>
        <p:spPr>
          <a:xfrm>
            <a:off x="819150" y="101917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こんな感じに考えてもよいと思います。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BA62B5-BBED-6F08-7041-3F4B2D4D2DF8}"/>
              </a:ext>
            </a:extLst>
          </p:cNvPr>
          <p:cNvSpPr txBox="1"/>
          <p:nvPr/>
        </p:nvSpPr>
        <p:spPr>
          <a:xfrm>
            <a:off x="5340920" y="242595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Body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D41C7A-2927-1E24-8AEB-B272024E7E85}"/>
              </a:ext>
            </a:extLst>
          </p:cNvPr>
          <p:cNvCxnSpPr>
            <a:cxnSpLocks/>
          </p:cNvCxnSpPr>
          <p:nvPr/>
        </p:nvCxnSpPr>
        <p:spPr>
          <a:xfrm>
            <a:off x="5704684" y="2795290"/>
            <a:ext cx="0" cy="22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1ED2DD-028F-87A4-A4AB-4BC5E0AD66DA}"/>
              </a:ext>
            </a:extLst>
          </p:cNvPr>
          <p:cNvCxnSpPr>
            <a:cxnSpLocks/>
          </p:cNvCxnSpPr>
          <p:nvPr/>
        </p:nvCxnSpPr>
        <p:spPr>
          <a:xfrm>
            <a:off x="5704684" y="3021687"/>
            <a:ext cx="2111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4A58F0-28B9-4F69-ADF7-045E9EDD5F11}"/>
              </a:ext>
            </a:extLst>
          </p:cNvPr>
          <p:cNvSpPr txBox="1"/>
          <p:nvPr/>
        </p:nvSpPr>
        <p:spPr>
          <a:xfrm>
            <a:off x="6156418" y="28370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2EECA9-1FAD-1AF1-A83D-63E498872AF0}"/>
              </a:ext>
            </a:extLst>
          </p:cNvPr>
          <p:cNvGrpSpPr/>
          <p:nvPr/>
        </p:nvGrpSpPr>
        <p:grpSpPr>
          <a:xfrm>
            <a:off x="6440386" y="3182371"/>
            <a:ext cx="211105" cy="226397"/>
            <a:chOff x="5554695" y="2555805"/>
            <a:chExt cx="211105" cy="226397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FFC763B-2FB2-DD5E-302B-0855B087D9DF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71414FB-EFC5-7461-E980-24BF6D7AC5D1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64EE91-7A45-6B57-01F3-2D06C1F13C65}"/>
              </a:ext>
            </a:extLst>
          </p:cNvPr>
          <p:cNvSpPr txBox="1"/>
          <p:nvPr/>
        </p:nvSpPr>
        <p:spPr>
          <a:xfrm>
            <a:off x="6863495" y="32241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Pad001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8A4F1E4-52C8-99BD-05D2-2223CF389A93}"/>
              </a:ext>
            </a:extLst>
          </p:cNvPr>
          <p:cNvGrpSpPr/>
          <p:nvPr/>
        </p:nvGrpSpPr>
        <p:grpSpPr>
          <a:xfrm>
            <a:off x="7208736" y="3576704"/>
            <a:ext cx="211105" cy="226397"/>
            <a:chOff x="5554695" y="2555805"/>
            <a:chExt cx="211105" cy="226397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D5CD7A6-C4E4-3868-6D60-CA70FCD5A30D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926EED1-92EE-6796-0DD7-9830BAF41191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400B81-23D2-0DF8-8E10-8A02141B91D9}"/>
              </a:ext>
            </a:extLst>
          </p:cNvPr>
          <p:cNvSpPr txBox="1"/>
          <p:nvPr/>
        </p:nvSpPr>
        <p:spPr>
          <a:xfrm>
            <a:off x="7631845" y="361843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Pad002</a:t>
            </a:r>
            <a:endParaRPr kumimoji="1"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EB1D03B-063A-0002-F6FE-04CDE6F218C8}"/>
              </a:ext>
            </a:extLst>
          </p:cNvPr>
          <p:cNvGrpSpPr/>
          <p:nvPr/>
        </p:nvGrpSpPr>
        <p:grpSpPr>
          <a:xfrm>
            <a:off x="8129486" y="4008083"/>
            <a:ext cx="211105" cy="226397"/>
            <a:chOff x="5554695" y="2555805"/>
            <a:chExt cx="211105" cy="226397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6C4B839-15F7-0A70-AC4B-D84F20D1E74D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253297E-DF6F-D3D0-B0FC-ADAB9F8FD218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4E13C3-4E53-E31A-2463-85C36C1A72BF}"/>
              </a:ext>
            </a:extLst>
          </p:cNvPr>
          <p:cNvSpPr txBox="1"/>
          <p:nvPr/>
        </p:nvSpPr>
        <p:spPr>
          <a:xfrm>
            <a:off x="8552595" y="40498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Pad003</a:t>
            </a:r>
            <a:endParaRPr kumimoji="1" lang="ja-JP" altLang="en-US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525CA041-98AA-AE8A-203F-DF972ECEBFD6}"/>
              </a:ext>
            </a:extLst>
          </p:cNvPr>
          <p:cNvSpPr/>
          <p:nvPr/>
        </p:nvSpPr>
        <p:spPr>
          <a:xfrm>
            <a:off x="4210705" y="3046444"/>
            <a:ext cx="772423" cy="765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BB17F9B-8AB0-1554-F8CE-8ECDF641C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13" y="2471946"/>
            <a:ext cx="247580" cy="27735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F39C260-1564-0575-16CF-34A295C8E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53" y="2908488"/>
            <a:ext cx="227294" cy="22639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2F0BAFF-A0C7-0451-7263-ED00EA86D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3" y="3295569"/>
            <a:ext cx="227294" cy="22639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2417966-EFD0-1C45-A4F4-6BB3EBA15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31" y="3663159"/>
            <a:ext cx="227294" cy="22639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7B5BC65-898B-8EB2-A12D-931C0ACA0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74" y="4121281"/>
            <a:ext cx="227294" cy="2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4F95C-7485-9E2D-2E92-4AD499EEE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642F210C-1CD0-6D3D-2ACB-589215C3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01" y="2123974"/>
            <a:ext cx="2886612" cy="26100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0A36A1-DC07-70F0-E6CC-F2DDF57BCE5C}"/>
              </a:ext>
            </a:extLst>
          </p:cNvPr>
          <p:cNvSpPr txBox="1"/>
          <p:nvPr/>
        </p:nvSpPr>
        <p:spPr>
          <a:xfrm>
            <a:off x="292963" y="168676"/>
            <a:ext cx="5009705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の扱い方②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4B61E99-E7AA-9012-54C8-20DF32D74220}"/>
              </a:ext>
            </a:extLst>
          </p:cNvPr>
          <p:cNvSpPr txBox="1"/>
          <p:nvPr/>
        </p:nvSpPr>
        <p:spPr>
          <a:xfrm>
            <a:off x="819150" y="101917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さらにスケッチも入ってくると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F4036-815C-1E4A-4E79-8392D5B3377D}"/>
              </a:ext>
            </a:extLst>
          </p:cNvPr>
          <p:cNvSpPr txBox="1"/>
          <p:nvPr/>
        </p:nvSpPr>
        <p:spPr>
          <a:xfrm>
            <a:off x="5340920" y="242595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Body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DEDF243-8113-E293-952E-6FFB4BED0655}"/>
              </a:ext>
            </a:extLst>
          </p:cNvPr>
          <p:cNvCxnSpPr>
            <a:cxnSpLocks/>
          </p:cNvCxnSpPr>
          <p:nvPr/>
        </p:nvCxnSpPr>
        <p:spPr>
          <a:xfrm>
            <a:off x="5704684" y="2795290"/>
            <a:ext cx="0" cy="226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03B8767-74A9-A253-DC85-20F2DEC19006}"/>
              </a:ext>
            </a:extLst>
          </p:cNvPr>
          <p:cNvCxnSpPr>
            <a:cxnSpLocks/>
          </p:cNvCxnSpPr>
          <p:nvPr/>
        </p:nvCxnSpPr>
        <p:spPr>
          <a:xfrm>
            <a:off x="5704684" y="3021687"/>
            <a:ext cx="21110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B2D829-E8A7-C2F9-99F9-6F91AE9380CA}"/>
              </a:ext>
            </a:extLst>
          </p:cNvPr>
          <p:cNvSpPr txBox="1"/>
          <p:nvPr/>
        </p:nvSpPr>
        <p:spPr>
          <a:xfrm>
            <a:off x="7054614" y="3207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8B532CA-E2BD-1D63-F3D5-5D02E09CD418}"/>
              </a:ext>
            </a:extLst>
          </p:cNvPr>
          <p:cNvGrpSpPr/>
          <p:nvPr/>
        </p:nvGrpSpPr>
        <p:grpSpPr>
          <a:xfrm>
            <a:off x="6555572" y="3165793"/>
            <a:ext cx="211105" cy="226397"/>
            <a:chOff x="5554695" y="2555805"/>
            <a:chExt cx="211105" cy="226397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0D30FCD-4B3B-FC45-8E4F-54648B60F580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88FDE69-B6D7-FD09-E30D-A87C909BA559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4F2167-73B3-EB3C-FD98-9945B3302F8E}"/>
              </a:ext>
            </a:extLst>
          </p:cNvPr>
          <p:cNvSpPr txBox="1"/>
          <p:nvPr/>
        </p:nvSpPr>
        <p:spPr>
          <a:xfrm>
            <a:off x="8777682" y="395979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Pad001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ECA5DCF-BCEF-CCAA-79DC-B0F114395B13}"/>
              </a:ext>
            </a:extLst>
          </p:cNvPr>
          <p:cNvGrpSpPr/>
          <p:nvPr/>
        </p:nvGrpSpPr>
        <p:grpSpPr>
          <a:xfrm>
            <a:off x="9206898" y="4328848"/>
            <a:ext cx="211105" cy="226397"/>
            <a:chOff x="5554695" y="2555805"/>
            <a:chExt cx="211105" cy="226397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2365881-397D-C377-FD3D-2711FD5F0DFD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1A78924-5132-E147-7A7A-1C812037EBB9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2C28DED-267B-F207-6419-24CA2D2EC330}"/>
              </a:ext>
            </a:extLst>
          </p:cNvPr>
          <p:cNvSpPr txBox="1"/>
          <p:nvPr/>
        </p:nvSpPr>
        <p:spPr>
          <a:xfrm>
            <a:off x="10973615" y="484644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Pad002</a:t>
            </a:r>
            <a:endParaRPr kumimoji="1"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686E476-9E7C-79DC-C5D5-37AECF6FB6DD}"/>
              </a:ext>
            </a:extLst>
          </p:cNvPr>
          <p:cNvGrpSpPr/>
          <p:nvPr/>
        </p:nvGrpSpPr>
        <p:grpSpPr>
          <a:xfrm>
            <a:off x="11471256" y="5236088"/>
            <a:ext cx="211105" cy="226397"/>
            <a:chOff x="5554695" y="2555805"/>
            <a:chExt cx="211105" cy="226397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6C855D7-697C-C954-EC33-027A7DCFC5E9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86E1B18-E42B-7398-E7FE-4B08DFE7ABBC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E0BC775-E3B3-3886-407C-CCC2B9CC7FD3}"/>
              </a:ext>
            </a:extLst>
          </p:cNvPr>
          <p:cNvSpPr/>
          <p:nvPr/>
        </p:nvSpPr>
        <p:spPr>
          <a:xfrm>
            <a:off x="4210705" y="3046444"/>
            <a:ext cx="772423" cy="765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3311869-3B48-1308-66CB-E6F20869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13" y="2471946"/>
            <a:ext cx="247580" cy="27735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75F391-1C06-49A5-9888-F2D71FA2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49" y="3278991"/>
            <a:ext cx="227294" cy="22639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E9A24D9-B053-2700-C137-A6374970C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60" y="4031261"/>
            <a:ext cx="227294" cy="22639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FB932B-77B3-0FA0-B55C-E26226EEB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101" y="4891164"/>
            <a:ext cx="227294" cy="22639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256ADD-5698-DFAD-4C02-3C9BA922C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19" y="2847819"/>
            <a:ext cx="276236" cy="2894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D2D54F-E938-1E69-66B6-21A9FD8BB435}"/>
              </a:ext>
            </a:extLst>
          </p:cNvPr>
          <p:cNvSpPr txBox="1"/>
          <p:nvPr/>
        </p:nvSpPr>
        <p:spPr>
          <a:xfrm>
            <a:off x="6140581" y="283702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Sketch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90F3C82-6285-27CB-8538-612900B87BFE}"/>
              </a:ext>
            </a:extLst>
          </p:cNvPr>
          <p:cNvGrpSpPr/>
          <p:nvPr/>
        </p:nvGrpSpPr>
        <p:grpSpPr>
          <a:xfrm>
            <a:off x="7341029" y="3531105"/>
            <a:ext cx="211105" cy="226397"/>
            <a:chOff x="5554695" y="2555805"/>
            <a:chExt cx="211105" cy="226397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2814225-D86F-B8A6-1B2B-26F33ED4A0A5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D1F11B6-0090-C30D-1487-8FFF601BF3B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98B9F6ED-6BD9-B9CA-7448-15992226F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61" y="3630420"/>
            <a:ext cx="276236" cy="28941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A8309-0A0E-9C73-06F3-1ACFDAC041DD}"/>
              </a:ext>
            </a:extLst>
          </p:cNvPr>
          <p:cNvSpPr txBox="1"/>
          <p:nvPr/>
        </p:nvSpPr>
        <p:spPr>
          <a:xfrm>
            <a:off x="7859020" y="359046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Sketch001</a:t>
            </a:r>
            <a:endParaRPr kumimoji="1" lang="ja-JP" alt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5276C92-ACB5-C73E-B302-16FF7C518007}"/>
              </a:ext>
            </a:extLst>
          </p:cNvPr>
          <p:cNvGrpSpPr/>
          <p:nvPr/>
        </p:nvGrpSpPr>
        <p:grpSpPr>
          <a:xfrm>
            <a:off x="8339089" y="3918062"/>
            <a:ext cx="211105" cy="226397"/>
            <a:chOff x="5554695" y="2555805"/>
            <a:chExt cx="211105" cy="226397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FA3F8D08-27A9-AF16-D6B5-9F5720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AE4790A-DA64-72FD-224C-B08C628DAF55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4AB08DA1-F54A-F0F8-C624-72CFC827B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0" y="4389400"/>
            <a:ext cx="276236" cy="289416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0D28-5C67-1D56-F2DB-ED25AA794E1A}"/>
              </a:ext>
            </a:extLst>
          </p:cNvPr>
          <p:cNvSpPr txBox="1"/>
          <p:nvPr/>
        </p:nvSpPr>
        <p:spPr>
          <a:xfrm>
            <a:off x="9830379" y="434944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Sketch002</a:t>
            </a:r>
            <a:endParaRPr kumimoji="1"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3C6E642-FA95-562D-E54A-04ABC32BDC1E}"/>
              </a:ext>
            </a:extLst>
          </p:cNvPr>
          <p:cNvGrpSpPr/>
          <p:nvPr/>
        </p:nvGrpSpPr>
        <p:grpSpPr>
          <a:xfrm>
            <a:off x="10407820" y="4739090"/>
            <a:ext cx="211105" cy="226397"/>
            <a:chOff x="5554695" y="2555805"/>
            <a:chExt cx="211105" cy="226397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719EE0D-F702-9A36-DB88-B6EF6D9806E2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555805"/>
              <a:ext cx="0" cy="22639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6CBE6A10-61BB-7104-3F5F-01B1C8B6BCF8}"/>
                </a:ext>
              </a:extLst>
            </p:cNvPr>
            <p:cNvCxnSpPr>
              <a:cxnSpLocks/>
            </p:cNvCxnSpPr>
            <p:nvPr/>
          </p:nvCxnSpPr>
          <p:spPr>
            <a:xfrm>
              <a:off x="5554695" y="2782202"/>
              <a:ext cx="21110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037FC1-FE39-30F5-90B9-D31EE6C8C24E}"/>
              </a:ext>
            </a:extLst>
          </p:cNvPr>
          <p:cNvSpPr txBox="1"/>
          <p:nvPr/>
        </p:nvSpPr>
        <p:spPr>
          <a:xfrm>
            <a:off x="11956576" y="525594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Sketch002</a:t>
            </a:r>
            <a:endParaRPr kumimoji="1" lang="ja-JP" altLang="en-US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B32C248-C867-8A53-851C-19E3A7BED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18" y="5295898"/>
            <a:ext cx="276236" cy="2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000F-4351-0ACB-B108-45658DB4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7A34AB-467B-CFAD-346B-A1B039ED44CB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16FCF5-BDA7-0522-93DC-F1789654F615}"/>
              </a:ext>
            </a:extLst>
          </p:cNvPr>
          <p:cNvSpPr txBox="1"/>
          <p:nvPr/>
        </p:nvSpPr>
        <p:spPr>
          <a:xfrm>
            <a:off x="819150" y="1019175"/>
            <a:ext cx="96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</a:rPr>
              <a:t>問題②　</a:t>
            </a:r>
            <a:r>
              <a:rPr lang="ja-JP" altLang="en-US" dirty="0"/>
              <a:t>以下のような</a:t>
            </a:r>
            <a:r>
              <a:rPr lang="en-US" altLang="ja-JP" dirty="0"/>
              <a:t>Sketch</a:t>
            </a:r>
            <a:r>
              <a:rPr lang="ja-JP" altLang="en-US" dirty="0"/>
              <a:t>を描いた状態で、パッド（　　）をしたらどうなるでしょう？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D8B34C-F8B5-3BC8-BDB1-00D9301F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47" y="1009650"/>
            <a:ext cx="376353" cy="3748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3FB9072-66A7-88F2-1F78-58232C81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48" y="1588687"/>
            <a:ext cx="5755857" cy="48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D8E7-73DC-A3F8-EDC4-8E649ED6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4B35D6-8699-631B-F3EA-E8D40414F2E8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1C3499-F084-2DE8-576B-D06195A2000D}"/>
              </a:ext>
            </a:extLst>
          </p:cNvPr>
          <p:cNvSpPr txBox="1"/>
          <p:nvPr/>
        </p:nvSpPr>
        <p:spPr>
          <a:xfrm>
            <a:off x="819150" y="101917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答え②　</a:t>
            </a:r>
            <a:r>
              <a:rPr lang="ja-JP" altLang="en-US" sz="2800" dirty="0"/>
              <a:t>こうなります。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BEE808-DF4A-E96C-97E2-41AC41CE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04" y="1592675"/>
            <a:ext cx="6324649" cy="45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8E12-4977-BBED-0A27-0DE682A0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810C91-BC00-B682-7EFE-5F9EE39DACEA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70CE6DC-DFD3-25DC-BC3F-42CE6190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73" y="1588687"/>
            <a:ext cx="7311220" cy="485324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F52E7B-30E3-C875-B11D-752110D7539E}"/>
              </a:ext>
            </a:extLst>
          </p:cNvPr>
          <p:cNvSpPr txBox="1"/>
          <p:nvPr/>
        </p:nvSpPr>
        <p:spPr>
          <a:xfrm>
            <a:off x="819150" y="1019175"/>
            <a:ext cx="96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</a:rPr>
              <a:t>問題③　</a:t>
            </a:r>
            <a:r>
              <a:rPr lang="ja-JP" altLang="en-US" dirty="0"/>
              <a:t>以下のような</a:t>
            </a:r>
            <a:r>
              <a:rPr lang="en-US" altLang="ja-JP" dirty="0"/>
              <a:t>Sketch</a:t>
            </a:r>
            <a:r>
              <a:rPr lang="ja-JP" altLang="en-US" dirty="0"/>
              <a:t>を描いた状態で、パッド（　　）をしたらどうなるでしょう？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3EB7C0-7316-C02F-1AFC-7AE26E476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47" y="1009650"/>
            <a:ext cx="376353" cy="3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FD7F-6FF3-9550-4496-B721941E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861C6B-3C47-E9FC-C6E9-5A3A8734D6CB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85DF56-0C80-D22D-628B-77C1B38DAF84}"/>
              </a:ext>
            </a:extLst>
          </p:cNvPr>
          <p:cNvSpPr txBox="1"/>
          <p:nvPr/>
        </p:nvSpPr>
        <p:spPr>
          <a:xfrm>
            <a:off x="819150" y="10191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答え③　</a:t>
            </a:r>
            <a:r>
              <a:rPr lang="ja-JP" altLang="en-US" sz="2800" dirty="0"/>
              <a:t>こうなり</a:t>
            </a:r>
            <a:r>
              <a:rPr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677491-F39D-137F-E7DB-4FCACE22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3" y="1542395"/>
            <a:ext cx="7220294" cy="50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FFB9-BAAC-6130-B360-B66F6CBA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3D15D3-9717-AAC8-8625-E970911F483E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EBE343-2AB0-A99E-99D5-9FEC34B1938E}"/>
              </a:ext>
            </a:extLst>
          </p:cNvPr>
          <p:cNvSpPr txBox="1"/>
          <p:nvPr/>
        </p:nvSpPr>
        <p:spPr>
          <a:xfrm>
            <a:off x="819150" y="101917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答え③　</a:t>
            </a:r>
            <a:r>
              <a:rPr lang="en-US" altLang="ja-JP" sz="2800" dirty="0"/>
              <a:t>…</a:t>
            </a:r>
            <a:r>
              <a:rPr lang="ja-JP" altLang="en-US" sz="2800" dirty="0"/>
              <a:t>ません。こうなります。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99998E-BE02-FEBE-94F3-C430A075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98" y="1592675"/>
            <a:ext cx="6548804" cy="50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BEA6-B169-3594-4F78-4AEB1BE9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E7D40F4-84EC-065F-FE1D-B22286A1D13A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399A7A-AF6B-065D-283A-A53ECDB5C143}"/>
              </a:ext>
            </a:extLst>
          </p:cNvPr>
          <p:cNvSpPr txBox="1"/>
          <p:nvPr/>
        </p:nvSpPr>
        <p:spPr>
          <a:xfrm>
            <a:off x="819150" y="1019175"/>
            <a:ext cx="96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2060"/>
                </a:solidFill>
              </a:rPr>
              <a:t>問題④　</a:t>
            </a:r>
            <a:r>
              <a:rPr lang="ja-JP" altLang="en-US" dirty="0"/>
              <a:t>以下のような</a:t>
            </a:r>
            <a:r>
              <a:rPr lang="en-US" altLang="ja-JP" dirty="0"/>
              <a:t>Sketch</a:t>
            </a:r>
            <a:r>
              <a:rPr lang="ja-JP" altLang="en-US" dirty="0"/>
              <a:t>を描いた状態で、パッド（　　）をしたらどうなるでしょう？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20CF5F-0F20-FBC9-B8E7-2716068F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47" y="1009650"/>
            <a:ext cx="376353" cy="3748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CB6999-A263-76F6-2A71-49483D10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1476024"/>
            <a:ext cx="767822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BB19-A949-854D-32F5-B4D9C8EA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22CFCB5-049F-DF2B-9DEF-3AF80901DB83}"/>
              </a:ext>
            </a:extLst>
          </p:cNvPr>
          <p:cNvSpPr txBox="1"/>
          <p:nvPr/>
        </p:nvSpPr>
        <p:spPr>
          <a:xfrm>
            <a:off x="292963" y="168676"/>
            <a:ext cx="547137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</a:rPr>
              <a:t>繊細な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Body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さんの扱い方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5F16A7-09BE-1017-B51C-1E58B48F61B6}"/>
              </a:ext>
            </a:extLst>
          </p:cNvPr>
          <p:cNvSpPr txBox="1"/>
          <p:nvPr/>
        </p:nvSpPr>
        <p:spPr>
          <a:xfrm>
            <a:off x="819150" y="101917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答え④　</a:t>
            </a:r>
            <a:r>
              <a:rPr lang="ja-JP" altLang="en-US" sz="2800" dirty="0"/>
              <a:t>こうなります。</a:t>
            </a:r>
            <a:endParaRPr kumimoji="1" lang="ja-JP" altLang="en-US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27B324A-1A90-34AB-9DD6-570CD34F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29" y="1592675"/>
            <a:ext cx="6890442" cy="46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760</Words>
  <Application>Microsoft Office PowerPoint</Application>
  <PresentationFormat>ワイド画面</PresentationFormat>
  <Paragraphs>67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OPLO</dc:creator>
  <cp:lastModifiedBy>OPLO</cp:lastModifiedBy>
  <cp:revision>2</cp:revision>
  <dcterms:created xsi:type="dcterms:W3CDTF">2025-08-20T19:49:24Z</dcterms:created>
  <dcterms:modified xsi:type="dcterms:W3CDTF">2025-08-20T22:06:30Z</dcterms:modified>
</cp:coreProperties>
</file>