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33AD90-91AD-1CD5-2D36-8771FFB82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1131ABA-FEEF-099F-F33F-48BBB5463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D7541D-0F7B-DDB9-C2BB-6477A350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B31F-3829-48CD-995F-A85954B11C5F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7CB663-1D4C-5AF3-B4DF-12B9D2C1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36DC49-F2BB-DCB2-2E42-294DF882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3264-80FF-4D49-8075-1BC037DFF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74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02F92-140C-8825-F342-ED6C8FEC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F5CA5E2-E8D4-00B6-278D-DA55E0423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C977B5-B419-01D6-8FB5-AE4619C34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B31F-3829-48CD-995F-A85954B11C5F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C9B863-6D1F-4AC0-C5E0-2DEF024F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AE586D-4B4E-F505-1B46-10528D85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3264-80FF-4D49-8075-1BC037DFF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11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79A4DA-1B32-5DF4-9472-B52EA5C51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BB2005-145C-A806-FEFA-B42D27FD8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C472DA-B121-54C5-5B09-1582DB65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B31F-3829-48CD-995F-A85954B11C5F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4B233D-4408-BEC4-4170-66D4FBE5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155B0E-9897-5425-8C97-A6A26336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3264-80FF-4D49-8075-1BC037DFF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41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1B3E49-B076-83DD-C94B-0048FF20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FDCEFE-D5D8-9B6B-E77A-1834F33C0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443889-C136-4CE1-2F1D-31756D68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B31F-3829-48CD-995F-A85954B11C5F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661CBB-0453-6777-EDF8-CBC797D3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B152AA-972D-C921-5CFE-377A2DC5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3264-80FF-4D49-8075-1BC037DFF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5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D14A30-B3FF-6137-A8DA-C5746ECE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DA34A7-4085-2FEB-F7B0-FFC00E9FD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217EB7-D032-87DF-6083-64180002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B31F-3829-48CD-995F-A85954B11C5F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378A05-87A7-FE89-58AA-1C27C2FC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822EB5-8A2E-67E3-76C5-998243F5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3264-80FF-4D49-8075-1BC037DFF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36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B614D5-980D-F301-DE34-1C4B158E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353C75-EB97-B274-55BA-573CF53A0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0E5B7B2-DAA0-D362-3300-7E0FE810F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B22A7A-096E-7CF8-3EBF-88998C007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B31F-3829-48CD-995F-A85954B11C5F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53B7C9-F196-E822-021E-3D091664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35B583-082C-41EE-E9F1-BBD216E7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3264-80FF-4D49-8075-1BC037DFF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24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81A265-B024-0139-F208-8800DA2E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9C29E0-1D62-94C1-3BEB-0AE92B0C7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7A1807-F4CC-69E3-7A22-F33F0E02A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2E1112-2260-A8EC-C0E7-3C673FD25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6563192-BD3B-0598-8CE9-7E3BCDAAB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90F4434-7A20-43B9-2CAB-C619DE47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B31F-3829-48CD-995F-A85954B11C5F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5B6F5D-54F8-1229-158A-0F0E8EA9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CC6A8AE-380E-5377-B6CD-C3B6408EC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3264-80FF-4D49-8075-1BC037DFF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927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FB9D1A-BD30-8B06-6BFC-1FFA3B64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3984C92-6FCA-AB0F-C5E5-ED0B0754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B31F-3829-48CD-995F-A85954B11C5F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1F4F623-B374-D2A9-E7DD-F190721C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78252D-1D04-E74A-8BC1-C72B5FBF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3264-80FF-4D49-8075-1BC037DFF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31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D056375-DA58-CE69-636D-C3911C25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B31F-3829-48CD-995F-A85954B11C5F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0206E19-24D1-8134-6AD3-CEF7F91E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A5F0C4-F8A1-4E0E-BC55-FE82804F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3264-80FF-4D49-8075-1BC037DFF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17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A23FB-EAAA-C93A-F64B-4A32D146E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722378-6BA9-3256-4FB9-99F96BBFE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338E29-1669-A848-61F8-7AA97946F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0A8341-15A8-07DC-E8EE-54B6B572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B31F-3829-48CD-995F-A85954B11C5F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79A458-1977-46BC-A25B-D6BB45F0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B09063-1BAB-7D3C-6EC0-28FDD28D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3264-80FF-4D49-8075-1BC037DFF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12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10B88-5EDC-A70B-64E2-70CDE2B7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1F941CD-AAA8-A90F-55FE-6BD092F42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ACF9A8-B9EB-AD48-9738-B66186365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A34F1E-0FD2-C628-44F7-9E1A4B0C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B31F-3829-48CD-995F-A85954B11C5F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E9410F-E9FB-1945-3B95-D29BD9B9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A67DE8-6525-7B1E-E201-6E411B49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3264-80FF-4D49-8075-1BC037DFF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15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F72BE76-618C-9321-B528-5F6853E2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DD1486-57D1-27C0-47E3-D0ACD8626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74F30A-8BE5-E3A6-65DA-8BA4A8A48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8B31F-3829-48CD-995F-A85954B11C5F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60086B-B66F-1FA5-792B-BBFCB810B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D23BE-480B-D313-402F-1C04190B0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43264-80FF-4D49-8075-1BC037DFF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30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2DF2EAF-CFE6-FAFA-4D55-F09405D03A10}"/>
              </a:ext>
            </a:extLst>
          </p:cNvPr>
          <p:cNvSpPr txBox="1"/>
          <p:nvPr/>
        </p:nvSpPr>
        <p:spPr>
          <a:xfrm>
            <a:off x="226974" y="176827"/>
            <a:ext cx="11495455" cy="65043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>
              <a:spcAft>
                <a:spcPts val="1800"/>
              </a:spcAft>
            </a:pPr>
            <a:r>
              <a:rPr kumimoji="1" lang="ja-JP" altLang="en-US" sz="6000" spc="4000" dirty="0">
                <a:solidFill>
                  <a:schemeClr val="bg1">
                    <a:lumMod val="85000"/>
                  </a:schemeClr>
                </a:solidFill>
              </a:rPr>
              <a:t>あ</a:t>
            </a:r>
            <a:r>
              <a:rPr lang="ja-JP" altLang="en-US" sz="6000" spc="4000" dirty="0"/>
              <a:t>い</a:t>
            </a:r>
            <a:r>
              <a:rPr lang="ja-JP" altLang="en-US" sz="6000" spc="4000" dirty="0">
                <a:solidFill>
                  <a:schemeClr val="bg1">
                    <a:lumMod val="85000"/>
                  </a:schemeClr>
                </a:solidFill>
              </a:rPr>
              <a:t>う</a:t>
            </a:r>
            <a:r>
              <a:rPr lang="ja-JP" altLang="en-US" sz="6000" spc="4000" dirty="0"/>
              <a:t>え</a:t>
            </a:r>
            <a:r>
              <a:rPr lang="ja-JP" altLang="en-US" sz="6000" spc="4000" dirty="0">
                <a:solidFill>
                  <a:schemeClr val="bg1">
                    <a:lumMod val="85000"/>
                  </a:schemeClr>
                </a:solidFill>
              </a:rPr>
              <a:t>お</a:t>
            </a:r>
            <a:endParaRPr lang="en-US" altLang="ja-JP" sz="6000" spc="4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1800"/>
              </a:spcAft>
            </a:pPr>
            <a:r>
              <a:rPr lang="ja-JP" altLang="en-US" sz="6000" spc="4000" dirty="0">
                <a:solidFill>
                  <a:schemeClr val="bg1">
                    <a:lumMod val="85000"/>
                  </a:schemeClr>
                </a:solidFill>
              </a:rPr>
              <a:t>か</a:t>
            </a:r>
            <a:r>
              <a:rPr lang="ja-JP" altLang="en-US" sz="6000" spc="4000" dirty="0"/>
              <a:t>き</a:t>
            </a:r>
            <a:r>
              <a:rPr lang="ja-JP" altLang="en-US" sz="6000" spc="4000" dirty="0">
                <a:solidFill>
                  <a:schemeClr val="bg1">
                    <a:lumMod val="85000"/>
                  </a:schemeClr>
                </a:solidFill>
              </a:rPr>
              <a:t>く</a:t>
            </a:r>
            <a:r>
              <a:rPr lang="ja-JP" altLang="en-US" sz="6000" spc="4000" dirty="0"/>
              <a:t>け</a:t>
            </a:r>
            <a:r>
              <a:rPr lang="ja-JP" altLang="en-US" sz="6000" spc="4000" dirty="0">
                <a:solidFill>
                  <a:schemeClr val="bg1">
                    <a:lumMod val="85000"/>
                  </a:schemeClr>
                </a:solidFill>
              </a:rPr>
              <a:t>こ</a:t>
            </a:r>
            <a:endParaRPr lang="en-US" altLang="ja-JP" sz="6000" spc="4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1800"/>
              </a:spcAft>
            </a:pPr>
            <a:r>
              <a:rPr lang="ja-JP" altLang="en-US" sz="6000" spc="4000" dirty="0">
                <a:solidFill>
                  <a:schemeClr val="bg1">
                    <a:lumMod val="85000"/>
                  </a:schemeClr>
                </a:solidFill>
              </a:rPr>
              <a:t>さ</a:t>
            </a:r>
            <a:r>
              <a:rPr lang="ja-JP" altLang="en-US" sz="6000" spc="4000" dirty="0"/>
              <a:t>し</a:t>
            </a:r>
            <a:r>
              <a:rPr lang="ja-JP" altLang="en-US" sz="6000" spc="4000" dirty="0">
                <a:solidFill>
                  <a:schemeClr val="bg1">
                    <a:lumMod val="85000"/>
                  </a:schemeClr>
                </a:solidFill>
              </a:rPr>
              <a:t>す</a:t>
            </a:r>
            <a:r>
              <a:rPr lang="ja-JP" altLang="en-US" sz="6000" spc="4000" dirty="0"/>
              <a:t>せ</a:t>
            </a:r>
            <a:r>
              <a:rPr lang="ja-JP" altLang="en-US" sz="6000" spc="4000" dirty="0">
                <a:solidFill>
                  <a:schemeClr val="bg1">
                    <a:lumMod val="85000"/>
                  </a:schemeClr>
                </a:solidFill>
              </a:rPr>
              <a:t>そ</a:t>
            </a:r>
            <a:endParaRPr lang="en-US" altLang="ja-JP" sz="6000" spc="4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1800"/>
              </a:spcAft>
            </a:pPr>
            <a:r>
              <a:rPr lang="ja-JP" altLang="en-US" sz="6000" spc="4000" dirty="0">
                <a:solidFill>
                  <a:schemeClr val="bg1">
                    <a:lumMod val="85000"/>
                  </a:schemeClr>
                </a:solidFill>
              </a:rPr>
              <a:t>た</a:t>
            </a:r>
            <a:r>
              <a:rPr lang="ja-JP" altLang="en-US" sz="6000" spc="4000" dirty="0"/>
              <a:t>ち</a:t>
            </a:r>
            <a:r>
              <a:rPr lang="ja-JP" altLang="en-US" sz="6000" spc="4000" dirty="0">
                <a:solidFill>
                  <a:schemeClr val="bg1">
                    <a:lumMod val="85000"/>
                  </a:schemeClr>
                </a:solidFill>
              </a:rPr>
              <a:t>つ</a:t>
            </a:r>
            <a:r>
              <a:rPr lang="ja-JP" altLang="en-US" sz="6000" spc="4000" dirty="0"/>
              <a:t>て</a:t>
            </a:r>
            <a:r>
              <a:rPr lang="ja-JP" altLang="en-US" sz="6000" spc="4000" dirty="0">
                <a:solidFill>
                  <a:schemeClr val="bg1">
                    <a:lumMod val="85000"/>
                  </a:schemeClr>
                </a:solidFill>
              </a:rPr>
              <a:t>と</a:t>
            </a:r>
            <a:endParaRPr lang="en-US" altLang="ja-JP" sz="6000" spc="4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1800"/>
              </a:spcAft>
            </a:pPr>
            <a:r>
              <a:rPr lang="ja-JP" altLang="en-US" sz="6000" spc="4000" dirty="0">
                <a:solidFill>
                  <a:schemeClr val="bg1">
                    <a:lumMod val="85000"/>
                  </a:schemeClr>
                </a:solidFill>
              </a:rPr>
              <a:t>な</a:t>
            </a:r>
            <a:r>
              <a:rPr lang="ja-JP" altLang="en-US" sz="6000" spc="4000" dirty="0"/>
              <a:t>に</a:t>
            </a:r>
            <a:r>
              <a:rPr lang="ja-JP" altLang="en-US" sz="6000" spc="4000" dirty="0">
                <a:solidFill>
                  <a:schemeClr val="bg1">
                    <a:lumMod val="85000"/>
                  </a:schemeClr>
                </a:solidFill>
              </a:rPr>
              <a:t>ぬ</a:t>
            </a:r>
            <a:r>
              <a:rPr lang="ja-JP" altLang="en-US" sz="6000" spc="4000" dirty="0"/>
              <a:t>ね</a:t>
            </a:r>
            <a:r>
              <a:rPr lang="ja-JP" altLang="en-US" sz="6000" spc="4000" dirty="0">
                <a:solidFill>
                  <a:schemeClr val="bg1">
                    <a:lumMod val="85000"/>
                  </a:schemeClr>
                </a:solidFill>
              </a:rPr>
              <a:t>の</a:t>
            </a:r>
            <a:endParaRPr lang="en-US" altLang="ja-JP" sz="6000" spc="4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1800"/>
              </a:spcAft>
            </a:pPr>
            <a:r>
              <a:rPr lang="ja-JP" altLang="en-US" sz="6000" spc="4000" dirty="0">
                <a:solidFill>
                  <a:schemeClr val="bg1">
                    <a:lumMod val="85000"/>
                  </a:schemeClr>
                </a:solidFill>
              </a:rPr>
              <a:t>はひふへほ</a:t>
            </a:r>
            <a:endParaRPr lang="en-US" altLang="ja-JP" sz="6000" spc="4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1800"/>
              </a:spcAft>
            </a:pPr>
            <a:r>
              <a:rPr lang="ja-JP" altLang="en-US" sz="6000" spc="4000" dirty="0">
                <a:solidFill>
                  <a:schemeClr val="bg1">
                    <a:lumMod val="85000"/>
                  </a:schemeClr>
                </a:solidFill>
              </a:rPr>
              <a:t>ま</a:t>
            </a:r>
            <a:r>
              <a:rPr lang="ja-JP" altLang="en-US" sz="6000" spc="4000" dirty="0"/>
              <a:t>み</a:t>
            </a:r>
            <a:r>
              <a:rPr lang="ja-JP" altLang="en-US" sz="6000" spc="4000" dirty="0">
                <a:solidFill>
                  <a:schemeClr val="bg1">
                    <a:lumMod val="85000"/>
                  </a:schemeClr>
                </a:solidFill>
              </a:rPr>
              <a:t>む</a:t>
            </a:r>
            <a:r>
              <a:rPr lang="ja-JP" altLang="en-US" sz="6000" spc="4000" dirty="0"/>
              <a:t>め</a:t>
            </a:r>
            <a:r>
              <a:rPr lang="ja-JP" altLang="en-US" sz="6000" spc="4000" dirty="0">
                <a:solidFill>
                  <a:schemeClr val="bg1">
                    <a:lumMod val="85000"/>
                  </a:schemeClr>
                </a:solidFill>
              </a:rPr>
              <a:t>も</a:t>
            </a:r>
            <a:endParaRPr lang="en-US" altLang="ja-JP" sz="6000" spc="4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1800"/>
              </a:spcAft>
            </a:pPr>
            <a:r>
              <a:rPr lang="ja-JP" altLang="en-US" sz="6000" spc="4000" dirty="0">
                <a:solidFill>
                  <a:schemeClr val="bg1">
                    <a:lumMod val="85000"/>
                  </a:schemeClr>
                </a:solidFill>
              </a:rPr>
              <a:t>や</a:t>
            </a:r>
            <a:r>
              <a:rPr lang="ja-JP" altLang="en-US" sz="6000" spc="4000" dirty="0"/>
              <a:t>　</a:t>
            </a:r>
            <a:r>
              <a:rPr lang="ja-JP" altLang="en-US" sz="6000" spc="4000" dirty="0">
                <a:solidFill>
                  <a:schemeClr val="bg1">
                    <a:lumMod val="85000"/>
                  </a:schemeClr>
                </a:solidFill>
              </a:rPr>
              <a:t>ゆ</a:t>
            </a:r>
            <a:r>
              <a:rPr lang="ja-JP" altLang="en-US" sz="6000" spc="4000" dirty="0"/>
              <a:t>　</a:t>
            </a:r>
            <a:r>
              <a:rPr lang="ja-JP" altLang="en-US" sz="6000" spc="4000" dirty="0">
                <a:solidFill>
                  <a:schemeClr val="bg1">
                    <a:lumMod val="85000"/>
                  </a:schemeClr>
                </a:solidFill>
              </a:rPr>
              <a:t>よ</a:t>
            </a:r>
            <a:endParaRPr lang="en-US" altLang="ja-JP" sz="6000" spc="4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1800"/>
              </a:spcAft>
            </a:pPr>
            <a:r>
              <a:rPr lang="ja-JP" altLang="en-US" sz="6000" spc="4000" dirty="0">
                <a:solidFill>
                  <a:schemeClr val="bg1">
                    <a:lumMod val="85000"/>
                  </a:schemeClr>
                </a:solidFill>
              </a:rPr>
              <a:t>ら</a:t>
            </a:r>
            <a:r>
              <a:rPr lang="ja-JP" altLang="en-US" sz="6000" spc="4000" dirty="0"/>
              <a:t>り</a:t>
            </a:r>
            <a:r>
              <a:rPr lang="ja-JP" altLang="en-US" sz="6000" spc="4000" dirty="0">
                <a:solidFill>
                  <a:schemeClr val="bg1">
                    <a:lumMod val="85000"/>
                  </a:schemeClr>
                </a:solidFill>
              </a:rPr>
              <a:t>る</a:t>
            </a:r>
            <a:r>
              <a:rPr lang="ja-JP" altLang="en-US" sz="6000" spc="4000" dirty="0"/>
              <a:t>れ</a:t>
            </a:r>
            <a:r>
              <a:rPr lang="ja-JP" altLang="en-US" sz="6000" spc="4000" dirty="0">
                <a:solidFill>
                  <a:schemeClr val="bg1">
                    <a:lumMod val="85000"/>
                  </a:schemeClr>
                </a:solidFill>
              </a:rPr>
              <a:t>ろ</a:t>
            </a:r>
            <a:endParaRPr lang="en-US" altLang="ja-JP" sz="6000" spc="4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1800"/>
              </a:spcAft>
            </a:pPr>
            <a:r>
              <a:rPr lang="ja-JP" altLang="en-US" sz="6000" spc="4000" dirty="0">
                <a:solidFill>
                  <a:schemeClr val="bg1">
                    <a:lumMod val="85000"/>
                  </a:schemeClr>
                </a:solidFill>
              </a:rPr>
              <a:t>わ</a:t>
            </a:r>
            <a:r>
              <a:rPr lang="ja-JP" altLang="en-US" sz="6000" spc="4000" dirty="0"/>
              <a:t>　</a:t>
            </a:r>
            <a:r>
              <a:rPr lang="ja-JP" altLang="en-US" sz="6000" spc="4000" dirty="0">
                <a:solidFill>
                  <a:schemeClr val="bg1">
                    <a:lumMod val="85000"/>
                  </a:schemeClr>
                </a:solidFill>
              </a:rPr>
              <a:t>を</a:t>
            </a:r>
            <a:r>
              <a:rPr lang="ja-JP" altLang="en-US" sz="6000" spc="4000" dirty="0"/>
              <a:t>　</a:t>
            </a:r>
            <a:r>
              <a:rPr lang="ja-JP" altLang="en-US" sz="6000" spc="4000" dirty="0">
                <a:solidFill>
                  <a:schemeClr val="bg1">
                    <a:lumMod val="85000"/>
                  </a:schemeClr>
                </a:solidFill>
              </a:rPr>
              <a:t>ん</a:t>
            </a:r>
            <a:endParaRPr lang="en-US" altLang="ja-JP" sz="6000" spc="4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A42F17E-1973-A18D-996E-A0C0CF1DF80F}"/>
              </a:ext>
            </a:extLst>
          </p:cNvPr>
          <p:cNvSpPr txBox="1"/>
          <p:nvPr/>
        </p:nvSpPr>
        <p:spPr>
          <a:xfrm>
            <a:off x="786811" y="9703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F7AD79-C0CC-6325-3490-A5F370FC74C9}"/>
              </a:ext>
            </a:extLst>
          </p:cNvPr>
          <p:cNvSpPr txBox="1"/>
          <p:nvPr/>
        </p:nvSpPr>
        <p:spPr>
          <a:xfrm>
            <a:off x="786811" y="350393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6DC5FDF-D78A-1238-809A-659F133693CB}"/>
              </a:ext>
            </a:extLst>
          </p:cNvPr>
          <p:cNvSpPr txBox="1"/>
          <p:nvPr/>
        </p:nvSpPr>
        <p:spPr>
          <a:xfrm>
            <a:off x="786811" y="60169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1E13C98-1187-70A7-7116-E883423BDE29}"/>
              </a:ext>
            </a:extLst>
          </p:cNvPr>
          <p:cNvSpPr txBox="1"/>
          <p:nvPr/>
        </p:nvSpPr>
        <p:spPr>
          <a:xfrm>
            <a:off x="1956250" y="9703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F5185D3-96BF-FA2E-5E1F-5035D1C75C9D}"/>
              </a:ext>
            </a:extLst>
          </p:cNvPr>
          <p:cNvSpPr txBox="1"/>
          <p:nvPr/>
        </p:nvSpPr>
        <p:spPr>
          <a:xfrm>
            <a:off x="1956250" y="223312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ました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0212F84-6F30-238C-7D6B-B60B8059F78F}"/>
              </a:ext>
            </a:extLst>
          </p:cNvPr>
          <p:cNvSpPr txBox="1"/>
          <p:nvPr/>
        </p:nvSpPr>
        <p:spPr>
          <a:xfrm>
            <a:off x="1956250" y="350393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89184F5-47BD-4907-313F-5EE98663793B}"/>
              </a:ext>
            </a:extLst>
          </p:cNvPr>
          <p:cNvSpPr txBox="1"/>
          <p:nvPr/>
        </p:nvSpPr>
        <p:spPr>
          <a:xfrm>
            <a:off x="1956250" y="477474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ました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DD9DAC2-FD96-892C-80DF-97C173CA261B}"/>
              </a:ext>
            </a:extLst>
          </p:cNvPr>
          <p:cNvSpPr txBox="1"/>
          <p:nvPr/>
        </p:nvSpPr>
        <p:spPr>
          <a:xfrm>
            <a:off x="1956250" y="60169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682EE98-0BCC-ABEE-DD71-979B69659871}"/>
              </a:ext>
            </a:extLst>
          </p:cNvPr>
          <p:cNvSpPr txBox="1"/>
          <p:nvPr/>
        </p:nvSpPr>
        <p:spPr>
          <a:xfrm>
            <a:off x="3125689" y="97498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E4548AE-B3C6-E0ED-6773-DE402CF69F19}"/>
              </a:ext>
            </a:extLst>
          </p:cNvPr>
          <p:cNvSpPr txBox="1"/>
          <p:nvPr/>
        </p:nvSpPr>
        <p:spPr>
          <a:xfrm>
            <a:off x="3125689" y="350853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807FCFE-6DFE-9859-5011-BB208D1EFF90}"/>
              </a:ext>
            </a:extLst>
          </p:cNvPr>
          <p:cNvSpPr txBox="1"/>
          <p:nvPr/>
        </p:nvSpPr>
        <p:spPr>
          <a:xfrm>
            <a:off x="3125689" y="60215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1FBD032-6B18-A21E-32F5-07E06DB80612}"/>
              </a:ext>
            </a:extLst>
          </p:cNvPr>
          <p:cNvSpPr txBox="1"/>
          <p:nvPr/>
        </p:nvSpPr>
        <p:spPr>
          <a:xfrm>
            <a:off x="4290549" y="9703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0D980E5-D668-C4A5-2126-781350F18A22}"/>
              </a:ext>
            </a:extLst>
          </p:cNvPr>
          <p:cNvSpPr txBox="1"/>
          <p:nvPr/>
        </p:nvSpPr>
        <p:spPr>
          <a:xfrm>
            <a:off x="4290549" y="223312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ました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B3181CE-962C-D298-21F0-82851EC63015}"/>
              </a:ext>
            </a:extLst>
          </p:cNvPr>
          <p:cNvSpPr txBox="1"/>
          <p:nvPr/>
        </p:nvSpPr>
        <p:spPr>
          <a:xfrm>
            <a:off x="4290549" y="350393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D5BB7ED-1337-6977-96CC-1F5FF3EDB288}"/>
              </a:ext>
            </a:extLst>
          </p:cNvPr>
          <p:cNvSpPr txBox="1"/>
          <p:nvPr/>
        </p:nvSpPr>
        <p:spPr>
          <a:xfrm>
            <a:off x="4290549" y="477474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ました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393193B-6AFE-8C15-FF6D-41D9DF4401E6}"/>
              </a:ext>
            </a:extLst>
          </p:cNvPr>
          <p:cNvSpPr txBox="1"/>
          <p:nvPr/>
        </p:nvSpPr>
        <p:spPr>
          <a:xfrm>
            <a:off x="4290549" y="60169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0A9A9A0-D7DE-6E78-1FE3-4427B95F4114}"/>
              </a:ext>
            </a:extLst>
          </p:cNvPr>
          <p:cNvSpPr txBox="1"/>
          <p:nvPr/>
        </p:nvSpPr>
        <p:spPr>
          <a:xfrm>
            <a:off x="5413333" y="9703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2F62F09-D13A-9426-6B47-92B1C41B0B6D}"/>
              </a:ext>
            </a:extLst>
          </p:cNvPr>
          <p:cNvSpPr txBox="1"/>
          <p:nvPr/>
        </p:nvSpPr>
        <p:spPr>
          <a:xfrm>
            <a:off x="5413333" y="223312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E6D6375-BB73-CF0E-E8CB-CDA9DC19F27A}"/>
              </a:ext>
            </a:extLst>
          </p:cNvPr>
          <p:cNvSpPr txBox="1"/>
          <p:nvPr/>
        </p:nvSpPr>
        <p:spPr>
          <a:xfrm>
            <a:off x="5413333" y="350393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458D271-1A84-145E-38E8-D7738E7FE637}"/>
              </a:ext>
            </a:extLst>
          </p:cNvPr>
          <p:cNvSpPr txBox="1"/>
          <p:nvPr/>
        </p:nvSpPr>
        <p:spPr>
          <a:xfrm>
            <a:off x="5413333" y="477474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8CA5AEB-362D-E686-6FB3-E26EBED1879C}"/>
              </a:ext>
            </a:extLst>
          </p:cNvPr>
          <p:cNvSpPr txBox="1"/>
          <p:nvPr/>
        </p:nvSpPr>
        <p:spPr>
          <a:xfrm>
            <a:off x="5413333" y="60169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40A4AB9-91ED-3D4F-6F5C-9EA371C444AD}"/>
              </a:ext>
            </a:extLst>
          </p:cNvPr>
          <p:cNvSpPr txBox="1"/>
          <p:nvPr/>
        </p:nvSpPr>
        <p:spPr>
          <a:xfrm>
            <a:off x="6536117" y="9703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DCB32A6-4F4D-0530-7FB6-5DE9D195FC99}"/>
              </a:ext>
            </a:extLst>
          </p:cNvPr>
          <p:cNvSpPr txBox="1"/>
          <p:nvPr/>
        </p:nvSpPr>
        <p:spPr>
          <a:xfrm>
            <a:off x="6536117" y="223312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ました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63F259B-D2CC-FBA9-81A6-56CFD30DDF7A}"/>
              </a:ext>
            </a:extLst>
          </p:cNvPr>
          <p:cNvSpPr txBox="1"/>
          <p:nvPr/>
        </p:nvSpPr>
        <p:spPr>
          <a:xfrm>
            <a:off x="6536117" y="350393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C4EA8F4-F231-806B-3ABC-E5139A745F80}"/>
              </a:ext>
            </a:extLst>
          </p:cNvPr>
          <p:cNvSpPr txBox="1"/>
          <p:nvPr/>
        </p:nvSpPr>
        <p:spPr>
          <a:xfrm>
            <a:off x="6536117" y="477474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ました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3AF38E1-D0C4-E3A1-6194-42F83DEF065D}"/>
              </a:ext>
            </a:extLst>
          </p:cNvPr>
          <p:cNvSpPr txBox="1"/>
          <p:nvPr/>
        </p:nvSpPr>
        <p:spPr>
          <a:xfrm>
            <a:off x="6536117" y="60169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2A31B82-EA9D-F5CB-7A81-3B4DC5DDEE39}"/>
              </a:ext>
            </a:extLst>
          </p:cNvPr>
          <p:cNvSpPr txBox="1"/>
          <p:nvPr/>
        </p:nvSpPr>
        <p:spPr>
          <a:xfrm>
            <a:off x="7644851" y="9703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32F23FE-CBCA-AA7B-03C0-45945B0DC84F}"/>
              </a:ext>
            </a:extLst>
          </p:cNvPr>
          <p:cNvSpPr txBox="1"/>
          <p:nvPr/>
        </p:nvSpPr>
        <p:spPr>
          <a:xfrm>
            <a:off x="7644851" y="223312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ました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209E693-B114-6D63-FBB0-15D5D668C021}"/>
              </a:ext>
            </a:extLst>
          </p:cNvPr>
          <p:cNvSpPr txBox="1"/>
          <p:nvPr/>
        </p:nvSpPr>
        <p:spPr>
          <a:xfrm>
            <a:off x="7644851" y="350393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A43428D-28B8-2FEF-398A-9772137D80FB}"/>
              </a:ext>
            </a:extLst>
          </p:cNvPr>
          <p:cNvSpPr txBox="1"/>
          <p:nvPr/>
        </p:nvSpPr>
        <p:spPr>
          <a:xfrm>
            <a:off x="7644851" y="477474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ました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5A30C58-3F32-959C-6868-3051A1BDC33A}"/>
              </a:ext>
            </a:extLst>
          </p:cNvPr>
          <p:cNvSpPr txBox="1"/>
          <p:nvPr/>
        </p:nvSpPr>
        <p:spPr>
          <a:xfrm>
            <a:off x="7644851" y="60169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4A11936-3FCE-BCD0-1675-7B60140FCFB2}"/>
              </a:ext>
            </a:extLst>
          </p:cNvPr>
          <p:cNvSpPr txBox="1"/>
          <p:nvPr/>
        </p:nvSpPr>
        <p:spPr>
          <a:xfrm>
            <a:off x="8823618" y="9703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884A066-7337-6DC9-B2AE-D133A728D1AE}"/>
              </a:ext>
            </a:extLst>
          </p:cNvPr>
          <p:cNvSpPr txBox="1"/>
          <p:nvPr/>
        </p:nvSpPr>
        <p:spPr>
          <a:xfrm>
            <a:off x="8823618" y="223312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ました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E95681B-82CB-89E4-EF94-B67CB947B3D3}"/>
              </a:ext>
            </a:extLst>
          </p:cNvPr>
          <p:cNvSpPr txBox="1"/>
          <p:nvPr/>
        </p:nvSpPr>
        <p:spPr>
          <a:xfrm>
            <a:off x="8823618" y="350393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1F989EC-F4A2-A01B-4563-A0428EE7AAE2}"/>
              </a:ext>
            </a:extLst>
          </p:cNvPr>
          <p:cNvSpPr txBox="1"/>
          <p:nvPr/>
        </p:nvSpPr>
        <p:spPr>
          <a:xfrm>
            <a:off x="8823618" y="477474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ました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2143C0E-AB3B-2281-F963-D6F7EEA4759F}"/>
              </a:ext>
            </a:extLst>
          </p:cNvPr>
          <p:cNvSpPr txBox="1"/>
          <p:nvPr/>
        </p:nvSpPr>
        <p:spPr>
          <a:xfrm>
            <a:off x="8823618" y="60169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5B54E25-B4C9-689D-A110-E760744C5BB6}"/>
              </a:ext>
            </a:extLst>
          </p:cNvPr>
          <p:cNvSpPr txBox="1"/>
          <p:nvPr/>
        </p:nvSpPr>
        <p:spPr>
          <a:xfrm>
            <a:off x="10002385" y="9703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B640FB2-1DFA-EC20-33AC-2B9655519557}"/>
              </a:ext>
            </a:extLst>
          </p:cNvPr>
          <p:cNvSpPr txBox="1"/>
          <p:nvPr/>
        </p:nvSpPr>
        <p:spPr>
          <a:xfrm>
            <a:off x="10002385" y="223312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ました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495B36F-8103-DA19-6A70-53FE7B0DA599}"/>
              </a:ext>
            </a:extLst>
          </p:cNvPr>
          <p:cNvSpPr txBox="1"/>
          <p:nvPr/>
        </p:nvSpPr>
        <p:spPr>
          <a:xfrm>
            <a:off x="10002385" y="350393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977BB71-DF93-A2C3-57FD-C5C044459DE8}"/>
              </a:ext>
            </a:extLst>
          </p:cNvPr>
          <p:cNvSpPr txBox="1"/>
          <p:nvPr/>
        </p:nvSpPr>
        <p:spPr>
          <a:xfrm>
            <a:off x="10002385" y="477474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ました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B020A8A-5680-B53E-8B90-3FAFCF101D17}"/>
              </a:ext>
            </a:extLst>
          </p:cNvPr>
          <p:cNvSpPr txBox="1"/>
          <p:nvPr/>
        </p:nvSpPr>
        <p:spPr>
          <a:xfrm>
            <a:off x="10002385" y="60169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8D2CE75-2BE3-0FB9-6F11-F21987CF8C85}"/>
              </a:ext>
            </a:extLst>
          </p:cNvPr>
          <p:cNvSpPr txBox="1"/>
          <p:nvPr/>
        </p:nvSpPr>
        <p:spPr>
          <a:xfrm>
            <a:off x="11117239" y="9703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DA5308A-BCD8-6078-2A3B-4118A48B4666}"/>
              </a:ext>
            </a:extLst>
          </p:cNvPr>
          <p:cNvSpPr txBox="1"/>
          <p:nvPr/>
        </p:nvSpPr>
        <p:spPr>
          <a:xfrm>
            <a:off x="11117239" y="223312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ました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4D0679F-A0AB-CA76-7874-3534B3F1BDDC}"/>
              </a:ext>
            </a:extLst>
          </p:cNvPr>
          <p:cNvSpPr txBox="1"/>
          <p:nvPr/>
        </p:nvSpPr>
        <p:spPr>
          <a:xfrm>
            <a:off x="11117239" y="350393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90A30E1-DBFF-44CA-78F4-DA0A14C8476F}"/>
              </a:ext>
            </a:extLst>
          </p:cNvPr>
          <p:cNvSpPr txBox="1"/>
          <p:nvPr/>
        </p:nvSpPr>
        <p:spPr>
          <a:xfrm>
            <a:off x="11117239" y="477474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ました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DAFC2EC-0305-90B0-1B89-D7834D4B92E1}"/>
              </a:ext>
            </a:extLst>
          </p:cNvPr>
          <p:cNvSpPr txBox="1"/>
          <p:nvPr/>
        </p:nvSpPr>
        <p:spPr>
          <a:xfrm>
            <a:off x="11117239" y="60169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</p:spTree>
    <p:extLst>
      <p:ext uri="{BB962C8B-B14F-4D97-AF65-F5344CB8AC3E}">
        <p14:creationId xmlns:p14="http://schemas.microsoft.com/office/powerpoint/2010/main" val="154877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46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47582-72CB-8F5A-431C-3A4CC1A8E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7D79D9-72BF-885E-F431-D95BA8ED7A4C}"/>
              </a:ext>
            </a:extLst>
          </p:cNvPr>
          <p:cNvSpPr txBox="1"/>
          <p:nvPr/>
        </p:nvSpPr>
        <p:spPr>
          <a:xfrm>
            <a:off x="227039" y="176827"/>
            <a:ext cx="11495455" cy="65043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ja-JP" altLang="en-US" sz="6000" spc="4000" dirty="0"/>
              <a:t>　　</a:t>
            </a:r>
            <a:r>
              <a:rPr lang="ja-JP" altLang="en-US" sz="6000" spc="4000" dirty="0">
                <a:solidFill>
                  <a:schemeClr val="bg1">
                    <a:lumMod val="85000"/>
                  </a:schemeClr>
                </a:solidFill>
              </a:rPr>
              <a:t>ゔ</a:t>
            </a:r>
            <a:endParaRPr lang="en-US" altLang="ja-JP" sz="6000" spc="4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1800"/>
              </a:spcAft>
            </a:pPr>
            <a:r>
              <a:rPr lang="ja-JP" altLang="en-US" sz="6000" spc="4000" dirty="0">
                <a:solidFill>
                  <a:schemeClr val="bg1">
                    <a:lumMod val="85000"/>
                  </a:schemeClr>
                </a:solidFill>
              </a:rPr>
              <a:t>が</a:t>
            </a:r>
            <a:r>
              <a:rPr lang="ja-JP" altLang="en-US" sz="6000" spc="4000" dirty="0"/>
              <a:t>ぎ</a:t>
            </a:r>
            <a:r>
              <a:rPr lang="ja-JP" altLang="en-US" sz="6000" spc="4000" dirty="0">
                <a:solidFill>
                  <a:schemeClr val="bg1">
                    <a:lumMod val="85000"/>
                  </a:schemeClr>
                </a:solidFill>
              </a:rPr>
              <a:t>ぐ</a:t>
            </a:r>
            <a:r>
              <a:rPr lang="ja-JP" altLang="en-US" sz="6000" spc="4000" dirty="0"/>
              <a:t>げ</a:t>
            </a:r>
            <a:r>
              <a:rPr lang="ja-JP" altLang="en-US" sz="6000" spc="4000" dirty="0">
                <a:solidFill>
                  <a:schemeClr val="bg1">
                    <a:lumMod val="85000"/>
                  </a:schemeClr>
                </a:solidFill>
              </a:rPr>
              <a:t>ご</a:t>
            </a:r>
            <a:endParaRPr lang="en-US" altLang="ja-JP" sz="6000" spc="4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1800"/>
              </a:spcAft>
            </a:pPr>
            <a:r>
              <a:rPr lang="ja-JP" altLang="en-US" sz="6000" spc="4000" dirty="0">
                <a:solidFill>
                  <a:schemeClr val="bg1">
                    <a:lumMod val="85000"/>
                  </a:schemeClr>
                </a:solidFill>
              </a:rPr>
              <a:t>ざ</a:t>
            </a:r>
            <a:r>
              <a:rPr lang="ja-JP" altLang="en-US" sz="6000" spc="4000" dirty="0"/>
              <a:t>じ</a:t>
            </a:r>
            <a:r>
              <a:rPr lang="ja-JP" altLang="en-US" sz="6000" spc="4000" dirty="0">
                <a:solidFill>
                  <a:schemeClr val="bg1">
                    <a:lumMod val="85000"/>
                  </a:schemeClr>
                </a:solidFill>
              </a:rPr>
              <a:t>ず</a:t>
            </a:r>
            <a:r>
              <a:rPr lang="ja-JP" altLang="en-US" sz="6000" spc="4000" dirty="0"/>
              <a:t>ぜ</a:t>
            </a:r>
            <a:r>
              <a:rPr lang="ja-JP" altLang="en-US" sz="6000" spc="4000" dirty="0">
                <a:solidFill>
                  <a:schemeClr val="bg1">
                    <a:lumMod val="85000"/>
                  </a:schemeClr>
                </a:solidFill>
              </a:rPr>
              <a:t>ぞ</a:t>
            </a:r>
            <a:endParaRPr lang="en-US" altLang="ja-JP" sz="6000" spc="4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1800"/>
              </a:spcAft>
            </a:pPr>
            <a:r>
              <a:rPr lang="ja-JP" altLang="en-US" sz="6000" spc="4000" dirty="0">
                <a:solidFill>
                  <a:schemeClr val="bg1">
                    <a:lumMod val="85000"/>
                  </a:schemeClr>
                </a:solidFill>
              </a:rPr>
              <a:t>だぢづ</a:t>
            </a:r>
            <a:r>
              <a:rPr lang="ja-JP" altLang="en-US" sz="6000" spc="4000" dirty="0"/>
              <a:t>で</a:t>
            </a:r>
            <a:r>
              <a:rPr lang="ja-JP" altLang="en-US" sz="6000" spc="4000" dirty="0">
                <a:solidFill>
                  <a:schemeClr val="bg1">
                    <a:lumMod val="85000"/>
                  </a:schemeClr>
                </a:solidFill>
              </a:rPr>
              <a:t>ど</a:t>
            </a:r>
            <a:endParaRPr lang="en-US" altLang="ja-JP" sz="6000" spc="4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1800"/>
              </a:spcAft>
            </a:pPr>
            <a:r>
              <a:rPr lang="ja-JP" altLang="en-US" sz="6000" spc="4000" dirty="0">
                <a:solidFill>
                  <a:schemeClr val="bg1">
                    <a:lumMod val="85000"/>
                  </a:schemeClr>
                </a:solidFill>
              </a:rPr>
              <a:t>ば</a:t>
            </a:r>
            <a:r>
              <a:rPr lang="ja-JP" altLang="en-US" sz="6000" spc="4000" dirty="0"/>
              <a:t>び</a:t>
            </a:r>
            <a:r>
              <a:rPr lang="ja-JP" altLang="en-US" sz="6000" spc="4000" dirty="0">
                <a:solidFill>
                  <a:schemeClr val="bg1">
                    <a:lumMod val="85000"/>
                  </a:schemeClr>
                </a:solidFill>
              </a:rPr>
              <a:t>ぶ</a:t>
            </a:r>
            <a:r>
              <a:rPr lang="ja-JP" altLang="en-US" sz="6000" spc="4000" dirty="0"/>
              <a:t>べ</a:t>
            </a:r>
            <a:r>
              <a:rPr lang="ja-JP" altLang="en-US" sz="6000" spc="4000" dirty="0">
                <a:solidFill>
                  <a:schemeClr val="bg1">
                    <a:lumMod val="85000"/>
                  </a:schemeClr>
                </a:solidFill>
              </a:rPr>
              <a:t>ぼ</a:t>
            </a:r>
            <a:endParaRPr lang="en-US" altLang="ja-JP" sz="6000" spc="4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1800"/>
              </a:spcAft>
            </a:pPr>
            <a:r>
              <a:rPr lang="ja-JP" altLang="en-US" sz="6000" spc="4000" dirty="0">
                <a:solidFill>
                  <a:schemeClr val="bg1">
                    <a:lumMod val="85000"/>
                  </a:schemeClr>
                </a:solidFill>
              </a:rPr>
              <a:t>ぱぴぷぺぽ</a:t>
            </a:r>
            <a:endParaRPr lang="en-US" altLang="ja-JP" sz="6000" spc="4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1800"/>
              </a:spcAft>
            </a:pPr>
            <a:endParaRPr lang="en-US" altLang="ja-JP" sz="6000" spc="4000" dirty="0"/>
          </a:p>
          <a:p>
            <a:pPr>
              <a:spcAft>
                <a:spcPts val="1800"/>
              </a:spcAft>
            </a:pPr>
            <a:r>
              <a:rPr lang="ja-JP" altLang="en-US" sz="6000" spc="4000" dirty="0">
                <a:solidFill>
                  <a:schemeClr val="bg1">
                    <a:lumMod val="85000"/>
                  </a:schemeClr>
                </a:solidFill>
              </a:rPr>
              <a:t>ぁぃぅぇぉ</a:t>
            </a:r>
            <a:endParaRPr lang="en-US" altLang="ja-JP" sz="6000" spc="4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1800"/>
              </a:spcAft>
            </a:pPr>
            <a:r>
              <a:rPr lang="ja-JP" altLang="en-US" sz="6000" spc="4000" dirty="0">
                <a:solidFill>
                  <a:schemeClr val="bg1">
                    <a:lumMod val="85000"/>
                  </a:schemeClr>
                </a:solidFill>
              </a:rPr>
              <a:t>　　っ</a:t>
            </a:r>
            <a:endParaRPr lang="en-US" altLang="ja-JP" sz="6000" spc="4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1800"/>
              </a:spcAft>
            </a:pPr>
            <a:r>
              <a:rPr lang="ja-JP" altLang="en-US" sz="6000" spc="4000" dirty="0">
                <a:solidFill>
                  <a:schemeClr val="bg1">
                    <a:lumMod val="85000"/>
                  </a:schemeClr>
                </a:solidFill>
              </a:rPr>
              <a:t>ゃ　ゅ　ょ</a:t>
            </a:r>
            <a:endParaRPr lang="en-US" altLang="ja-JP" sz="6000" spc="4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2EC3E81-59CB-C556-3F08-A81BDE27F8D1}"/>
              </a:ext>
            </a:extLst>
          </p:cNvPr>
          <p:cNvSpPr txBox="1"/>
          <p:nvPr/>
        </p:nvSpPr>
        <p:spPr>
          <a:xfrm>
            <a:off x="758818" y="9703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4F0D7CB-5004-D9F3-B849-23B2F9E2809F}"/>
              </a:ext>
            </a:extLst>
          </p:cNvPr>
          <p:cNvSpPr txBox="1"/>
          <p:nvPr/>
        </p:nvSpPr>
        <p:spPr>
          <a:xfrm>
            <a:off x="758818" y="350393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DB1EBE-10CB-76B3-097C-A6C06840158B}"/>
              </a:ext>
            </a:extLst>
          </p:cNvPr>
          <p:cNvSpPr txBox="1"/>
          <p:nvPr/>
        </p:nvSpPr>
        <p:spPr>
          <a:xfrm>
            <a:off x="758818" y="60169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C5E91FB-D333-42CD-D6D2-B08803D982CF}"/>
              </a:ext>
            </a:extLst>
          </p:cNvPr>
          <p:cNvSpPr txBox="1"/>
          <p:nvPr/>
        </p:nvSpPr>
        <p:spPr>
          <a:xfrm>
            <a:off x="1928257" y="350393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6E8ED96-5498-8BD0-6A55-CA3F099E1C64}"/>
              </a:ext>
            </a:extLst>
          </p:cNvPr>
          <p:cNvSpPr txBox="1"/>
          <p:nvPr/>
        </p:nvSpPr>
        <p:spPr>
          <a:xfrm>
            <a:off x="3097696" y="97498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89BAFA7-2447-0A21-AC5E-B749BAEB4F2F}"/>
              </a:ext>
            </a:extLst>
          </p:cNvPr>
          <p:cNvSpPr txBox="1"/>
          <p:nvPr/>
        </p:nvSpPr>
        <p:spPr>
          <a:xfrm>
            <a:off x="3097696" y="223772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6985C77-CD4F-8565-274B-9B7A7CD1E6C5}"/>
              </a:ext>
            </a:extLst>
          </p:cNvPr>
          <p:cNvSpPr txBox="1"/>
          <p:nvPr/>
        </p:nvSpPr>
        <p:spPr>
          <a:xfrm>
            <a:off x="3097696" y="350853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6397FC0-0D85-3F29-1B00-E7C5331E4E66}"/>
              </a:ext>
            </a:extLst>
          </p:cNvPr>
          <p:cNvSpPr txBox="1"/>
          <p:nvPr/>
        </p:nvSpPr>
        <p:spPr>
          <a:xfrm>
            <a:off x="3097696" y="477934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744E3B2-ACA8-FA24-4DD2-E93441155B58}"/>
              </a:ext>
            </a:extLst>
          </p:cNvPr>
          <p:cNvSpPr txBox="1"/>
          <p:nvPr/>
        </p:nvSpPr>
        <p:spPr>
          <a:xfrm>
            <a:off x="3097696" y="60215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8EDB4E0-707A-A78C-9DD7-13FCA47D3675}"/>
              </a:ext>
            </a:extLst>
          </p:cNvPr>
          <p:cNvSpPr txBox="1"/>
          <p:nvPr/>
        </p:nvSpPr>
        <p:spPr>
          <a:xfrm>
            <a:off x="5385340" y="9703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023B7B0-A918-F579-F725-131B08E77E2F}"/>
              </a:ext>
            </a:extLst>
          </p:cNvPr>
          <p:cNvSpPr txBox="1"/>
          <p:nvPr/>
        </p:nvSpPr>
        <p:spPr>
          <a:xfrm>
            <a:off x="5385340" y="223312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610888A-2AB7-F4D6-D999-2EC7A82E264F}"/>
              </a:ext>
            </a:extLst>
          </p:cNvPr>
          <p:cNvSpPr txBox="1"/>
          <p:nvPr/>
        </p:nvSpPr>
        <p:spPr>
          <a:xfrm>
            <a:off x="5385340" y="350393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0058616-CED0-0386-4234-8FDCCFA60685}"/>
              </a:ext>
            </a:extLst>
          </p:cNvPr>
          <p:cNvSpPr txBox="1"/>
          <p:nvPr/>
        </p:nvSpPr>
        <p:spPr>
          <a:xfrm>
            <a:off x="5385340" y="477474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828A472-881A-6B2C-023C-973BDFB994D1}"/>
              </a:ext>
            </a:extLst>
          </p:cNvPr>
          <p:cNvSpPr txBox="1"/>
          <p:nvPr/>
        </p:nvSpPr>
        <p:spPr>
          <a:xfrm>
            <a:off x="5385340" y="60169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4961E3E-E8C6-C488-446C-E8E96E73199C}"/>
              </a:ext>
            </a:extLst>
          </p:cNvPr>
          <p:cNvSpPr txBox="1"/>
          <p:nvPr/>
        </p:nvSpPr>
        <p:spPr>
          <a:xfrm>
            <a:off x="6508124" y="9703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7963695-E50F-C1BE-C324-5EACB3E0A7D4}"/>
              </a:ext>
            </a:extLst>
          </p:cNvPr>
          <p:cNvSpPr txBox="1"/>
          <p:nvPr/>
        </p:nvSpPr>
        <p:spPr>
          <a:xfrm>
            <a:off x="6508124" y="223312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ました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5922CAA-118C-F6A4-CAA9-28F7476FAE75}"/>
              </a:ext>
            </a:extLst>
          </p:cNvPr>
          <p:cNvSpPr txBox="1"/>
          <p:nvPr/>
        </p:nvSpPr>
        <p:spPr>
          <a:xfrm>
            <a:off x="6508124" y="350393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350DF1C-00F2-329A-263E-81AD3F1DF726}"/>
              </a:ext>
            </a:extLst>
          </p:cNvPr>
          <p:cNvSpPr txBox="1"/>
          <p:nvPr/>
        </p:nvSpPr>
        <p:spPr>
          <a:xfrm>
            <a:off x="6508124" y="477474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ました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68B6FF1-C66C-09B7-3634-97A85B9AB416}"/>
              </a:ext>
            </a:extLst>
          </p:cNvPr>
          <p:cNvSpPr txBox="1"/>
          <p:nvPr/>
        </p:nvSpPr>
        <p:spPr>
          <a:xfrm>
            <a:off x="6508124" y="60169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977BB62-701B-CA1E-DF29-76A085D6F4BF}"/>
              </a:ext>
            </a:extLst>
          </p:cNvPr>
          <p:cNvSpPr txBox="1"/>
          <p:nvPr/>
        </p:nvSpPr>
        <p:spPr>
          <a:xfrm>
            <a:off x="7616858" y="9703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A4E72E5-819A-F413-EEDC-56B40989290A}"/>
              </a:ext>
            </a:extLst>
          </p:cNvPr>
          <p:cNvSpPr txBox="1"/>
          <p:nvPr/>
        </p:nvSpPr>
        <p:spPr>
          <a:xfrm>
            <a:off x="7616858" y="223312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C89E77F-5952-9C38-1141-5C773E718687}"/>
              </a:ext>
            </a:extLst>
          </p:cNvPr>
          <p:cNvSpPr txBox="1"/>
          <p:nvPr/>
        </p:nvSpPr>
        <p:spPr>
          <a:xfrm>
            <a:off x="7616858" y="350393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B8687B0-85B9-21FF-C231-BD7D1DBE7EEC}"/>
              </a:ext>
            </a:extLst>
          </p:cNvPr>
          <p:cNvSpPr txBox="1"/>
          <p:nvPr/>
        </p:nvSpPr>
        <p:spPr>
          <a:xfrm>
            <a:off x="7616858" y="477474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ました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CCC6668-4286-7E52-8238-3512405A636E}"/>
              </a:ext>
            </a:extLst>
          </p:cNvPr>
          <p:cNvSpPr txBox="1"/>
          <p:nvPr/>
        </p:nvSpPr>
        <p:spPr>
          <a:xfrm>
            <a:off x="7616858" y="60169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2C12E63-123D-69D7-C245-4A21D7AD0F81}"/>
              </a:ext>
            </a:extLst>
          </p:cNvPr>
          <p:cNvSpPr txBox="1"/>
          <p:nvPr/>
        </p:nvSpPr>
        <p:spPr>
          <a:xfrm>
            <a:off x="8795625" y="9703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1345838-C5C7-F9C5-1D46-C2767CE4EA63}"/>
              </a:ext>
            </a:extLst>
          </p:cNvPr>
          <p:cNvSpPr txBox="1"/>
          <p:nvPr/>
        </p:nvSpPr>
        <p:spPr>
          <a:xfrm>
            <a:off x="8795625" y="223312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ました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FEBA3DB-798B-F271-93BB-2D643F8FA7A2}"/>
              </a:ext>
            </a:extLst>
          </p:cNvPr>
          <p:cNvSpPr txBox="1"/>
          <p:nvPr/>
        </p:nvSpPr>
        <p:spPr>
          <a:xfrm>
            <a:off x="8795625" y="350393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AA0C8E-96FB-B55A-ABD0-697F783632E3}"/>
              </a:ext>
            </a:extLst>
          </p:cNvPr>
          <p:cNvSpPr txBox="1"/>
          <p:nvPr/>
        </p:nvSpPr>
        <p:spPr>
          <a:xfrm>
            <a:off x="8795625" y="477474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ました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47A67C3-885E-7291-CEAB-71C5C0DC01C5}"/>
              </a:ext>
            </a:extLst>
          </p:cNvPr>
          <p:cNvSpPr txBox="1"/>
          <p:nvPr/>
        </p:nvSpPr>
        <p:spPr>
          <a:xfrm>
            <a:off x="8795625" y="60169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E3E3114-0E43-57C7-8F97-9215635B3C3D}"/>
              </a:ext>
            </a:extLst>
          </p:cNvPr>
          <p:cNvSpPr txBox="1"/>
          <p:nvPr/>
        </p:nvSpPr>
        <p:spPr>
          <a:xfrm>
            <a:off x="9974392" y="9703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936705D-D2A8-7034-778B-ECE1DBDB4324}"/>
              </a:ext>
            </a:extLst>
          </p:cNvPr>
          <p:cNvSpPr txBox="1"/>
          <p:nvPr/>
        </p:nvSpPr>
        <p:spPr>
          <a:xfrm>
            <a:off x="9974392" y="223312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ました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9CCC065-9304-FC7A-780B-97BF57D91BB5}"/>
              </a:ext>
            </a:extLst>
          </p:cNvPr>
          <p:cNvSpPr txBox="1"/>
          <p:nvPr/>
        </p:nvSpPr>
        <p:spPr>
          <a:xfrm>
            <a:off x="9974392" y="350393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2409D6E-88B5-DC3D-C65B-F62EE33930F2}"/>
              </a:ext>
            </a:extLst>
          </p:cNvPr>
          <p:cNvSpPr txBox="1"/>
          <p:nvPr/>
        </p:nvSpPr>
        <p:spPr>
          <a:xfrm>
            <a:off x="9974392" y="477474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ました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ACAE60A-972B-74B4-2D75-BE38482EB35A}"/>
              </a:ext>
            </a:extLst>
          </p:cNvPr>
          <p:cNvSpPr txBox="1"/>
          <p:nvPr/>
        </p:nvSpPr>
        <p:spPr>
          <a:xfrm>
            <a:off x="9974392" y="60169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3B37364-A2A8-9569-67C5-008DE0E40AA9}"/>
              </a:ext>
            </a:extLst>
          </p:cNvPr>
          <p:cNvSpPr txBox="1"/>
          <p:nvPr/>
        </p:nvSpPr>
        <p:spPr>
          <a:xfrm>
            <a:off x="11089246" y="350393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ました</a:t>
            </a:r>
          </a:p>
        </p:txBody>
      </p:sp>
    </p:spTree>
    <p:extLst>
      <p:ext uri="{BB962C8B-B14F-4D97-AF65-F5344CB8AC3E}">
        <p14:creationId xmlns:p14="http://schemas.microsoft.com/office/powerpoint/2010/main" val="315363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CA9FF-6338-F659-8116-58511301D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B52FEF-79F2-7FCE-D27C-8F9A098ED640}"/>
              </a:ext>
            </a:extLst>
          </p:cNvPr>
          <p:cNvSpPr txBox="1"/>
          <p:nvPr/>
        </p:nvSpPr>
        <p:spPr>
          <a:xfrm>
            <a:off x="226974" y="176827"/>
            <a:ext cx="11495455" cy="65043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>
              <a:spcAft>
                <a:spcPts val="1800"/>
              </a:spcAft>
            </a:pPr>
            <a:r>
              <a:rPr kumimoji="1" lang="ja-JP" altLang="en-US" sz="6000" spc="4000" dirty="0">
                <a:solidFill>
                  <a:schemeClr val="bg1"/>
                </a:solidFill>
              </a:rPr>
              <a:t>あ</a:t>
            </a:r>
            <a:r>
              <a:rPr lang="ja-JP" altLang="en-US" sz="6000" spc="4000" dirty="0"/>
              <a:t>い</a:t>
            </a:r>
            <a:r>
              <a:rPr lang="ja-JP" altLang="en-US" sz="6000" spc="4000" dirty="0">
                <a:solidFill>
                  <a:schemeClr val="bg1"/>
                </a:solidFill>
              </a:rPr>
              <a:t>う</a:t>
            </a:r>
            <a:r>
              <a:rPr lang="ja-JP" altLang="en-US" sz="6000" spc="4000" dirty="0"/>
              <a:t>え</a:t>
            </a:r>
            <a:r>
              <a:rPr lang="ja-JP" altLang="en-US" sz="6000" spc="4000" dirty="0">
                <a:solidFill>
                  <a:schemeClr val="bg1"/>
                </a:solidFill>
              </a:rPr>
              <a:t>お</a:t>
            </a:r>
            <a:endParaRPr lang="en-US" altLang="ja-JP" sz="6000" spc="4000" dirty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r>
              <a:rPr lang="ja-JP" altLang="en-US" sz="6000" spc="4000" dirty="0">
                <a:solidFill>
                  <a:schemeClr val="bg1"/>
                </a:solidFill>
              </a:rPr>
              <a:t>か</a:t>
            </a:r>
            <a:r>
              <a:rPr lang="ja-JP" altLang="en-US" sz="6000" spc="4000" dirty="0"/>
              <a:t>き</a:t>
            </a:r>
            <a:r>
              <a:rPr lang="ja-JP" altLang="en-US" sz="6000" spc="4000" dirty="0">
                <a:solidFill>
                  <a:schemeClr val="bg1"/>
                </a:solidFill>
              </a:rPr>
              <a:t>く</a:t>
            </a:r>
            <a:r>
              <a:rPr lang="ja-JP" altLang="en-US" sz="6000" spc="4000" dirty="0"/>
              <a:t>け</a:t>
            </a:r>
            <a:r>
              <a:rPr lang="ja-JP" altLang="en-US" sz="6000" spc="4000" dirty="0">
                <a:solidFill>
                  <a:schemeClr val="bg1"/>
                </a:solidFill>
              </a:rPr>
              <a:t>こ</a:t>
            </a:r>
            <a:endParaRPr lang="en-US" altLang="ja-JP" sz="6000" spc="4000" dirty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r>
              <a:rPr lang="ja-JP" altLang="en-US" sz="6000" spc="4000" dirty="0">
                <a:solidFill>
                  <a:schemeClr val="bg1"/>
                </a:solidFill>
              </a:rPr>
              <a:t>さ</a:t>
            </a:r>
            <a:r>
              <a:rPr lang="ja-JP" altLang="en-US" sz="6000" spc="4000" dirty="0"/>
              <a:t>し</a:t>
            </a:r>
            <a:r>
              <a:rPr lang="ja-JP" altLang="en-US" sz="6000" spc="4000" dirty="0">
                <a:solidFill>
                  <a:schemeClr val="bg1"/>
                </a:solidFill>
              </a:rPr>
              <a:t>す</a:t>
            </a:r>
            <a:r>
              <a:rPr lang="ja-JP" altLang="en-US" sz="6000" spc="4000" dirty="0"/>
              <a:t>せ</a:t>
            </a:r>
            <a:r>
              <a:rPr lang="ja-JP" altLang="en-US" sz="6000" spc="4000" dirty="0">
                <a:solidFill>
                  <a:schemeClr val="bg1"/>
                </a:solidFill>
              </a:rPr>
              <a:t>そ</a:t>
            </a:r>
            <a:endParaRPr lang="en-US" altLang="ja-JP" sz="6000" spc="4000" dirty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r>
              <a:rPr lang="ja-JP" altLang="en-US" sz="6000" spc="4000" dirty="0">
                <a:solidFill>
                  <a:schemeClr val="bg1"/>
                </a:solidFill>
              </a:rPr>
              <a:t>た</a:t>
            </a:r>
            <a:r>
              <a:rPr lang="ja-JP" altLang="en-US" sz="6000" spc="4000" dirty="0"/>
              <a:t>ち</a:t>
            </a:r>
            <a:r>
              <a:rPr lang="ja-JP" altLang="en-US" sz="6000" spc="4000" dirty="0">
                <a:solidFill>
                  <a:schemeClr val="bg1"/>
                </a:solidFill>
              </a:rPr>
              <a:t>つ</a:t>
            </a:r>
            <a:r>
              <a:rPr lang="ja-JP" altLang="en-US" sz="6000" spc="4000" dirty="0"/>
              <a:t>て</a:t>
            </a:r>
            <a:r>
              <a:rPr lang="ja-JP" altLang="en-US" sz="6000" spc="4000" dirty="0">
                <a:solidFill>
                  <a:schemeClr val="bg1"/>
                </a:solidFill>
              </a:rPr>
              <a:t>と</a:t>
            </a:r>
            <a:endParaRPr lang="en-US" altLang="ja-JP" sz="6000" spc="4000" dirty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r>
              <a:rPr lang="ja-JP" altLang="en-US" sz="6000" spc="4000" dirty="0">
                <a:solidFill>
                  <a:schemeClr val="bg1"/>
                </a:solidFill>
              </a:rPr>
              <a:t>な</a:t>
            </a:r>
            <a:r>
              <a:rPr lang="ja-JP" altLang="en-US" sz="6000" spc="4000" dirty="0"/>
              <a:t>に</a:t>
            </a:r>
            <a:r>
              <a:rPr lang="ja-JP" altLang="en-US" sz="6000" spc="4000" dirty="0">
                <a:solidFill>
                  <a:schemeClr val="bg1"/>
                </a:solidFill>
              </a:rPr>
              <a:t>ぬ</a:t>
            </a:r>
            <a:r>
              <a:rPr lang="ja-JP" altLang="en-US" sz="6000" spc="4000" dirty="0"/>
              <a:t>ね</a:t>
            </a:r>
            <a:r>
              <a:rPr lang="ja-JP" altLang="en-US" sz="6000" spc="4000" dirty="0">
                <a:solidFill>
                  <a:schemeClr val="bg1"/>
                </a:solidFill>
              </a:rPr>
              <a:t>の</a:t>
            </a:r>
            <a:endParaRPr lang="en-US" altLang="ja-JP" sz="6000" spc="4000" dirty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r>
              <a:rPr lang="ja-JP" altLang="en-US" sz="6000" spc="4000" dirty="0">
                <a:solidFill>
                  <a:schemeClr val="bg1"/>
                </a:solidFill>
              </a:rPr>
              <a:t>はひふへほ</a:t>
            </a:r>
            <a:endParaRPr lang="en-US" altLang="ja-JP" sz="6000" spc="4000" dirty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r>
              <a:rPr lang="ja-JP" altLang="en-US" sz="6000" spc="4000" dirty="0">
                <a:solidFill>
                  <a:schemeClr val="bg1"/>
                </a:solidFill>
              </a:rPr>
              <a:t>ま</a:t>
            </a:r>
            <a:r>
              <a:rPr lang="ja-JP" altLang="en-US" sz="6000" spc="4000" dirty="0"/>
              <a:t>み</a:t>
            </a:r>
            <a:r>
              <a:rPr lang="ja-JP" altLang="en-US" sz="6000" spc="4000" dirty="0">
                <a:solidFill>
                  <a:schemeClr val="bg1"/>
                </a:solidFill>
              </a:rPr>
              <a:t>む</a:t>
            </a:r>
            <a:r>
              <a:rPr lang="ja-JP" altLang="en-US" sz="6000" spc="4000" dirty="0"/>
              <a:t>め</a:t>
            </a:r>
            <a:r>
              <a:rPr lang="ja-JP" altLang="en-US" sz="6000" spc="4000" dirty="0">
                <a:solidFill>
                  <a:schemeClr val="bg1"/>
                </a:solidFill>
              </a:rPr>
              <a:t>も</a:t>
            </a:r>
            <a:endParaRPr lang="en-US" altLang="ja-JP" sz="6000" spc="4000" dirty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r>
              <a:rPr lang="ja-JP" altLang="en-US" sz="6000" spc="4000" dirty="0">
                <a:solidFill>
                  <a:schemeClr val="bg1"/>
                </a:solidFill>
              </a:rPr>
              <a:t>や　ゆ　よ</a:t>
            </a:r>
            <a:endParaRPr lang="en-US" altLang="ja-JP" sz="6000" spc="4000" dirty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r>
              <a:rPr lang="ja-JP" altLang="en-US" sz="6000" spc="4000" dirty="0">
                <a:solidFill>
                  <a:schemeClr val="bg1"/>
                </a:solidFill>
              </a:rPr>
              <a:t>ら</a:t>
            </a:r>
            <a:r>
              <a:rPr lang="ja-JP" altLang="en-US" sz="6000" spc="4000" dirty="0"/>
              <a:t>り</a:t>
            </a:r>
            <a:r>
              <a:rPr lang="ja-JP" altLang="en-US" sz="6000" spc="4000" dirty="0">
                <a:solidFill>
                  <a:schemeClr val="bg1"/>
                </a:solidFill>
              </a:rPr>
              <a:t>る</a:t>
            </a:r>
            <a:r>
              <a:rPr lang="ja-JP" altLang="en-US" sz="6000" spc="4000" dirty="0"/>
              <a:t>れ</a:t>
            </a:r>
            <a:r>
              <a:rPr lang="ja-JP" altLang="en-US" sz="6000" spc="4000" dirty="0">
                <a:solidFill>
                  <a:schemeClr val="bg1"/>
                </a:solidFill>
              </a:rPr>
              <a:t>ろ</a:t>
            </a:r>
            <a:endParaRPr lang="en-US" altLang="ja-JP" sz="6000" spc="4000" dirty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r>
              <a:rPr lang="ja-JP" altLang="en-US" sz="6000" spc="4000" dirty="0">
                <a:solidFill>
                  <a:schemeClr val="bg1"/>
                </a:solidFill>
              </a:rPr>
              <a:t>わ　を　ん</a:t>
            </a:r>
            <a:endParaRPr lang="en-US" altLang="ja-JP" sz="6000" spc="4000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79FE25-9C7A-AA6F-04EE-E95DEEFC9E90}"/>
              </a:ext>
            </a:extLst>
          </p:cNvPr>
          <p:cNvSpPr txBox="1"/>
          <p:nvPr/>
        </p:nvSpPr>
        <p:spPr>
          <a:xfrm>
            <a:off x="786811" y="9703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ました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5F9BE20-ED0D-469D-2FFD-19BAD2995F2F}"/>
              </a:ext>
            </a:extLst>
          </p:cNvPr>
          <p:cNvSpPr txBox="1"/>
          <p:nvPr/>
        </p:nvSpPr>
        <p:spPr>
          <a:xfrm>
            <a:off x="786811" y="350393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ました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4774786-9847-771A-BFA7-AD53E698435F}"/>
              </a:ext>
            </a:extLst>
          </p:cNvPr>
          <p:cNvSpPr txBox="1"/>
          <p:nvPr/>
        </p:nvSpPr>
        <p:spPr>
          <a:xfrm>
            <a:off x="786811" y="60169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ました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11661FA-7A05-387F-CCC9-FE95C720FB2E}"/>
              </a:ext>
            </a:extLst>
          </p:cNvPr>
          <p:cNvSpPr txBox="1"/>
          <p:nvPr/>
        </p:nvSpPr>
        <p:spPr>
          <a:xfrm>
            <a:off x="1956250" y="9703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ました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19BB725-E8E9-EE47-AE87-77AA79959750}"/>
              </a:ext>
            </a:extLst>
          </p:cNvPr>
          <p:cNvSpPr txBox="1"/>
          <p:nvPr/>
        </p:nvSpPr>
        <p:spPr>
          <a:xfrm>
            <a:off x="1956250" y="223312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ました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89B6EB8-94E0-B02C-0B07-16A1B437650A}"/>
              </a:ext>
            </a:extLst>
          </p:cNvPr>
          <p:cNvSpPr txBox="1"/>
          <p:nvPr/>
        </p:nvSpPr>
        <p:spPr>
          <a:xfrm>
            <a:off x="1956250" y="350393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ました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03DB346-E0EE-8D8C-9BE0-650BA6AA0021}"/>
              </a:ext>
            </a:extLst>
          </p:cNvPr>
          <p:cNvSpPr txBox="1"/>
          <p:nvPr/>
        </p:nvSpPr>
        <p:spPr>
          <a:xfrm>
            <a:off x="1956250" y="477474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ました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DF2E857-397D-4D05-0771-634BC4E1F6B3}"/>
              </a:ext>
            </a:extLst>
          </p:cNvPr>
          <p:cNvSpPr txBox="1"/>
          <p:nvPr/>
        </p:nvSpPr>
        <p:spPr>
          <a:xfrm>
            <a:off x="1956250" y="60169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ました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B7C0803-19CC-2586-E55C-C4DB8B89CFD3}"/>
              </a:ext>
            </a:extLst>
          </p:cNvPr>
          <p:cNvSpPr txBox="1"/>
          <p:nvPr/>
        </p:nvSpPr>
        <p:spPr>
          <a:xfrm>
            <a:off x="3125689" y="97498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ました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0F59391-D2A2-DA9E-ECA9-BCFA18BE0AD2}"/>
              </a:ext>
            </a:extLst>
          </p:cNvPr>
          <p:cNvSpPr txBox="1"/>
          <p:nvPr/>
        </p:nvSpPr>
        <p:spPr>
          <a:xfrm>
            <a:off x="3125689" y="350853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ました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2418F08-B0C5-50B0-BFEB-6A2E4CF77A95}"/>
              </a:ext>
            </a:extLst>
          </p:cNvPr>
          <p:cNvSpPr txBox="1"/>
          <p:nvPr/>
        </p:nvSpPr>
        <p:spPr>
          <a:xfrm>
            <a:off x="3125689" y="60215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ました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703A38D-8D0C-BA05-B8B1-D8D00A077909}"/>
              </a:ext>
            </a:extLst>
          </p:cNvPr>
          <p:cNvSpPr txBox="1"/>
          <p:nvPr/>
        </p:nvSpPr>
        <p:spPr>
          <a:xfrm>
            <a:off x="4290549" y="9703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ました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D7610A2-8D83-5A96-A7FE-5449120E1CAC}"/>
              </a:ext>
            </a:extLst>
          </p:cNvPr>
          <p:cNvSpPr txBox="1"/>
          <p:nvPr/>
        </p:nvSpPr>
        <p:spPr>
          <a:xfrm>
            <a:off x="4290549" y="223312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ました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65D41A1-F12F-4446-BD79-ADDF236DF1A6}"/>
              </a:ext>
            </a:extLst>
          </p:cNvPr>
          <p:cNvSpPr txBox="1"/>
          <p:nvPr/>
        </p:nvSpPr>
        <p:spPr>
          <a:xfrm>
            <a:off x="4290549" y="350393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ました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9621532-A130-220F-1FF8-4236E6ED9FA3}"/>
              </a:ext>
            </a:extLst>
          </p:cNvPr>
          <p:cNvSpPr txBox="1"/>
          <p:nvPr/>
        </p:nvSpPr>
        <p:spPr>
          <a:xfrm>
            <a:off x="4290549" y="477474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ました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53806BB-050B-1E86-C349-3B9120D64A49}"/>
              </a:ext>
            </a:extLst>
          </p:cNvPr>
          <p:cNvSpPr txBox="1"/>
          <p:nvPr/>
        </p:nvSpPr>
        <p:spPr>
          <a:xfrm>
            <a:off x="4290549" y="60169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ました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55918A9-2574-325C-142E-02C90DBD2B3E}"/>
              </a:ext>
            </a:extLst>
          </p:cNvPr>
          <p:cNvSpPr txBox="1"/>
          <p:nvPr/>
        </p:nvSpPr>
        <p:spPr>
          <a:xfrm>
            <a:off x="5413333" y="9703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ました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6952494-FD5E-5F25-BA24-03024088B9C7}"/>
              </a:ext>
            </a:extLst>
          </p:cNvPr>
          <p:cNvSpPr txBox="1"/>
          <p:nvPr/>
        </p:nvSpPr>
        <p:spPr>
          <a:xfrm>
            <a:off x="5413333" y="223312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ました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0D3CDE0-86E8-9A53-BC20-4B465A4D2FC2}"/>
              </a:ext>
            </a:extLst>
          </p:cNvPr>
          <p:cNvSpPr txBox="1"/>
          <p:nvPr/>
        </p:nvSpPr>
        <p:spPr>
          <a:xfrm>
            <a:off x="5413333" y="350393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ました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C93153E-1BED-D5FA-75C2-5FD8994D712F}"/>
              </a:ext>
            </a:extLst>
          </p:cNvPr>
          <p:cNvSpPr txBox="1"/>
          <p:nvPr/>
        </p:nvSpPr>
        <p:spPr>
          <a:xfrm>
            <a:off x="5413333" y="477474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ました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AC42A86-3C2D-C480-DC10-B9EDD4C3DB08}"/>
              </a:ext>
            </a:extLst>
          </p:cNvPr>
          <p:cNvSpPr txBox="1"/>
          <p:nvPr/>
        </p:nvSpPr>
        <p:spPr>
          <a:xfrm>
            <a:off x="5413333" y="60169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ました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540D20D-461F-2CD7-4020-E5046713A812}"/>
              </a:ext>
            </a:extLst>
          </p:cNvPr>
          <p:cNvSpPr txBox="1"/>
          <p:nvPr/>
        </p:nvSpPr>
        <p:spPr>
          <a:xfrm>
            <a:off x="6536117" y="9703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ました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AA250C4-AFFB-669D-F21E-979B9074C3E5}"/>
              </a:ext>
            </a:extLst>
          </p:cNvPr>
          <p:cNvSpPr txBox="1"/>
          <p:nvPr/>
        </p:nvSpPr>
        <p:spPr>
          <a:xfrm>
            <a:off x="6536117" y="223312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ました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3227883-F8D2-057D-4C05-FDE5220196E8}"/>
              </a:ext>
            </a:extLst>
          </p:cNvPr>
          <p:cNvSpPr txBox="1"/>
          <p:nvPr/>
        </p:nvSpPr>
        <p:spPr>
          <a:xfrm>
            <a:off x="6536117" y="350393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ました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A87BE55-3645-3E9C-590D-CF5D71B5A95F}"/>
              </a:ext>
            </a:extLst>
          </p:cNvPr>
          <p:cNvSpPr txBox="1"/>
          <p:nvPr/>
        </p:nvSpPr>
        <p:spPr>
          <a:xfrm>
            <a:off x="6536117" y="477474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ました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D36E569-CA98-30D2-37E7-9D15AFCC4692}"/>
              </a:ext>
            </a:extLst>
          </p:cNvPr>
          <p:cNvSpPr txBox="1"/>
          <p:nvPr/>
        </p:nvSpPr>
        <p:spPr>
          <a:xfrm>
            <a:off x="6536117" y="60169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ました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38A089B-4A91-F8CC-5992-468C4D6C06EB}"/>
              </a:ext>
            </a:extLst>
          </p:cNvPr>
          <p:cNvSpPr txBox="1"/>
          <p:nvPr/>
        </p:nvSpPr>
        <p:spPr>
          <a:xfrm>
            <a:off x="7644851" y="9703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ました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ACAF590-7E0D-DA78-CAC1-D561C0F98B59}"/>
              </a:ext>
            </a:extLst>
          </p:cNvPr>
          <p:cNvSpPr txBox="1"/>
          <p:nvPr/>
        </p:nvSpPr>
        <p:spPr>
          <a:xfrm>
            <a:off x="7644851" y="223312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ました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730F9F7-D440-2FDE-1E30-4F2208C4742B}"/>
              </a:ext>
            </a:extLst>
          </p:cNvPr>
          <p:cNvSpPr txBox="1"/>
          <p:nvPr/>
        </p:nvSpPr>
        <p:spPr>
          <a:xfrm>
            <a:off x="7644851" y="350393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ました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42ACA19-F553-DEC6-5555-7E9CAC6E598D}"/>
              </a:ext>
            </a:extLst>
          </p:cNvPr>
          <p:cNvSpPr txBox="1"/>
          <p:nvPr/>
        </p:nvSpPr>
        <p:spPr>
          <a:xfrm>
            <a:off x="7644851" y="477474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ました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2283958-CC36-F558-2C6E-23069DA7D217}"/>
              </a:ext>
            </a:extLst>
          </p:cNvPr>
          <p:cNvSpPr txBox="1"/>
          <p:nvPr/>
        </p:nvSpPr>
        <p:spPr>
          <a:xfrm>
            <a:off x="7644851" y="60169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ました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6CE2299-9537-0D1D-952A-14F02C183AD4}"/>
              </a:ext>
            </a:extLst>
          </p:cNvPr>
          <p:cNvSpPr txBox="1"/>
          <p:nvPr/>
        </p:nvSpPr>
        <p:spPr>
          <a:xfrm>
            <a:off x="8823618" y="9703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ました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45643C0-5E30-D45F-33BB-645F481C9002}"/>
              </a:ext>
            </a:extLst>
          </p:cNvPr>
          <p:cNvSpPr txBox="1"/>
          <p:nvPr/>
        </p:nvSpPr>
        <p:spPr>
          <a:xfrm>
            <a:off x="8823618" y="223312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ました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03B2BF5-ED25-CD75-35D6-920CC3C07F95}"/>
              </a:ext>
            </a:extLst>
          </p:cNvPr>
          <p:cNvSpPr txBox="1"/>
          <p:nvPr/>
        </p:nvSpPr>
        <p:spPr>
          <a:xfrm>
            <a:off x="8823618" y="350393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ました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B0A102B-AC64-CD0C-AC8C-CA8E142A4A6D}"/>
              </a:ext>
            </a:extLst>
          </p:cNvPr>
          <p:cNvSpPr txBox="1"/>
          <p:nvPr/>
        </p:nvSpPr>
        <p:spPr>
          <a:xfrm>
            <a:off x="8823618" y="477474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ました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DBD2316-D6DD-CE1B-35A8-192E84E270F0}"/>
              </a:ext>
            </a:extLst>
          </p:cNvPr>
          <p:cNvSpPr txBox="1"/>
          <p:nvPr/>
        </p:nvSpPr>
        <p:spPr>
          <a:xfrm>
            <a:off x="8823618" y="60169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ました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44A6325-C0FF-2064-131C-AAC844EFF5B4}"/>
              </a:ext>
            </a:extLst>
          </p:cNvPr>
          <p:cNvSpPr txBox="1"/>
          <p:nvPr/>
        </p:nvSpPr>
        <p:spPr>
          <a:xfrm>
            <a:off x="10002385" y="9703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ました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44C98BB-52C3-6982-BD30-A52EA3DD9416}"/>
              </a:ext>
            </a:extLst>
          </p:cNvPr>
          <p:cNvSpPr txBox="1"/>
          <p:nvPr/>
        </p:nvSpPr>
        <p:spPr>
          <a:xfrm>
            <a:off x="10002385" y="223312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ました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3AEC280-BC4A-F5C6-1D9F-6FB91A27C49B}"/>
              </a:ext>
            </a:extLst>
          </p:cNvPr>
          <p:cNvSpPr txBox="1"/>
          <p:nvPr/>
        </p:nvSpPr>
        <p:spPr>
          <a:xfrm>
            <a:off x="10002385" y="350393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ました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1CACF63-5FDE-BDA7-A904-3392CE897105}"/>
              </a:ext>
            </a:extLst>
          </p:cNvPr>
          <p:cNvSpPr txBox="1"/>
          <p:nvPr/>
        </p:nvSpPr>
        <p:spPr>
          <a:xfrm>
            <a:off x="10002385" y="477474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ました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307ECAA-8A8E-82B4-C57E-82BCBFC42E38}"/>
              </a:ext>
            </a:extLst>
          </p:cNvPr>
          <p:cNvSpPr txBox="1"/>
          <p:nvPr/>
        </p:nvSpPr>
        <p:spPr>
          <a:xfrm>
            <a:off x="10002385" y="60169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ました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4B7F9E4-A634-7845-BFB6-24B9A28AEEEE}"/>
              </a:ext>
            </a:extLst>
          </p:cNvPr>
          <p:cNvSpPr txBox="1"/>
          <p:nvPr/>
        </p:nvSpPr>
        <p:spPr>
          <a:xfrm>
            <a:off x="11117239" y="9703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ました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383B053-21F1-D992-1D24-627DD59A8226}"/>
              </a:ext>
            </a:extLst>
          </p:cNvPr>
          <p:cNvSpPr txBox="1"/>
          <p:nvPr/>
        </p:nvSpPr>
        <p:spPr>
          <a:xfrm>
            <a:off x="11117239" y="223312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ました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972AE1E-29C8-CD34-AF24-03E2E2D8047D}"/>
              </a:ext>
            </a:extLst>
          </p:cNvPr>
          <p:cNvSpPr txBox="1"/>
          <p:nvPr/>
        </p:nvSpPr>
        <p:spPr>
          <a:xfrm>
            <a:off x="11117239" y="350393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ました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9B6B7BF-4239-0B8C-2422-8DA87F0F0C1C}"/>
              </a:ext>
            </a:extLst>
          </p:cNvPr>
          <p:cNvSpPr txBox="1"/>
          <p:nvPr/>
        </p:nvSpPr>
        <p:spPr>
          <a:xfrm>
            <a:off x="11117239" y="477474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ました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7F1F3E8-7BFD-F748-72EC-194BBB316D54}"/>
              </a:ext>
            </a:extLst>
          </p:cNvPr>
          <p:cNvSpPr txBox="1"/>
          <p:nvPr/>
        </p:nvSpPr>
        <p:spPr>
          <a:xfrm>
            <a:off x="11117239" y="60169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ました</a:t>
            </a:r>
          </a:p>
        </p:txBody>
      </p:sp>
    </p:spTree>
    <p:extLst>
      <p:ext uri="{BB962C8B-B14F-4D97-AF65-F5344CB8AC3E}">
        <p14:creationId xmlns:p14="http://schemas.microsoft.com/office/powerpoint/2010/main" val="358875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188</Words>
  <Application>Microsoft Office PowerPoint</Application>
  <PresentationFormat>ワイド画面</PresentationFormat>
  <Paragraphs>157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OPLO</dc:creator>
  <cp:lastModifiedBy>OPLO</cp:lastModifiedBy>
  <cp:revision>3</cp:revision>
  <dcterms:created xsi:type="dcterms:W3CDTF">2025-10-07T09:13:51Z</dcterms:created>
  <dcterms:modified xsi:type="dcterms:W3CDTF">2025-10-07T22:11:51Z</dcterms:modified>
</cp:coreProperties>
</file>