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2D1E79-5A27-0DCF-20EF-79DDCB749CB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985C157-0055-E2BB-7F97-9DD70C254A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6892B4C-44E5-C82F-FC64-D6D751C7051A}"/>
              </a:ext>
            </a:extLst>
          </p:cNvPr>
          <p:cNvSpPr>
            <a:spLocks noGrp="1"/>
          </p:cNvSpPr>
          <p:nvPr>
            <p:ph type="dt" sz="half" idx="10"/>
          </p:nvPr>
        </p:nvSpPr>
        <p:spPr/>
        <p:txBody>
          <a:bodyPr/>
          <a:lstStyle/>
          <a:p>
            <a:fld id="{61E7A23C-A29C-4570-B23F-2A33EA4FDACF}" type="datetimeFigureOut">
              <a:rPr kumimoji="1" lang="ja-JP" altLang="en-US" smtClean="0"/>
              <a:t>2024/10/21</a:t>
            </a:fld>
            <a:endParaRPr kumimoji="1" lang="ja-JP" altLang="en-US"/>
          </a:p>
        </p:txBody>
      </p:sp>
      <p:sp>
        <p:nvSpPr>
          <p:cNvPr id="5" name="フッター プレースホルダー 4">
            <a:extLst>
              <a:ext uri="{FF2B5EF4-FFF2-40B4-BE49-F238E27FC236}">
                <a16:creationId xmlns:a16="http://schemas.microsoft.com/office/drawing/2014/main" id="{96850723-04D0-D69F-B7E5-FCA2EEAF1BB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4047431-34CF-AE3C-3D6A-F6F71D780404}"/>
              </a:ext>
            </a:extLst>
          </p:cNvPr>
          <p:cNvSpPr>
            <a:spLocks noGrp="1"/>
          </p:cNvSpPr>
          <p:nvPr>
            <p:ph type="sldNum" sz="quarter" idx="12"/>
          </p:nvPr>
        </p:nvSpPr>
        <p:spPr/>
        <p:txBody>
          <a:bodyPr/>
          <a:lstStyle/>
          <a:p>
            <a:fld id="{E5A02BF5-D500-483B-9CC0-907B1C73ADAC}" type="slidenum">
              <a:rPr kumimoji="1" lang="ja-JP" altLang="en-US" smtClean="0"/>
              <a:t>‹#›</a:t>
            </a:fld>
            <a:endParaRPr kumimoji="1" lang="ja-JP" altLang="en-US"/>
          </a:p>
        </p:txBody>
      </p:sp>
    </p:spTree>
    <p:extLst>
      <p:ext uri="{BB962C8B-B14F-4D97-AF65-F5344CB8AC3E}">
        <p14:creationId xmlns:p14="http://schemas.microsoft.com/office/powerpoint/2010/main" val="3574703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AF01FC-D079-15EB-47C2-74A9AAAC929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7AD5284-BB86-8183-03AB-4030150091B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39AC6FE-4754-843C-A013-44F3792D044D}"/>
              </a:ext>
            </a:extLst>
          </p:cNvPr>
          <p:cNvSpPr>
            <a:spLocks noGrp="1"/>
          </p:cNvSpPr>
          <p:nvPr>
            <p:ph type="dt" sz="half" idx="10"/>
          </p:nvPr>
        </p:nvSpPr>
        <p:spPr/>
        <p:txBody>
          <a:bodyPr/>
          <a:lstStyle/>
          <a:p>
            <a:fld id="{61E7A23C-A29C-4570-B23F-2A33EA4FDACF}" type="datetimeFigureOut">
              <a:rPr kumimoji="1" lang="ja-JP" altLang="en-US" smtClean="0"/>
              <a:t>2024/10/21</a:t>
            </a:fld>
            <a:endParaRPr kumimoji="1" lang="ja-JP" altLang="en-US"/>
          </a:p>
        </p:txBody>
      </p:sp>
      <p:sp>
        <p:nvSpPr>
          <p:cNvPr id="5" name="フッター プレースホルダー 4">
            <a:extLst>
              <a:ext uri="{FF2B5EF4-FFF2-40B4-BE49-F238E27FC236}">
                <a16:creationId xmlns:a16="http://schemas.microsoft.com/office/drawing/2014/main" id="{38D0DC4E-2522-803E-E6A9-304DFEF4713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49A45FA-3F58-A126-B2DC-67FC53018002}"/>
              </a:ext>
            </a:extLst>
          </p:cNvPr>
          <p:cNvSpPr>
            <a:spLocks noGrp="1"/>
          </p:cNvSpPr>
          <p:nvPr>
            <p:ph type="sldNum" sz="quarter" idx="12"/>
          </p:nvPr>
        </p:nvSpPr>
        <p:spPr/>
        <p:txBody>
          <a:bodyPr/>
          <a:lstStyle/>
          <a:p>
            <a:fld id="{E5A02BF5-D500-483B-9CC0-907B1C73ADAC}" type="slidenum">
              <a:rPr kumimoji="1" lang="ja-JP" altLang="en-US" smtClean="0"/>
              <a:t>‹#›</a:t>
            </a:fld>
            <a:endParaRPr kumimoji="1" lang="ja-JP" altLang="en-US"/>
          </a:p>
        </p:txBody>
      </p:sp>
    </p:spTree>
    <p:extLst>
      <p:ext uri="{BB962C8B-B14F-4D97-AF65-F5344CB8AC3E}">
        <p14:creationId xmlns:p14="http://schemas.microsoft.com/office/powerpoint/2010/main" val="2998658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933C51A-FAFF-B257-359D-82B2724A90B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0687BC4-1EA1-97D1-9994-2457B67A77F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CDF456D-4795-A0A1-FACA-C99EF420B9AD}"/>
              </a:ext>
            </a:extLst>
          </p:cNvPr>
          <p:cNvSpPr>
            <a:spLocks noGrp="1"/>
          </p:cNvSpPr>
          <p:nvPr>
            <p:ph type="dt" sz="half" idx="10"/>
          </p:nvPr>
        </p:nvSpPr>
        <p:spPr/>
        <p:txBody>
          <a:bodyPr/>
          <a:lstStyle/>
          <a:p>
            <a:fld id="{61E7A23C-A29C-4570-B23F-2A33EA4FDACF}" type="datetimeFigureOut">
              <a:rPr kumimoji="1" lang="ja-JP" altLang="en-US" smtClean="0"/>
              <a:t>2024/10/21</a:t>
            </a:fld>
            <a:endParaRPr kumimoji="1" lang="ja-JP" altLang="en-US"/>
          </a:p>
        </p:txBody>
      </p:sp>
      <p:sp>
        <p:nvSpPr>
          <p:cNvPr id="5" name="フッター プレースホルダー 4">
            <a:extLst>
              <a:ext uri="{FF2B5EF4-FFF2-40B4-BE49-F238E27FC236}">
                <a16:creationId xmlns:a16="http://schemas.microsoft.com/office/drawing/2014/main" id="{94EE54B8-9675-60B2-7B7F-08DB9792BD7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F21DD0C-0AED-B991-6D60-04090D631AC2}"/>
              </a:ext>
            </a:extLst>
          </p:cNvPr>
          <p:cNvSpPr>
            <a:spLocks noGrp="1"/>
          </p:cNvSpPr>
          <p:nvPr>
            <p:ph type="sldNum" sz="quarter" idx="12"/>
          </p:nvPr>
        </p:nvSpPr>
        <p:spPr/>
        <p:txBody>
          <a:bodyPr/>
          <a:lstStyle/>
          <a:p>
            <a:fld id="{E5A02BF5-D500-483B-9CC0-907B1C73ADAC}" type="slidenum">
              <a:rPr kumimoji="1" lang="ja-JP" altLang="en-US" smtClean="0"/>
              <a:t>‹#›</a:t>
            </a:fld>
            <a:endParaRPr kumimoji="1" lang="ja-JP" altLang="en-US"/>
          </a:p>
        </p:txBody>
      </p:sp>
    </p:spTree>
    <p:extLst>
      <p:ext uri="{BB962C8B-B14F-4D97-AF65-F5344CB8AC3E}">
        <p14:creationId xmlns:p14="http://schemas.microsoft.com/office/powerpoint/2010/main" val="1087912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203C52-E816-9301-5BC6-AD068E6DEA4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23F9CF2-F8CA-43AC-A87A-D9146A49ECE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3933953-CB4E-D152-8F98-2C64DEFC1197}"/>
              </a:ext>
            </a:extLst>
          </p:cNvPr>
          <p:cNvSpPr>
            <a:spLocks noGrp="1"/>
          </p:cNvSpPr>
          <p:nvPr>
            <p:ph type="dt" sz="half" idx="10"/>
          </p:nvPr>
        </p:nvSpPr>
        <p:spPr/>
        <p:txBody>
          <a:bodyPr/>
          <a:lstStyle/>
          <a:p>
            <a:fld id="{61E7A23C-A29C-4570-B23F-2A33EA4FDACF}" type="datetimeFigureOut">
              <a:rPr kumimoji="1" lang="ja-JP" altLang="en-US" smtClean="0"/>
              <a:t>2024/10/21</a:t>
            </a:fld>
            <a:endParaRPr kumimoji="1" lang="ja-JP" altLang="en-US"/>
          </a:p>
        </p:txBody>
      </p:sp>
      <p:sp>
        <p:nvSpPr>
          <p:cNvPr id="5" name="フッター プレースホルダー 4">
            <a:extLst>
              <a:ext uri="{FF2B5EF4-FFF2-40B4-BE49-F238E27FC236}">
                <a16:creationId xmlns:a16="http://schemas.microsoft.com/office/drawing/2014/main" id="{91C6DE24-ECA7-C6CE-3194-6CB865347CB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67A3885-5595-D954-D089-BA79BAC39BE5}"/>
              </a:ext>
            </a:extLst>
          </p:cNvPr>
          <p:cNvSpPr>
            <a:spLocks noGrp="1"/>
          </p:cNvSpPr>
          <p:nvPr>
            <p:ph type="sldNum" sz="quarter" idx="12"/>
          </p:nvPr>
        </p:nvSpPr>
        <p:spPr/>
        <p:txBody>
          <a:bodyPr/>
          <a:lstStyle/>
          <a:p>
            <a:fld id="{E5A02BF5-D500-483B-9CC0-907B1C73ADAC}" type="slidenum">
              <a:rPr kumimoji="1" lang="ja-JP" altLang="en-US" smtClean="0"/>
              <a:t>‹#›</a:t>
            </a:fld>
            <a:endParaRPr kumimoji="1" lang="ja-JP" altLang="en-US"/>
          </a:p>
        </p:txBody>
      </p:sp>
    </p:spTree>
    <p:extLst>
      <p:ext uri="{BB962C8B-B14F-4D97-AF65-F5344CB8AC3E}">
        <p14:creationId xmlns:p14="http://schemas.microsoft.com/office/powerpoint/2010/main" val="2456671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B5060E-A43F-C045-1FEE-A0E155DA3F6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8F47275-AA44-4E0E-2983-D956A27AB50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96C0BC1-B4D4-1C3B-97E8-3B76E6277665}"/>
              </a:ext>
            </a:extLst>
          </p:cNvPr>
          <p:cNvSpPr>
            <a:spLocks noGrp="1"/>
          </p:cNvSpPr>
          <p:nvPr>
            <p:ph type="dt" sz="half" idx="10"/>
          </p:nvPr>
        </p:nvSpPr>
        <p:spPr/>
        <p:txBody>
          <a:bodyPr/>
          <a:lstStyle/>
          <a:p>
            <a:fld id="{61E7A23C-A29C-4570-B23F-2A33EA4FDACF}" type="datetimeFigureOut">
              <a:rPr kumimoji="1" lang="ja-JP" altLang="en-US" smtClean="0"/>
              <a:t>2024/10/21</a:t>
            </a:fld>
            <a:endParaRPr kumimoji="1" lang="ja-JP" altLang="en-US"/>
          </a:p>
        </p:txBody>
      </p:sp>
      <p:sp>
        <p:nvSpPr>
          <p:cNvPr id="5" name="フッター プレースホルダー 4">
            <a:extLst>
              <a:ext uri="{FF2B5EF4-FFF2-40B4-BE49-F238E27FC236}">
                <a16:creationId xmlns:a16="http://schemas.microsoft.com/office/drawing/2014/main" id="{C016F532-B14A-14DC-81E4-34B1C9D1FD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AA28787-12D1-CB62-8703-8F92050B1E34}"/>
              </a:ext>
            </a:extLst>
          </p:cNvPr>
          <p:cNvSpPr>
            <a:spLocks noGrp="1"/>
          </p:cNvSpPr>
          <p:nvPr>
            <p:ph type="sldNum" sz="quarter" idx="12"/>
          </p:nvPr>
        </p:nvSpPr>
        <p:spPr/>
        <p:txBody>
          <a:bodyPr/>
          <a:lstStyle/>
          <a:p>
            <a:fld id="{E5A02BF5-D500-483B-9CC0-907B1C73ADAC}" type="slidenum">
              <a:rPr kumimoji="1" lang="ja-JP" altLang="en-US" smtClean="0"/>
              <a:t>‹#›</a:t>
            </a:fld>
            <a:endParaRPr kumimoji="1" lang="ja-JP" altLang="en-US"/>
          </a:p>
        </p:txBody>
      </p:sp>
    </p:spTree>
    <p:extLst>
      <p:ext uri="{BB962C8B-B14F-4D97-AF65-F5344CB8AC3E}">
        <p14:creationId xmlns:p14="http://schemas.microsoft.com/office/powerpoint/2010/main" val="152640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364EAC-372D-7FAB-299E-FA62407B523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4122349-B31F-6A17-2ABB-997ED0DD76C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86C988B-81DB-360D-37E2-ACA3F8D1BBE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89F4742-8342-AE46-5109-3EE90ADDBE89}"/>
              </a:ext>
            </a:extLst>
          </p:cNvPr>
          <p:cNvSpPr>
            <a:spLocks noGrp="1"/>
          </p:cNvSpPr>
          <p:nvPr>
            <p:ph type="dt" sz="half" idx="10"/>
          </p:nvPr>
        </p:nvSpPr>
        <p:spPr/>
        <p:txBody>
          <a:bodyPr/>
          <a:lstStyle/>
          <a:p>
            <a:fld id="{61E7A23C-A29C-4570-B23F-2A33EA4FDACF}" type="datetimeFigureOut">
              <a:rPr kumimoji="1" lang="ja-JP" altLang="en-US" smtClean="0"/>
              <a:t>2024/10/21</a:t>
            </a:fld>
            <a:endParaRPr kumimoji="1" lang="ja-JP" altLang="en-US"/>
          </a:p>
        </p:txBody>
      </p:sp>
      <p:sp>
        <p:nvSpPr>
          <p:cNvPr id="6" name="フッター プレースホルダー 5">
            <a:extLst>
              <a:ext uri="{FF2B5EF4-FFF2-40B4-BE49-F238E27FC236}">
                <a16:creationId xmlns:a16="http://schemas.microsoft.com/office/drawing/2014/main" id="{9324684A-7CCD-9AB7-70AC-78EF1218522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0F52D93-782D-C863-7AD7-FD2EE0BB6A88}"/>
              </a:ext>
            </a:extLst>
          </p:cNvPr>
          <p:cNvSpPr>
            <a:spLocks noGrp="1"/>
          </p:cNvSpPr>
          <p:nvPr>
            <p:ph type="sldNum" sz="quarter" idx="12"/>
          </p:nvPr>
        </p:nvSpPr>
        <p:spPr/>
        <p:txBody>
          <a:bodyPr/>
          <a:lstStyle/>
          <a:p>
            <a:fld id="{E5A02BF5-D500-483B-9CC0-907B1C73ADAC}" type="slidenum">
              <a:rPr kumimoji="1" lang="ja-JP" altLang="en-US" smtClean="0"/>
              <a:t>‹#›</a:t>
            </a:fld>
            <a:endParaRPr kumimoji="1" lang="ja-JP" altLang="en-US"/>
          </a:p>
        </p:txBody>
      </p:sp>
    </p:spTree>
    <p:extLst>
      <p:ext uri="{BB962C8B-B14F-4D97-AF65-F5344CB8AC3E}">
        <p14:creationId xmlns:p14="http://schemas.microsoft.com/office/powerpoint/2010/main" val="3470141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B4FA9F-F508-A8C4-486E-2397EC3D804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761695-993A-4997-BC2E-4447499F1E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094D132-1EF6-6A58-D4FE-07026AA36FC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34D4F49-EA3C-07B7-5654-F74A40ADF0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54479C4-6AE9-F09E-7392-541C9DBEEAD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E65C022-5121-48AF-E88F-7ABBC0A23141}"/>
              </a:ext>
            </a:extLst>
          </p:cNvPr>
          <p:cNvSpPr>
            <a:spLocks noGrp="1"/>
          </p:cNvSpPr>
          <p:nvPr>
            <p:ph type="dt" sz="half" idx="10"/>
          </p:nvPr>
        </p:nvSpPr>
        <p:spPr/>
        <p:txBody>
          <a:bodyPr/>
          <a:lstStyle/>
          <a:p>
            <a:fld id="{61E7A23C-A29C-4570-B23F-2A33EA4FDACF}" type="datetimeFigureOut">
              <a:rPr kumimoji="1" lang="ja-JP" altLang="en-US" smtClean="0"/>
              <a:t>2024/10/21</a:t>
            </a:fld>
            <a:endParaRPr kumimoji="1" lang="ja-JP" altLang="en-US"/>
          </a:p>
        </p:txBody>
      </p:sp>
      <p:sp>
        <p:nvSpPr>
          <p:cNvPr id="8" name="フッター プレースホルダー 7">
            <a:extLst>
              <a:ext uri="{FF2B5EF4-FFF2-40B4-BE49-F238E27FC236}">
                <a16:creationId xmlns:a16="http://schemas.microsoft.com/office/drawing/2014/main" id="{C153DA6B-57A6-9B94-E6E1-153E23316A9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8A653D2-EA1E-71E9-60C3-170DC64BDCCD}"/>
              </a:ext>
            </a:extLst>
          </p:cNvPr>
          <p:cNvSpPr>
            <a:spLocks noGrp="1"/>
          </p:cNvSpPr>
          <p:nvPr>
            <p:ph type="sldNum" sz="quarter" idx="12"/>
          </p:nvPr>
        </p:nvSpPr>
        <p:spPr/>
        <p:txBody>
          <a:bodyPr/>
          <a:lstStyle/>
          <a:p>
            <a:fld id="{E5A02BF5-D500-483B-9CC0-907B1C73ADAC}" type="slidenum">
              <a:rPr kumimoji="1" lang="ja-JP" altLang="en-US" smtClean="0"/>
              <a:t>‹#›</a:t>
            </a:fld>
            <a:endParaRPr kumimoji="1" lang="ja-JP" altLang="en-US"/>
          </a:p>
        </p:txBody>
      </p:sp>
    </p:spTree>
    <p:extLst>
      <p:ext uri="{BB962C8B-B14F-4D97-AF65-F5344CB8AC3E}">
        <p14:creationId xmlns:p14="http://schemas.microsoft.com/office/powerpoint/2010/main" val="1910050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6FFEC5-7658-2336-C3E8-F31785400CE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4A2C7AE-7706-01F3-2AF2-FA95712620D4}"/>
              </a:ext>
            </a:extLst>
          </p:cNvPr>
          <p:cNvSpPr>
            <a:spLocks noGrp="1"/>
          </p:cNvSpPr>
          <p:nvPr>
            <p:ph type="dt" sz="half" idx="10"/>
          </p:nvPr>
        </p:nvSpPr>
        <p:spPr/>
        <p:txBody>
          <a:bodyPr/>
          <a:lstStyle/>
          <a:p>
            <a:fld id="{61E7A23C-A29C-4570-B23F-2A33EA4FDACF}" type="datetimeFigureOut">
              <a:rPr kumimoji="1" lang="ja-JP" altLang="en-US" smtClean="0"/>
              <a:t>2024/10/21</a:t>
            </a:fld>
            <a:endParaRPr kumimoji="1" lang="ja-JP" altLang="en-US"/>
          </a:p>
        </p:txBody>
      </p:sp>
      <p:sp>
        <p:nvSpPr>
          <p:cNvPr id="4" name="フッター プレースホルダー 3">
            <a:extLst>
              <a:ext uri="{FF2B5EF4-FFF2-40B4-BE49-F238E27FC236}">
                <a16:creationId xmlns:a16="http://schemas.microsoft.com/office/drawing/2014/main" id="{E2996D2D-B958-A7BE-1354-D6FFFD3EC48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8499335-B2E7-D5E2-6E0B-65C4A3D16D2A}"/>
              </a:ext>
            </a:extLst>
          </p:cNvPr>
          <p:cNvSpPr>
            <a:spLocks noGrp="1"/>
          </p:cNvSpPr>
          <p:nvPr>
            <p:ph type="sldNum" sz="quarter" idx="12"/>
          </p:nvPr>
        </p:nvSpPr>
        <p:spPr/>
        <p:txBody>
          <a:bodyPr/>
          <a:lstStyle/>
          <a:p>
            <a:fld id="{E5A02BF5-D500-483B-9CC0-907B1C73ADAC}" type="slidenum">
              <a:rPr kumimoji="1" lang="ja-JP" altLang="en-US" smtClean="0"/>
              <a:t>‹#›</a:t>
            </a:fld>
            <a:endParaRPr kumimoji="1" lang="ja-JP" altLang="en-US"/>
          </a:p>
        </p:txBody>
      </p:sp>
    </p:spTree>
    <p:extLst>
      <p:ext uri="{BB962C8B-B14F-4D97-AF65-F5344CB8AC3E}">
        <p14:creationId xmlns:p14="http://schemas.microsoft.com/office/powerpoint/2010/main" val="3047137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A0007F5-5361-5A34-8DC3-FC46E7FFB359}"/>
              </a:ext>
            </a:extLst>
          </p:cNvPr>
          <p:cNvSpPr>
            <a:spLocks noGrp="1"/>
          </p:cNvSpPr>
          <p:nvPr>
            <p:ph type="dt" sz="half" idx="10"/>
          </p:nvPr>
        </p:nvSpPr>
        <p:spPr/>
        <p:txBody>
          <a:bodyPr/>
          <a:lstStyle/>
          <a:p>
            <a:fld id="{61E7A23C-A29C-4570-B23F-2A33EA4FDACF}" type="datetimeFigureOut">
              <a:rPr kumimoji="1" lang="ja-JP" altLang="en-US" smtClean="0"/>
              <a:t>2024/10/21</a:t>
            </a:fld>
            <a:endParaRPr kumimoji="1" lang="ja-JP" altLang="en-US"/>
          </a:p>
        </p:txBody>
      </p:sp>
      <p:sp>
        <p:nvSpPr>
          <p:cNvPr id="3" name="フッター プレースホルダー 2">
            <a:extLst>
              <a:ext uri="{FF2B5EF4-FFF2-40B4-BE49-F238E27FC236}">
                <a16:creationId xmlns:a16="http://schemas.microsoft.com/office/drawing/2014/main" id="{2CE163FF-7E83-C577-47D9-DB79A2C84FC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1ADA5FB-F8FE-04F6-B38C-5CAAA32BE89B}"/>
              </a:ext>
            </a:extLst>
          </p:cNvPr>
          <p:cNvSpPr>
            <a:spLocks noGrp="1"/>
          </p:cNvSpPr>
          <p:nvPr>
            <p:ph type="sldNum" sz="quarter" idx="12"/>
          </p:nvPr>
        </p:nvSpPr>
        <p:spPr/>
        <p:txBody>
          <a:bodyPr/>
          <a:lstStyle/>
          <a:p>
            <a:fld id="{E5A02BF5-D500-483B-9CC0-907B1C73ADAC}" type="slidenum">
              <a:rPr kumimoji="1" lang="ja-JP" altLang="en-US" smtClean="0"/>
              <a:t>‹#›</a:t>
            </a:fld>
            <a:endParaRPr kumimoji="1" lang="ja-JP" altLang="en-US"/>
          </a:p>
        </p:txBody>
      </p:sp>
    </p:spTree>
    <p:extLst>
      <p:ext uri="{BB962C8B-B14F-4D97-AF65-F5344CB8AC3E}">
        <p14:creationId xmlns:p14="http://schemas.microsoft.com/office/powerpoint/2010/main" val="1017772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408D32-DD26-A47C-7503-70F983997E9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3DD2E5D-1590-7A2A-DE04-CAB560077D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AF8F74C-29C3-B9DD-DDC7-719F6138B5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70BE05E-1837-FB69-49CC-311774B179EB}"/>
              </a:ext>
            </a:extLst>
          </p:cNvPr>
          <p:cNvSpPr>
            <a:spLocks noGrp="1"/>
          </p:cNvSpPr>
          <p:nvPr>
            <p:ph type="dt" sz="half" idx="10"/>
          </p:nvPr>
        </p:nvSpPr>
        <p:spPr/>
        <p:txBody>
          <a:bodyPr/>
          <a:lstStyle/>
          <a:p>
            <a:fld id="{61E7A23C-A29C-4570-B23F-2A33EA4FDACF}" type="datetimeFigureOut">
              <a:rPr kumimoji="1" lang="ja-JP" altLang="en-US" smtClean="0"/>
              <a:t>2024/10/21</a:t>
            </a:fld>
            <a:endParaRPr kumimoji="1" lang="ja-JP" altLang="en-US"/>
          </a:p>
        </p:txBody>
      </p:sp>
      <p:sp>
        <p:nvSpPr>
          <p:cNvPr id="6" name="フッター プレースホルダー 5">
            <a:extLst>
              <a:ext uri="{FF2B5EF4-FFF2-40B4-BE49-F238E27FC236}">
                <a16:creationId xmlns:a16="http://schemas.microsoft.com/office/drawing/2014/main" id="{78C93596-3957-EB69-0608-CBC555C4113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13DDE4D-D9D4-0889-5DCC-D4C0B08F74CD}"/>
              </a:ext>
            </a:extLst>
          </p:cNvPr>
          <p:cNvSpPr>
            <a:spLocks noGrp="1"/>
          </p:cNvSpPr>
          <p:nvPr>
            <p:ph type="sldNum" sz="quarter" idx="12"/>
          </p:nvPr>
        </p:nvSpPr>
        <p:spPr/>
        <p:txBody>
          <a:bodyPr/>
          <a:lstStyle/>
          <a:p>
            <a:fld id="{E5A02BF5-D500-483B-9CC0-907B1C73ADAC}" type="slidenum">
              <a:rPr kumimoji="1" lang="ja-JP" altLang="en-US" smtClean="0"/>
              <a:t>‹#›</a:t>
            </a:fld>
            <a:endParaRPr kumimoji="1" lang="ja-JP" altLang="en-US"/>
          </a:p>
        </p:txBody>
      </p:sp>
    </p:spTree>
    <p:extLst>
      <p:ext uri="{BB962C8B-B14F-4D97-AF65-F5344CB8AC3E}">
        <p14:creationId xmlns:p14="http://schemas.microsoft.com/office/powerpoint/2010/main" val="1418061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DE8DF1-693C-6C7B-689F-47C23C15ED3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45FB719-B577-245F-9B4D-A23AA4DE85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D1FBB7A-A8EB-F8D5-02E3-A08BB86527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5A4870F-FAFB-56AA-74C7-97E948DDBFE4}"/>
              </a:ext>
            </a:extLst>
          </p:cNvPr>
          <p:cNvSpPr>
            <a:spLocks noGrp="1"/>
          </p:cNvSpPr>
          <p:nvPr>
            <p:ph type="dt" sz="half" idx="10"/>
          </p:nvPr>
        </p:nvSpPr>
        <p:spPr/>
        <p:txBody>
          <a:bodyPr/>
          <a:lstStyle/>
          <a:p>
            <a:fld id="{61E7A23C-A29C-4570-B23F-2A33EA4FDACF}" type="datetimeFigureOut">
              <a:rPr kumimoji="1" lang="ja-JP" altLang="en-US" smtClean="0"/>
              <a:t>2024/10/21</a:t>
            </a:fld>
            <a:endParaRPr kumimoji="1" lang="ja-JP" altLang="en-US"/>
          </a:p>
        </p:txBody>
      </p:sp>
      <p:sp>
        <p:nvSpPr>
          <p:cNvPr id="6" name="フッター プレースホルダー 5">
            <a:extLst>
              <a:ext uri="{FF2B5EF4-FFF2-40B4-BE49-F238E27FC236}">
                <a16:creationId xmlns:a16="http://schemas.microsoft.com/office/drawing/2014/main" id="{7404083B-3666-94D1-EB34-6E40DEECA08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22B119B-1778-43CD-27B9-C86C73A0A547}"/>
              </a:ext>
            </a:extLst>
          </p:cNvPr>
          <p:cNvSpPr>
            <a:spLocks noGrp="1"/>
          </p:cNvSpPr>
          <p:nvPr>
            <p:ph type="sldNum" sz="quarter" idx="12"/>
          </p:nvPr>
        </p:nvSpPr>
        <p:spPr/>
        <p:txBody>
          <a:bodyPr/>
          <a:lstStyle/>
          <a:p>
            <a:fld id="{E5A02BF5-D500-483B-9CC0-907B1C73ADAC}" type="slidenum">
              <a:rPr kumimoji="1" lang="ja-JP" altLang="en-US" smtClean="0"/>
              <a:t>‹#›</a:t>
            </a:fld>
            <a:endParaRPr kumimoji="1" lang="ja-JP" altLang="en-US"/>
          </a:p>
        </p:txBody>
      </p:sp>
    </p:spTree>
    <p:extLst>
      <p:ext uri="{BB962C8B-B14F-4D97-AF65-F5344CB8AC3E}">
        <p14:creationId xmlns:p14="http://schemas.microsoft.com/office/powerpoint/2010/main" val="2370625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249BFD7-3639-E576-755A-BD71BA354C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1973D74-39CD-F9A8-3368-7D94BEC59D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E89EEE2-F481-9DE7-1F6F-F816BFFBB3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1E7A23C-A29C-4570-B23F-2A33EA4FDACF}" type="datetimeFigureOut">
              <a:rPr kumimoji="1" lang="ja-JP" altLang="en-US" smtClean="0"/>
              <a:t>2024/10/21</a:t>
            </a:fld>
            <a:endParaRPr kumimoji="1" lang="ja-JP" altLang="en-US"/>
          </a:p>
        </p:txBody>
      </p:sp>
      <p:sp>
        <p:nvSpPr>
          <p:cNvPr id="5" name="フッター プレースホルダー 4">
            <a:extLst>
              <a:ext uri="{FF2B5EF4-FFF2-40B4-BE49-F238E27FC236}">
                <a16:creationId xmlns:a16="http://schemas.microsoft.com/office/drawing/2014/main" id="{F4781C6E-7C75-823F-90F1-9BBBFCC5E4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D258755-E1C7-176B-1D52-8595ED79B8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5A02BF5-D500-483B-9CC0-907B1C73ADAC}" type="slidenum">
              <a:rPr kumimoji="1" lang="ja-JP" altLang="en-US" smtClean="0"/>
              <a:t>‹#›</a:t>
            </a:fld>
            <a:endParaRPr kumimoji="1" lang="ja-JP" altLang="en-US"/>
          </a:p>
        </p:txBody>
      </p:sp>
    </p:spTree>
    <p:extLst>
      <p:ext uri="{BB962C8B-B14F-4D97-AF65-F5344CB8AC3E}">
        <p14:creationId xmlns:p14="http://schemas.microsoft.com/office/powerpoint/2010/main" val="1438654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886C24-C90F-ED65-4B85-9AEF71202980}"/>
              </a:ext>
            </a:extLst>
          </p:cNvPr>
          <p:cNvSpPr>
            <a:spLocks noGrp="1"/>
          </p:cNvSpPr>
          <p:nvPr>
            <p:ph type="ctrTitle"/>
          </p:nvPr>
        </p:nvSpPr>
        <p:spPr>
          <a:xfrm>
            <a:off x="281940" y="192723"/>
            <a:ext cx="9144000" cy="965517"/>
          </a:xfrm>
        </p:spPr>
        <p:txBody>
          <a:bodyPr/>
          <a:lstStyle/>
          <a:p>
            <a:pPr algn="l"/>
            <a:r>
              <a:rPr kumimoji="1" lang="ja-JP" altLang="en-US" dirty="0"/>
              <a:t>動作確認用環境</a:t>
            </a:r>
          </a:p>
        </p:txBody>
      </p:sp>
      <p:pic>
        <p:nvPicPr>
          <p:cNvPr id="4" name="図 3">
            <a:extLst>
              <a:ext uri="{FF2B5EF4-FFF2-40B4-BE49-F238E27FC236}">
                <a16:creationId xmlns:a16="http://schemas.microsoft.com/office/drawing/2014/main" id="{38D5BBAA-DB56-B192-A5FF-0922AC68555E}"/>
              </a:ext>
            </a:extLst>
          </p:cNvPr>
          <p:cNvPicPr>
            <a:picLocks noChangeAspect="1"/>
          </p:cNvPicPr>
          <p:nvPr/>
        </p:nvPicPr>
        <p:blipFill>
          <a:blip r:embed="rId2"/>
          <a:stretch>
            <a:fillRect/>
          </a:stretch>
        </p:blipFill>
        <p:spPr>
          <a:xfrm rot="16200000">
            <a:off x="1329842" y="726215"/>
            <a:ext cx="5514453" cy="6363670"/>
          </a:xfrm>
          <a:prstGeom prst="rect">
            <a:avLst/>
          </a:prstGeom>
        </p:spPr>
      </p:pic>
      <p:sp>
        <p:nvSpPr>
          <p:cNvPr id="5" name="テキスト ボックス 4">
            <a:extLst>
              <a:ext uri="{FF2B5EF4-FFF2-40B4-BE49-F238E27FC236}">
                <a16:creationId xmlns:a16="http://schemas.microsoft.com/office/drawing/2014/main" id="{F0206D0E-C379-08BC-6195-A9711A2A7A50}"/>
              </a:ext>
            </a:extLst>
          </p:cNvPr>
          <p:cNvSpPr txBox="1"/>
          <p:nvPr/>
        </p:nvSpPr>
        <p:spPr>
          <a:xfrm>
            <a:off x="7457440" y="1381760"/>
            <a:ext cx="4094480" cy="1754326"/>
          </a:xfrm>
          <a:prstGeom prst="wedgeRectCallout">
            <a:avLst>
              <a:gd name="adj1" fmla="val -71030"/>
              <a:gd name="adj2" fmla="val 193524"/>
            </a:avLst>
          </a:prstGeom>
          <a:solidFill>
            <a:schemeClr val="tx2">
              <a:lumMod val="25000"/>
              <a:lumOff val="75000"/>
            </a:schemeClr>
          </a:solidFill>
          <a:ln>
            <a:solidFill>
              <a:schemeClr val="accent1"/>
            </a:solidFill>
          </a:ln>
        </p:spPr>
        <p:txBody>
          <a:bodyPr wrap="square" rtlCol="0">
            <a:spAutoFit/>
          </a:bodyPr>
          <a:lstStyle/>
          <a:p>
            <a:r>
              <a:rPr lang="ja-JP" altLang="en-US" dirty="0"/>
              <a:t>注意：</a:t>
            </a:r>
            <a:endParaRPr lang="en-US" altLang="ja-JP" dirty="0"/>
          </a:p>
          <a:p>
            <a:r>
              <a:rPr kumimoji="1" lang="ja-JP" altLang="en-US" dirty="0"/>
              <a:t>配線の参考にしてください</a:t>
            </a:r>
            <a:endParaRPr kumimoji="1" lang="en-US" altLang="ja-JP" dirty="0"/>
          </a:p>
          <a:p>
            <a:endParaRPr lang="en-US" altLang="ja-JP" dirty="0"/>
          </a:p>
          <a:p>
            <a:r>
              <a:rPr lang="en-US" altLang="ja-JP" dirty="0"/>
              <a:t>USB</a:t>
            </a:r>
            <a:r>
              <a:rPr lang="ja-JP" altLang="en-US" dirty="0"/>
              <a:t>デバッグ時は写真のように５</a:t>
            </a:r>
            <a:r>
              <a:rPr lang="en-US" altLang="ja-JP" dirty="0"/>
              <a:t>V</a:t>
            </a:r>
            <a:r>
              <a:rPr lang="ja-JP" altLang="en-US" dirty="0"/>
              <a:t>の電圧入力を抜いた状態で実施してください</a:t>
            </a:r>
            <a:endParaRPr kumimoji="1" lang="ja-JP" altLang="en-US" dirty="0"/>
          </a:p>
        </p:txBody>
      </p:sp>
    </p:spTree>
    <p:extLst>
      <p:ext uri="{BB962C8B-B14F-4D97-AF65-F5344CB8AC3E}">
        <p14:creationId xmlns:p14="http://schemas.microsoft.com/office/powerpoint/2010/main" val="2738059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BAA828-311D-0CAD-2262-9CD53935FA4E}"/>
              </a:ext>
            </a:extLst>
          </p:cNvPr>
          <p:cNvSpPr>
            <a:spLocks noGrp="1"/>
          </p:cNvSpPr>
          <p:nvPr>
            <p:ph type="title"/>
          </p:nvPr>
        </p:nvSpPr>
        <p:spPr>
          <a:xfrm>
            <a:off x="152400" y="136526"/>
            <a:ext cx="10515600" cy="596900"/>
          </a:xfrm>
        </p:spPr>
        <p:txBody>
          <a:bodyPr>
            <a:normAutofit fontScale="90000"/>
          </a:bodyPr>
          <a:lstStyle/>
          <a:p>
            <a:r>
              <a:rPr kumimoji="1" lang="ja-JP" altLang="en-US" dirty="0"/>
              <a:t>デバッグソース解説およびデバッグ方法</a:t>
            </a:r>
          </a:p>
        </p:txBody>
      </p:sp>
      <p:sp>
        <p:nvSpPr>
          <p:cNvPr id="12" name="テキスト ボックス 11">
            <a:extLst>
              <a:ext uri="{FF2B5EF4-FFF2-40B4-BE49-F238E27FC236}">
                <a16:creationId xmlns:a16="http://schemas.microsoft.com/office/drawing/2014/main" id="{8E5BF951-B721-BF5F-3232-F42866812F36}"/>
              </a:ext>
            </a:extLst>
          </p:cNvPr>
          <p:cNvSpPr txBox="1"/>
          <p:nvPr/>
        </p:nvSpPr>
        <p:spPr>
          <a:xfrm>
            <a:off x="548640" y="733426"/>
            <a:ext cx="10238700" cy="830997"/>
          </a:xfrm>
          <a:prstGeom prst="rect">
            <a:avLst/>
          </a:prstGeom>
          <a:noFill/>
        </p:spPr>
        <p:txBody>
          <a:bodyPr wrap="none" rtlCol="0">
            <a:spAutoFit/>
          </a:bodyPr>
          <a:lstStyle/>
          <a:p>
            <a:r>
              <a:rPr kumimoji="1" lang="ja-JP" altLang="en-US" sz="1600" dirty="0"/>
              <a:t>温度到達閾値を２４℃に変更しているので、温度到達の確認は温度センサに手をかざしてください</a:t>
            </a:r>
            <a:endParaRPr kumimoji="1" lang="en-US" altLang="ja-JP" sz="1600" dirty="0"/>
          </a:p>
          <a:p>
            <a:r>
              <a:rPr lang="ja-JP" altLang="en-US" sz="1600" dirty="0"/>
              <a:t>下図のよう圧力センサの測定値をコメントアウトにしていますので、ウォッチの値を更新してご確認ください</a:t>
            </a:r>
            <a:endParaRPr lang="en-US" altLang="ja-JP" sz="1600" dirty="0"/>
          </a:p>
          <a:p>
            <a:r>
              <a:rPr kumimoji="1" lang="ja-JP" altLang="en-US" sz="1600" dirty="0"/>
              <a:t>調理サイクルは温度圧力さらし５分</a:t>
            </a:r>
            <a:r>
              <a:rPr kumimoji="1" lang="en-US" altLang="ja-JP" sz="1600" dirty="0"/>
              <a:t>×</a:t>
            </a:r>
            <a:r>
              <a:rPr kumimoji="1" lang="ja-JP" altLang="en-US" sz="1600" dirty="0"/>
              <a:t>５回です</a:t>
            </a:r>
            <a:r>
              <a:rPr lang="ja-JP" altLang="en-US" sz="1600" dirty="0"/>
              <a:t>、お急ぎの場合は適時変更してご確認ください</a:t>
            </a:r>
            <a:endParaRPr kumimoji="1" lang="ja-JP" altLang="en-US" sz="1600" dirty="0"/>
          </a:p>
        </p:txBody>
      </p:sp>
      <p:pic>
        <p:nvPicPr>
          <p:cNvPr id="19" name="コンテンツ プレースホルダー 18">
            <a:extLst>
              <a:ext uri="{FF2B5EF4-FFF2-40B4-BE49-F238E27FC236}">
                <a16:creationId xmlns:a16="http://schemas.microsoft.com/office/drawing/2014/main" id="{33064187-5808-0218-7F51-49C87E0A3FA6}"/>
              </a:ext>
            </a:extLst>
          </p:cNvPr>
          <p:cNvPicPr>
            <a:picLocks noGrp="1" noChangeAspect="1"/>
          </p:cNvPicPr>
          <p:nvPr>
            <p:ph idx="1"/>
          </p:nvPr>
        </p:nvPicPr>
        <p:blipFill>
          <a:blip r:embed="rId2"/>
          <a:stretch>
            <a:fillRect/>
          </a:stretch>
        </p:blipFill>
        <p:spPr>
          <a:xfrm>
            <a:off x="437319" y="1557556"/>
            <a:ext cx="9524229" cy="5163918"/>
          </a:xfrm>
        </p:spPr>
      </p:pic>
      <p:sp>
        <p:nvSpPr>
          <p:cNvPr id="13" name="テキスト ボックス 12">
            <a:extLst>
              <a:ext uri="{FF2B5EF4-FFF2-40B4-BE49-F238E27FC236}">
                <a16:creationId xmlns:a16="http://schemas.microsoft.com/office/drawing/2014/main" id="{9317C27D-1168-C4A2-1A9E-B607B11FF4D6}"/>
              </a:ext>
            </a:extLst>
          </p:cNvPr>
          <p:cNvSpPr txBox="1"/>
          <p:nvPr/>
        </p:nvSpPr>
        <p:spPr>
          <a:xfrm>
            <a:off x="7739380" y="3615264"/>
            <a:ext cx="3837900" cy="1384995"/>
          </a:xfrm>
          <a:prstGeom prst="rect">
            <a:avLst/>
          </a:prstGeom>
          <a:solidFill>
            <a:schemeClr val="bg1">
              <a:lumMod val="85000"/>
            </a:schemeClr>
          </a:solidFill>
        </p:spPr>
        <p:txBody>
          <a:bodyPr wrap="square" rtlCol="0">
            <a:spAutoFit/>
          </a:bodyPr>
          <a:lstStyle/>
          <a:p>
            <a:r>
              <a:rPr kumimoji="1" lang="en-US" altLang="ja-JP" sz="1200" dirty="0"/>
              <a:t>g_fPressure1</a:t>
            </a:r>
            <a:r>
              <a:rPr kumimoji="1" lang="ja-JP" altLang="en-US" sz="1200" dirty="0"/>
              <a:t>：圧力測定値</a:t>
            </a:r>
            <a:endParaRPr kumimoji="1" lang="en-US" altLang="ja-JP" sz="1200" dirty="0"/>
          </a:p>
          <a:p>
            <a:r>
              <a:rPr kumimoji="1" lang="en-US" altLang="ja-JP" sz="1200" dirty="0"/>
              <a:t>g_fTemp1</a:t>
            </a:r>
            <a:r>
              <a:rPr kumimoji="1" lang="ja-JP" altLang="en-US" sz="1200" dirty="0"/>
              <a:t>：温度測定値</a:t>
            </a:r>
            <a:endParaRPr lang="en-US" altLang="ja-JP" sz="1200" dirty="0"/>
          </a:p>
          <a:p>
            <a:r>
              <a:rPr kumimoji="1" lang="en-US" altLang="ja-JP" sz="1200" dirty="0" err="1"/>
              <a:t>g_iTempState</a:t>
            </a:r>
            <a:r>
              <a:rPr kumimoji="1" lang="ja-JP" altLang="en-US" sz="1200" dirty="0"/>
              <a:t>：温度制御状態</a:t>
            </a:r>
            <a:endParaRPr kumimoji="1" lang="en-US" altLang="ja-JP" sz="1200" dirty="0"/>
          </a:p>
          <a:p>
            <a:r>
              <a:rPr kumimoji="1" lang="en-US" altLang="ja-JP" sz="1200" dirty="0" err="1"/>
              <a:t>g_iPressState</a:t>
            </a:r>
            <a:r>
              <a:rPr kumimoji="1" lang="ja-JP" altLang="en-US" sz="1200" dirty="0"/>
              <a:t>：圧力制御状態</a:t>
            </a:r>
            <a:endParaRPr kumimoji="1" lang="en-US" altLang="ja-JP" sz="1200" dirty="0"/>
          </a:p>
          <a:p>
            <a:r>
              <a:rPr lang="en-US" altLang="ja-JP" sz="1200" dirty="0" err="1"/>
              <a:t>g_ulSoakLoopPVCount</a:t>
            </a:r>
            <a:r>
              <a:rPr lang="ja-JP" altLang="en-US" sz="1200" dirty="0"/>
              <a:t>：調理ステップ</a:t>
            </a:r>
            <a:endParaRPr lang="en-US" altLang="ja-JP" sz="1200" dirty="0"/>
          </a:p>
          <a:p>
            <a:r>
              <a:rPr kumimoji="1" lang="en-US" altLang="ja-JP" sz="1200" dirty="0" err="1"/>
              <a:t>g_ulPressureReleasePVTime</a:t>
            </a:r>
            <a:r>
              <a:rPr kumimoji="1" lang="ja-JP" altLang="en-US" sz="1200" dirty="0"/>
              <a:t>：大気開放時間</a:t>
            </a:r>
            <a:endParaRPr kumimoji="1" lang="en-US" altLang="ja-JP" sz="1200" dirty="0"/>
          </a:p>
          <a:p>
            <a:r>
              <a:rPr kumimoji="1" lang="en-US" altLang="ja-JP" sz="1200" dirty="0" err="1"/>
              <a:t>g_ulPVTime</a:t>
            </a:r>
            <a:r>
              <a:rPr kumimoji="1" lang="ja-JP" altLang="en-US" sz="1200" dirty="0"/>
              <a:t>：温度圧力さらし経過時間</a:t>
            </a:r>
          </a:p>
        </p:txBody>
      </p:sp>
    </p:spTree>
    <p:extLst>
      <p:ext uri="{BB962C8B-B14F-4D97-AF65-F5344CB8AC3E}">
        <p14:creationId xmlns:p14="http://schemas.microsoft.com/office/powerpoint/2010/main" val="377030526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TotalTime>
  <Words>150</Words>
  <Application>Microsoft Office PowerPoint</Application>
  <PresentationFormat>ワイド画面</PresentationFormat>
  <Paragraphs>16</Paragraphs>
  <Slides>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vt:i4>
      </vt:variant>
    </vt:vector>
  </HeadingPairs>
  <TitlesOfParts>
    <vt:vector size="6" baseType="lpstr">
      <vt:lpstr>游ゴシック</vt:lpstr>
      <vt:lpstr>游ゴシック Light</vt:lpstr>
      <vt:lpstr>Arial</vt:lpstr>
      <vt:lpstr>Office テーマ</vt:lpstr>
      <vt:lpstr>動作確認用環境</vt:lpstr>
      <vt:lpstr>デバッグソース解説およびデバッグ方法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久保田 喜士</dc:creator>
  <cp:lastModifiedBy>牧野 利明</cp:lastModifiedBy>
  <cp:revision>2</cp:revision>
  <dcterms:created xsi:type="dcterms:W3CDTF">2024-10-21T11:02:31Z</dcterms:created>
  <dcterms:modified xsi:type="dcterms:W3CDTF">2024-10-21T11:30:13Z</dcterms:modified>
</cp:coreProperties>
</file>