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69" r:id="rId5"/>
    <p:sldId id="270" r:id="rId6"/>
    <p:sldId id="259" r:id="rId7"/>
    <p:sldId id="265" r:id="rId8"/>
    <p:sldId id="266"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16EBA-EF5A-4F18-980B-00B94A4056B3}" v="241" dt="2024-03-13T09:39:17.480"/>
    <p1510:client id="{0BABD405-98CD-4331-B307-6099208BDA30}" v="509" dt="2024-03-13T10:15:22.120"/>
    <p1510:client id="{2E47B772-CBD2-DBED-71F5-018B49752A96}" v="822" dt="2024-03-13T09:45:06.040"/>
    <p1510:client id="{56A724E1-672D-4DF9-9E48-E86E28AED9B6}" v="84" dt="2024-03-13T09:33:44.200"/>
    <p1510:client id="{60FD093B-331C-428C-9C85-08374E469B3C}" v="98" dt="2024-03-13T09:19:42.086"/>
    <p1510:client id="{63D13154-C51E-41AD-9A4B-F82D49A6FC4F}" v="282" dt="2024-03-13T09:24:10.183"/>
    <p1510:client id="{7974168B-5E54-0022-40A3-983245CA4C80}" v="265" dt="2024-03-12T11:03:37.146"/>
    <p1510:client id="{DA2DF6D3-90FF-499C-9981-D2A15347F742}" v="192" dt="2024-03-13T10:12:43.341"/>
    <p1510:client id="{F246772B-BDF2-532D-F228-F74B00C95AAB}" v="87" dt="2024-03-13T10:18:31.68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350"/>
      </p:cViewPr>
      <p:guideLst>
        <p:guide orient="horz" pos="2160"/>
        <p:guide pos="38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牧野 利明" userId="S::t-makino@espec.co.jp::2e973cc5-cfce-4a4e-aeb2-3e970dbf87fe" providerId="AD" clId="Web-{DE8C7AAF-BD19-4B77-85B0-A6258E0D70BB}"/>
    <pc:docChg chg="modSld">
      <pc:chgData name="牧野 利明" userId="S::t-makino@espec.co.jp::2e973cc5-cfce-4a4e-aeb2-3e970dbf87fe" providerId="AD" clId="Web-{DE8C7AAF-BD19-4B77-85B0-A6258E0D70BB}" dt="2024-02-05T10:51:13.218" v="53" actId="20577"/>
      <pc:docMkLst>
        <pc:docMk/>
      </pc:docMkLst>
      <pc:sldChg chg="addSp modSp">
        <pc:chgData name="牧野 利明" userId="S::t-makino@espec.co.jp::2e973cc5-cfce-4a4e-aeb2-3e970dbf87fe" providerId="AD" clId="Web-{DE8C7AAF-BD19-4B77-85B0-A6258E0D70BB}" dt="2024-02-05T10:51:13.218" v="53" actId="20577"/>
        <pc:sldMkLst>
          <pc:docMk/>
          <pc:sldMk cId="168973771" sldId="258"/>
        </pc:sldMkLst>
        <pc:spChg chg="mod">
          <ac:chgData name="牧野 利明" userId="S::t-makino@espec.co.jp::2e973cc5-cfce-4a4e-aeb2-3e970dbf87fe" providerId="AD" clId="Web-{DE8C7AAF-BD19-4B77-85B0-A6258E0D70BB}" dt="2024-02-05T10:51:13.218" v="53" actId="20577"/>
          <ac:spMkLst>
            <pc:docMk/>
            <pc:sldMk cId="168973771" sldId="258"/>
            <ac:spMk id="13" creationId="{368997C1-1183-0394-3F55-BAD78DD4CD6D}"/>
          </ac:spMkLst>
        </pc:spChg>
        <pc:spChg chg="add mod">
          <ac:chgData name="牧野 利明" userId="S::t-makino@espec.co.jp::2e973cc5-cfce-4a4e-aeb2-3e970dbf87fe" providerId="AD" clId="Web-{DE8C7AAF-BD19-4B77-85B0-A6258E0D70BB}" dt="2024-02-05T10:47:28.493" v="4" actId="1076"/>
          <ac:spMkLst>
            <pc:docMk/>
            <pc:sldMk cId="168973771" sldId="258"/>
            <ac:spMk id="41" creationId="{64B9AB2F-88CA-3DA1-73DC-652079906C0F}"/>
          </ac:spMkLst>
        </pc:spChg>
        <pc:spChg chg="add mod">
          <ac:chgData name="牧野 利明" userId="S::t-makino@espec.co.jp::2e973cc5-cfce-4a4e-aeb2-3e970dbf87fe" providerId="AD" clId="Web-{DE8C7AAF-BD19-4B77-85B0-A6258E0D70BB}" dt="2024-02-05T10:47:45.431" v="11" actId="20577"/>
          <ac:spMkLst>
            <pc:docMk/>
            <pc:sldMk cId="168973771" sldId="258"/>
            <ac:spMk id="42" creationId="{CE75946D-4362-F83A-1EFD-45D01B987DA4}"/>
          </ac:spMkLst>
        </pc:spChg>
        <pc:spChg chg="add mod">
          <ac:chgData name="牧野 利明" userId="S::t-makino@espec.co.jp::2e973cc5-cfce-4a4e-aeb2-3e970dbf87fe" providerId="AD" clId="Web-{DE8C7AAF-BD19-4B77-85B0-A6258E0D70BB}" dt="2024-02-05T10:48:09.197" v="16" actId="20577"/>
          <ac:spMkLst>
            <pc:docMk/>
            <pc:sldMk cId="168973771" sldId="258"/>
            <ac:spMk id="43" creationId="{FDB60E52-CD55-F622-B7AD-995A1FA26A40}"/>
          </ac:spMkLst>
        </pc:spChg>
        <pc:spChg chg="add mod">
          <ac:chgData name="牧野 利明" userId="S::t-makino@espec.co.jp::2e973cc5-cfce-4a4e-aeb2-3e970dbf87fe" providerId="AD" clId="Web-{DE8C7AAF-BD19-4B77-85B0-A6258E0D70BB}" dt="2024-02-05T10:48:22.822" v="20" actId="20577"/>
          <ac:spMkLst>
            <pc:docMk/>
            <pc:sldMk cId="168973771" sldId="258"/>
            <ac:spMk id="44" creationId="{8D865607-4299-462E-47E5-0ABEA9D713CF}"/>
          </ac:spMkLst>
        </pc:spChg>
      </pc:sldChg>
    </pc:docChg>
  </pc:docChgLst>
  <pc:docChgLst>
    <pc:chgData name="久保田 喜士" userId="S::yo-kubota@espec.co.jp::03806d9e-d8d6-41d4-9f7a-847250a77354" providerId="AD" clId="Web-{0CF7F1E0-C419-4507-8447-C26BD53F4290}"/>
    <pc:docChg chg="delSld modSld">
      <pc:chgData name="久保田 喜士" userId="S::yo-kubota@espec.co.jp::03806d9e-d8d6-41d4-9f7a-847250a77354" providerId="AD" clId="Web-{0CF7F1E0-C419-4507-8447-C26BD53F4290}" dt="2024-03-04T09:41:30.376" v="471" actId="20577"/>
      <pc:docMkLst>
        <pc:docMk/>
      </pc:docMkLst>
      <pc:sldChg chg="modSp">
        <pc:chgData name="久保田 喜士" userId="S::yo-kubota@espec.co.jp::03806d9e-d8d6-41d4-9f7a-847250a77354" providerId="AD" clId="Web-{0CF7F1E0-C419-4507-8447-C26BD53F4290}" dt="2024-03-04T09:10:48.884" v="1" actId="14100"/>
        <pc:sldMkLst>
          <pc:docMk/>
          <pc:sldMk cId="1870996234" sldId="259"/>
        </pc:sldMkLst>
        <pc:picChg chg="mod">
          <ac:chgData name="久保田 喜士" userId="S::yo-kubota@espec.co.jp::03806d9e-d8d6-41d4-9f7a-847250a77354" providerId="AD" clId="Web-{0CF7F1E0-C419-4507-8447-C26BD53F4290}" dt="2024-03-04T09:10:48.884" v="1" actId="14100"/>
          <ac:picMkLst>
            <pc:docMk/>
            <pc:sldMk cId="1870996234" sldId="259"/>
            <ac:picMk id="5" creationId="{DF0BB17A-893A-9ABE-8325-14B610A1C9BA}"/>
          </ac:picMkLst>
        </pc:picChg>
      </pc:sldChg>
      <pc:sldChg chg="modSp">
        <pc:chgData name="久保田 喜士" userId="S::yo-kubota@espec.co.jp::03806d9e-d8d6-41d4-9f7a-847250a77354" providerId="AD" clId="Web-{0CF7F1E0-C419-4507-8447-C26BD53F4290}" dt="2024-03-04T09:34:48.977" v="465" actId="20577"/>
        <pc:sldMkLst>
          <pc:docMk/>
          <pc:sldMk cId="2638429876" sldId="265"/>
        </pc:sldMkLst>
        <pc:spChg chg="mod">
          <ac:chgData name="久保田 喜士" userId="S::yo-kubota@espec.co.jp::03806d9e-d8d6-41d4-9f7a-847250a77354" providerId="AD" clId="Web-{0CF7F1E0-C419-4507-8447-C26BD53F4290}" dt="2024-03-04T09:34:48.977" v="465" actId="20577"/>
          <ac:spMkLst>
            <pc:docMk/>
            <pc:sldMk cId="2638429876" sldId="265"/>
            <ac:spMk id="3" creationId="{EB02ADE6-288E-7936-BA19-3DEDD18A9568}"/>
          </ac:spMkLst>
        </pc:spChg>
      </pc:sldChg>
      <pc:sldChg chg="addSp modSp">
        <pc:chgData name="久保田 喜士" userId="S::yo-kubota@espec.co.jp::03806d9e-d8d6-41d4-9f7a-847250a77354" providerId="AD" clId="Web-{0CF7F1E0-C419-4507-8447-C26BD53F4290}" dt="2024-03-04T09:32:12.770" v="445" actId="20577"/>
        <pc:sldMkLst>
          <pc:docMk/>
          <pc:sldMk cId="1449385957" sldId="266"/>
        </pc:sldMkLst>
        <pc:spChg chg="mod">
          <ac:chgData name="久保田 喜士" userId="S::yo-kubota@espec.co.jp::03806d9e-d8d6-41d4-9f7a-847250a77354" providerId="AD" clId="Web-{0CF7F1E0-C419-4507-8447-C26BD53F4290}" dt="2024-03-04T09:32:12.770" v="445" actId="20577"/>
          <ac:spMkLst>
            <pc:docMk/>
            <pc:sldMk cId="1449385957" sldId="266"/>
            <ac:spMk id="4" creationId="{FFB13597-5988-856F-5C30-DBD7086A5163}"/>
          </ac:spMkLst>
        </pc:spChg>
        <pc:spChg chg="add mod">
          <ac:chgData name="久保田 喜士" userId="S::yo-kubota@espec.co.jp::03806d9e-d8d6-41d4-9f7a-847250a77354" providerId="AD" clId="Web-{0CF7F1E0-C419-4507-8447-C26BD53F4290}" dt="2024-03-04T09:22:58.430" v="183" actId="1076"/>
          <ac:spMkLst>
            <pc:docMk/>
            <pc:sldMk cId="1449385957" sldId="266"/>
            <ac:spMk id="5" creationId="{F554F1CB-9ED6-6244-1EBE-CD394EBC55E0}"/>
          </ac:spMkLst>
        </pc:spChg>
      </pc:sldChg>
      <pc:sldChg chg="del">
        <pc:chgData name="久保田 喜士" userId="S::yo-kubota@espec.co.jp::03806d9e-d8d6-41d4-9f7a-847250a77354" providerId="AD" clId="Web-{0CF7F1E0-C419-4507-8447-C26BD53F4290}" dt="2024-03-04T09:40:48.860" v="467"/>
        <pc:sldMkLst>
          <pc:docMk/>
          <pc:sldMk cId="3963742560" sldId="267"/>
        </pc:sldMkLst>
      </pc:sldChg>
      <pc:sldChg chg="del">
        <pc:chgData name="久保田 喜士" userId="S::yo-kubota@espec.co.jp::03806d9e-d8d6-41d4-9f7a-847250a77354" providerId="AD" clId="Web-{0CF7F1E0-C419-4507-8447-C26BD53F4290}" dt="2024-03-04T09:40:48.860" v="466"/>
        <pc:sldMkLst>
          <pc:docMk/>
          <pc:sldMk cId="3198316297" sldId="268"/>
        </pc:sldMkLst>
      </pc:sldChg>
      <pc:sldChg chg="modSp">
        <pc:chgData name="久保田 喜士" userId="S::yo-kubota@espec.co.jp::03806d9e-d8d6-41d4-9f7a-847250a77354" providerId="AD" clId="Web-{0CF7F1E0-C419-4507-8447-C26BD53F4290}" dt="2024-03-04T09:41:30.376" v="471" actId="20577"/>
        <pc:sldMkLst>
          <pc:docMk/>
          <pc:sldMk cId="1754725552" sldId="270"/>
        </pc:sldMkLst>
        <pc:spChg chg="mod">
          <ac:chgData name="久保田 喜士" userId="S::yo-kubota@espec.co.jp::03806d9e-d8d6-41d4-9f7a-847250a77354" providerId="AD" clId="Web-{0CF7F1E0-C419-4507-8447-C26BD53F4290}" dt="2024-03-04T09:41:30.376" v="471" actId="20577"/>
          <ac:spMkLst>
            <pc:docMk/>
            <pc:sldMk cId="1754725552" sldId="270"/>
            <ac:spMk id="3" creationId="{6B2F51DC-4F6F-DCAB-FF9E-905A575E4EB1}"/>
          </ac:spMkLst>
        </pc:spChg>
      </pc:sldChg>
    </pc:docChg>
  </pc:docChgLst>
  <pc:docChgLst>
    <pc:chgData name="岡澤 崇司" userId="S::t-okazawa@espec.co.jp::23e466e4-c7b2-4a8f-82d4-0d6191e9fe14" providerId="AD" clId="Web-{56A724E1-672D-4DF9-9E48-E86E28AED9B6}"/>
    <pc:docChg chg="modSld">
      <pc:chgData name="岡澤 崇司" userId="S::t-okazawa@espec.co.jp::23e466e4-c7b2-4a8f-82d4-0d6191e9fe14" providerId="AD" clId="Web-{56A724E1-672D-4DF9-9E48-E86E28AED9B6}" dt="2024-03-13T09:33:42.982" v="40" actId="20577"/>
      <pc:docMkLst>
        <pc:docMk/>
      </pc:docMkLst>
      <pc:sldChg chg="modSp">
        <pc:chgData name="岡澤 崇司" userId="S::t-okazawa@espec.co.jp::23e466e4-c7b2-4a8f-82d4-0d6191e9fe14" providerId="AD" clId="Web-{56A724E1-672D-4DF9-9E48-E86E28AED9B6}" dt="2024-03-13T09:26:10.050" v="2" actId="20577"/>
        <pc:sldMkLst>
          <pc:docMk/>
          <pc:sldMk cId="2638429876" sldId="265"/>
        </pc:sldMkLst>
        <pc:spChg chg="mod">
          <ac:chgData name="岡澤 崇司" userId="S::t-okazawa@espec.co.jp::23e466e4-c7b2-4a8f-82d4-0d6191e9fe14" providerId="AD" clId="Web-{56A724E1-672D-4DF9-9E48-E86E28AED9B6}" dt="2024-03-13T09:26:10.050" v="2" actId="20577"/>
          <ac:spMkLst>
            <pc:docMk/>
            <pc:sldMk cId="2638429876" sldId="265"/>
            <ac:spMk id="3" creationId="{EB02ADE6-288E-7936-BA19-3DEDD18A9568}"/>
          </ac:spMkLst>
        </pc:spChg>
      </pc:sldChg>
      <pc:sldChg chg="modSp">
        <pc:chgData name="岡澤 崇司" userId="S::t-okazawa@espec.co.jp::23e466e4-c7b2-4a8f-82d4-0d6191e9fe14" providerId="AD" clId="Web-{56A724E1-672D-4DF9-9E48-E86E28AED9B6}" dt="2024-03-13T09:33:42.982" v="40" actId="20577"/>
        <pc:sldMkLst>
          <pc:docMk/>
          <pc:sldMk cId="1449385957" sldId="266"/>
        </pc:sldMkLst>
        <pc:spChg chg="mod">
          <ac:chgData name="岡澤 崇司" userId="S::t-okazawa@espec.co.jp::23e466e4-c7b2-4a8f-82d4-0d6191e9fe14" providerId="AD" clId="Web-{56A724E1-672D-4DF9-9E48-E86E28AED9B6}" dt="2024-03-13T09:33:42.982" v="40" actId="20577"/>
          <ac:spMkLst>
            <pc:docMk/>
            <pc:sldMk cId="1449385957" sldId="266"/>
            <ac:spMk id="4" creationId="{FFB13597-5988-856F-5C30-DBD7086A5163}"/>
          </ac:spMkLst>
        </pc:spChg>
      </pc:sldChg>
    </pc:docChg>
  </pc:docChgLst>
  <pc:docChgLst>
    <pc:chgData name="牧野 利明" userId="S::t-makino@espec.co.jp::2e973cc5-cfce-4a4e-aeb2-3e970dbf87fe" providerId="AD" clId="Web-{6AEBBC46-C44D-47C9-A1EE-4ED313EFCD31}"/>
    <pc:docChg chg="modSld">
      <pc:chgData name="牧野 利明" userId="S::t-makino@espec.co.jp::2e973cc5-cfce-4a4e-aeb2-3e970dbf87fe" providerId="AD" clId="Web-{6AEBBC46-C44D-47C9-A1EE-4ED313EFCD31}" dt="2024-01-31T10:39:43.055" v="64" actId="20577"/>
      <pc:docMkLst>
        <pc:docMk/>
      </pc:docMkLst>
      <pc:sldChg chg="addSp modSp">
        <pc:chgData name="牧野 利明" userId="S::t-makino@espec.co.jp::2e973cc5-cfce-4a4e-aeb2-3e970dbf87fe" providerId="AD" clId="Web-{6AEBBC46-C44D-47C9-A1EE-4ED313EFCD31}" dt="2024-01-31T10:39:43.055" v="64" actId="20577"/>
        <pc:sldMkLst>
          <pc:docMk/>
          <pc:sldMk cId="168973771" sldId="258"/>
        </pc:sldMkLst>
        <pc:spChg chg="mod">
          <ac:chgData name="牧野 利明" userId="S::t-makino@espec.co.jp::2e973cc5-cfce-4a4e-aeb2-3e970dbf87fe" providerId="AD" clId="Web-{6AEBBC46-C44D-47C9-A1EE-4ED313EFCD31}" dt="2024-01-31T10:39:05.914" v="31" actId="1076"/>
          <ac:spMkLst>
            <pc:docMk/>
            <pc:sldMk cId="168973771" sldId="258"/>
            <ac:spMk id="2" creationId="{6048016B-778F-1362-279F-804F7AEF4F57}"/>
          </ac:spMkLst>
        </pc:spChg>
        <pc:spChg chg="mod">
          <ac:chgData name="牧野 利明" userId="S::t-makino@espec.co.jp::2e973cc5-cfce-4a4e-aeb2-3e970dbf87fe" providerId="AD" clId="Web-{6AEBBC46-C44D-47C9-A1EE-4ED313EFCD31}" dt="2024-01-31T10:39:05.351" v="2" actId="1076"/>
          <ac:spMkLst>
            <pc:docMk/>
            <pc:sldMk cId="168973771" sldId="258"/>
            <ac:spMk id="3" creationId="{D7BDD7C2-FBBC-CA09-AE86-1F3B2A0C330A}"/>
          </ac:spMkLst>
        </pc:spChg>
        <pc:spChg chg="mod">
          <ac:chgData name="牧野 利明" userId="S::t-makino@espec.co.jp::2e973cc5-cfce-4a4e-aeb2-3e970dbf87fe" providerId="AD" clId="Web-{6AEBBC46-C44D-47C9-A1EE-4ED313EFCD31}" dt="2024-01-31T10:39:05.382" v="3" actId="1076"/>
          <ac:spMkLst>
            <pc:docMk/>
            <pc:sldMk cId="168973771" sldId="258"/>
            <ac:spMk id="4" creationId="{6531C638-29B6-7794-D17E-B6F917AEBEDE}"/>
          </ac:spMkLst>
        </pc:spChg>
        <pc:spChg chg="mod">
          <ac:chgData name="牧野 利明" userId="S::t-makino@espec.co.jp::2e973cc5-cfce-4a4e-aeb2-3e970dbf87fe" providerId="AD" clId="Web-{6AEBBC46-C44D-47C9-A1EE-4ED313EFCD31}" dt="2024-01-31T10:39:05.398" v="4" actId="1076"/>
          <ac:spMkLst>
            <pc:docMk/>
            <pc:sldMk cId="168973771" sldId="258"/>
            <ac:spMk id="6" creationId="{BDC68507-8335-490B-E498-936CD93D2DB9}"/>
          </ac:spMkLst>
        </pc:spChg>
        <pc:spChg chg="mod">
          <ac:chgData name="牧野 利明" userId="S::t-makino@espec.co.jp::2e973cc5-cfce-4a4e-aeb2-3e970dbf87fe" providerId="AD" clId="Web-{6AEBBC46-C44D-47C9-A1EE-4ED313EFCD31}" dt="2024-01-31T10:39:05.429" v="5" actId="1076"/>
          <ac:spMkLst>
            <pc:docMk/>
            <pc:sldMk cId="168973771" sldId="258"/>
            <ac:spMk id="7" creationId="{A72965E3-1095-91CA-1E12-50CBE034F354}"/>
          </ac:spMkLst>
        </pc:spChg>
        <pc:spChg chg="mod">
          <ac:chgData name="牧野 利明" userId="S::t-makino@espec.co.jp::2e973cc5-cfce-4a4e-aeb2-3e970dbf87fe" providerId="AD" clId="Web-{6AEBBC46-C44D-47C9-A1EE-4ED313EFCD31}" dt="2024-01-31T10:39:05.445" v="6" actId="1076"/>
          <ac:spMkLst>
            <pc:docMk/>
            <pc:sldMk cId="168973771" sldId="258"/>
            <ac:spMk id="8" creationId="{659AF32F-178E-D7CC-E74D-F5E0381CBD64}"/>
          </ac:spMkLst>
        </pc:spChg>
        <pc:spChg chg="add mod">
          <ac:chgData name="牧野 利明" userId="S::t-makino@espec.co.jp::2e973cc5-cfce-4a4e-aeb2-3e970dbf87fe" providerId="AD" clId="Web-{6AEBBC46-C44D-47C9-A1EE-4ED313EFCD31}" dt="2024-01-31T10:39:43.055" v="64" actId="20577"/>
          <ac:spMkLst>
            <pc:docMk/>
            <pc:sldMk cId="168973771" sldId="258"/>
            <ac:spMk id="9" creationId="{2BFFB53E-B3D6-C003-8700-4FB56BD8C79B}"/>
          </ac:spMkLst>
        </pc:spChg>
        <pc:spChg chg="mod">
          <ac:chgData name="牧野 利明" userId="S::t-makino@espec.co.jp::2e973cc5-cfce-4a4e-aeb2-3e970dbf87fe" providerId="AD" clId="Web-{6AEBBC46-C44D-47C9-A1EE-4ED313EFCD31}" dt="2024-01-31T10:39:05.460" v="7" actId="1076"/>
          <ac:spMkLst>
            <pc:docMk/>
            <pc:sldMk cId="168973771" sldId="258"/>
            <ac:spMk id="10" creationId="{16361EE1-6DBA-D9BA-8B47-7A33CFCDFC06}"/>
          </ac:spMkLst>
        </pc:spChg>
        <pc:spChg chg="mod">
          <ac:chgData name="牧野 利明" userId="S::t-makino@espec.co.jp::2e973cc5-cfce-4a4e-aeb2-3e970dbf87fe" providerId="AD" clId="Web-{6AEBBC46-C44D-47C9-A1EE-4ED313EFCD31}" dt="2024-01-31T10:39:05.492" v="8" actId="1076"/>
          <ac:spMkLst>
            <pc:docMk/>
            <pc:sldMk cId="168973771" sldId="258"/>
            <ac:spMk id="11" creationId="{48DE1A9B-DD6B-E5F4-6508-FFCCBB4A0D9A}"/>
          </ac:spMkLst>
        </pc:spChg>
        <pc:spChg chg="mod">
          <ac:chgData name="牧野 利明" userId="S::t-makino@espec.co.jp::2e973cc5-cfce-4a4e-aeb2-3e970dbf87fe" providerId="AD" clId="Web-{6AEBBC46-C44D-47C9-A1EE-4ED313EFCD31}" dt="2024-01-31T10:39:20.523" v="36" actId="1076"/>
          <ac:spMkLst>
            <pc:docMk/>
            <pc:sldMk cId="168973771" sldId="258"/>
            <ac:spMk id="12" creationId="{7B08931F-A31C-33F5-7140-89CA647623F4}"/>
          </ac:spMkLst>
        </pc:spChg>
        <pc:spChg chg="mod">
          <ac:chgData name="牧野 利明" userId="S::t-makino@espec.co.jp::2e973cc5-cfce-4a4e-aeb2-3e970dbf87fe" providerId="AD" clId="Web-{6AEBBC46-C44D-47C9-A1EE-4ED313EFCD31}" dt="2024-01-31T10:39:09.101" v="35" actId="20577"/>
          <ac:spMkLst>
            <pc:docMk/>
            <pc:sldMk cId="168973771" sldId="258"/>
            <ac:spMk id="13" creationId="{368997C1-1183-0394-3F55-BAD78DD4CD6D}"/>
          </ac:spMkLst>
        </pc:spChg>
        <pc:spChg chg="mod">
          <ac:chgData name="牧野 利明" userId="S::t-makino@espec.co.jp::2e973cc5-cfce-4a4e-aeb2-3e970dbf87fe" providerId="AD" clId="Web-{6AEBBC46-C44D-47C9-A1EE-4ED313EFCD31}" dt="2024-01-31T10:39:05.617" v="15" actId="1076"/>
          <ac:spMkLst>
            <pc:docMk/>
            <pc:sldMk cId="168973771" sldId="258"/>
            <ac:spMk id="19" creationId="{829174C2-2E7A-75FB-DA51-9E33295BFFFE}"/>
          </ac:spMkLst>
        </pc:spChg>
        <pc:spChg chg="mod">
          <ac:chgData name="牧野 利明" userId="S::t-makino@espec.co.jp::2e973cc5-cfce-4a4e-aeb2-3e970dbf87fe" providerId="AD" clId="Web-{6AEBBC46-C44D-47C9-A1EE-4ED313EFCD31}" dt="2024-01-31T10:39:05.648" v="16" actId="1076"/>
          <ac:spMkLst>
            <pc:docMk/>
            <pc:sldMk cId="168973771" sldId="258"/>
            <ac:spMk id="20" creationId="{F9196119-8C11-4A77-38AF-7DF7D8E46465}"/>
          </ac:spMkLst>
        </pc:spChg>
        <pc:spChg chg="mod">
          <ac:chgData name="牧野 利明" userId="S::t-makino@espec.co.jp::2e973cc5-cfce-4a4e-aeb2-3e970dbf87fe" providerId="AD" clId="Web-{6AEBBC46-C44D-47C9-A1EE-4ED313EFCD31}" dt="2024-01-31T10:39:05.664" v="17" actId="1076"/>
          <ac:spMkLst>
            <pc:docMk/>
            <pc:sldMk cId="168973771" sldId="258"/>
            <ac:spMk id="21" creationId="{ADE849C2-D3D8-DF61-7B14-2EC8ED454E4B}"/>
          </ac:spMkLst>
        </pc:spChg>
        <pc:spChg chg="mod">
          <ac:chgData name="牧野 利明" userId="S::t-makino@espec.co.jp::2e973cc5-cfce-4a4e-aeb2-3e970dbf87fe" providerId="AD" clId="Web-{6AEBBC46-C44D-47C9-A1EE-4ED313EFCD31}" dt="2024-01-31T10:39:05.679" v="18" actId="1076"/>
          <ac:spMkLst>
            <pc:docMk/>
            <pc:sldMk cId="168973771" sldId="258"/>
            <ac:spMk id="22" creationId="{9D0FB331-AB81-BA97-FA67-8738A5C5E0E2}"/>
          </ac:spMkLst>
        </pc:spChg>
        <pc:spChg chg="mod">
          <ac:chgData name="牧野 利明" userId="S::t-makino@espec.co.jp::2e973cc5-cfce-4a4e-aeb2-3e970dbf87fe" providerId="AD" clId="Web-{6AEBBC46-C44D-47C9-A1EE-4ED313EFCD31}" dt="2024-01-31T10:39:20.539" v="37" actId="1076"/>
          <ac:spMkLst>
            <pc:docMk/>
            <pc:sldMk cId="168973771" sldId="258"/>
            <ac:spMk id="23" creationId="{F8E90D48-2B4A-E36B-84FB-DC703F49FC12}"/>
          </ac:spMkLst>
        </pc:spChg>
        <pc:spChg chg="add mod">
          <ac:chgData name="牧野 利明" userId="S::t-makino@espec.co.jp::2e973cc5-cfce-4a4e-aeb2-3e970dbf87fe" providerId="AD" clId="Web-{6AEBBC46-C44D-47C9-A1EE-4ED313EFCD31}" dt="2024-01-31T10:39:33.555" v="49" actId="1076"/>
          <ac:spMkLst>
            <pc:docMk/>
            <pc:sldMk cId="168973771" sldId="258"/>
            <ac:spMk id="24" creationId="{5AE4B2DA-BF98-3375-87C5-857834D217E6}"/>
          </ac:spMkLst>
        </pc:spChg>
        <pc:spChg chg="mod">
          <ac:chgData name="牧野 利明" userId="S::t-makino@espec.co.jp::2e973cc5-cfce-4a4e-aeb2-3e970dbf87fe" providerId="AD" clId="Web-{6AEBBC46-C44D-47C9-A1EE-4ED313EFCD31}" dt="2024-01-31T10:39:20.570" v="38" actId="1076"/>
          <ac:spMkLst>
            <pc:docMk/>
            <pc:sldMk cId="168973771" sldId="258"/>
            <ac:spMk id="25" creationId="{C93A3545-64DB-C125-E08C-098841619260}"/>
          </ac:spMkLst>
        </pc:spChg>
        <pc:spChg chg="mod">
          <ac:chgData name="牧野 利明" userId="S::t-makino@espec.co.jp::2e973cc5-cfce-4a4e-aeb2-3e970dbf87fe" providerId="AD" clId="Web-{6AEBBC46-C44D-47C9-A1EE-4ED313EFCD31}" dt="2024-01-31T10:39:05.757" v="22" actId="1076"/>
          <ac:spMkLst>
            <pc:docMk/>
            <pc:sldMk cId="168973771" sldId="258"/>
            <ac:spMk id="27" creationId="{198D164B-E023-25D7-78D3-1440BFC8DCBA}"/>
          </ac:spMkLst>
        </pc:spChg>
        <pc:spChg chg="mod">
          <ac:chgData name="牧野 利明" userId="S::t-makino@espec.co.jp::2e973cc5-cfce-4a4e-aeb2-3e970dbf87fe" providerId="AD" clId="Web-{6AEBBC46-C44D-47C9-A1EE-4ED313EFCD31}" dt="2024-01-31T10:39:05.789" v="24" actId="1076"/>
          <ac:spMkLst>
            <pc:docMk/>
            <pc:sldMk cId="168973771" sldId="258"/>
            <ac:spMk id="29" creationId="{CC215065-D08B-BB65-E721-7623DBFAED55}"/>
          </ac:spMkLst>
        </pc:spChg>
        <pc:spChg chg="mod">
          <ac:chgData name="牧野 利明" userId="S::t-makino@espec.co.jp::2e973cc5-cfce-4a4e-aeb2-3e970dbf87fe" providerId="AD" clId="Web-{6AEBBC46-C44D-47C9-A1EE-4ED313EFCD31}" dt="2024-01-31T10:39:05.804" v="25" actId="1076"/>
          <ac:spMkLst>
            <pc:docMk/>
            <pc:sldMk cId="168973771" sldId="258"/>
            <ac:spMk id="30" creationId="{C889C1C8-7D28-3D5E-65BA-0BD5027996AC}"/>
          </ac:spMkLst>
        </pc:spChg>
        <pc:picChg chg="mod">
          <ac:chgData name="牧野 利明" userId="S::t-makino@espec.co.jp::2e973cc5-cfce-4a4e-aeb2-3e970dbf87fe" providerId="AD" clId="Web-{6AEBBC46-C44D-47C9-A1EE-4ED313EFCD31}" dt="2024-01-31T10:39:05.335" v="1" actId="1076"/>
          <ac:picMkLst>
            <pc:docMk/>
            <pc:sldMk cId="168973771" sldId="258"/>
            <ac:picMk id="5" creationId="{CDD6C40E-619E-8670-1657-9F7F004E8397}"/>
          </ac:picMkLst>
        </pc:picChg>
        <pc:cxnChg chg="add mod">
          <ac:chgData name="牧野 利明" userId="S::t-makino@espec.co.jp::2e973cc5-cfce-4a4e-aeb2-3e970dbf87fe" providerId="AD" clId="Web-{6AEBBC46-C44D-47C9-A1EE-4ED313EFCD31}" dt="2024-01-31T10:39:33.539" v="48" actId="1076"/>
          <ac:cxnSpMkLst>
            <pc:docMk/>
            <pc:sldMk cId="168973771" sldId="258"/>
            <ac:cxnSpMk id="14" creationId="{CC43E459-A341-A74B-CCD4-B5555ED49427}"/>
          </ac:cxnSpMkLst>
        </pc:cxnChg>
        <pc:cxnChg chg="mod">
          <ac:chgData name="牧野 利明" userId="S::t-makino@espec.co.jp::2e973cc5-cfce-4a4e-aeb2-3e970dbf87fe" providerId="AD" clId="Web-{6AEBBC46-C44D-47C9-A1EE-4ED313EFCD31}" dt="2024-01-31T10:39:05.554" v="11" actId="1076"/>
          <ac:cxnSpMkLst>
            <pc:docMk/>
            <pc:sldMk cId="168973771" sldId="258"/>
            <ac:cxnSpMk id="15" creationId="{399A7B89-D743-B24D-93CA-89DBFDCED086}"/>
          </ac:cxnSpMkLst>
        </pc:cxnChg>
        <pc:cxnChg chg="mod">
          <ac:chgData name="牧野 利明" userId="S::t-makino@espec.co.jp::2e973cc5-cfce-4a4e-aeb2-3e970dbf87fe" providerId="AD" clId="Web-{6AEBBC46-C44D-47C9-A1EE-4ED313EFCD31}" dt="2024-01-31T10:39:05.570" v="12" actId="1076"/>
          <ac:cxnSpMkLst>
            <pc:docMk/>
            <pc:sldMk cId="168973771" sldId="258"/>
            <ac:cxnSpMk id="16" creationId="{83435893-CB50-A920-0ADE-8ACB7979C1AF}"/>
          </ac:cxnSpMkLst>
        </pc:cxnChg>
        <pc:cxnChg chg="mod">
          <ac:chgData name="牧野 利明" userId="S::t-makino@espec.co.jp::2e973cc5-cfce-4a4e-aeb2-3e970dbf87fe" providerId="AD" clId="Web-{6AEBBC46-C44D-47C9-A1EE-4ED313EFCD31}" dt="2024-01-31T10:39:05.585" v="13" actId="1076"/>
          <ac:cxnSpMkLst>
            <pc:docMk/>
            <pc:sldMk cId="168973771" sldId="258"/>
            <ac:cxnSpMk id="17" creationId="{85BE184E-B11D-5C6C-9DF4-78F60E70A42C}"/>
          </ac:cxnSpMkLst>
        </pc:cxnChg>
        <pc:cxnChg chg="mod">
          <ac:chgData name="牧野 利明" userId="S::t-makino@espec.co.jp::2e973cc5-cfce-4a4e-aeb2-3e970dbf87fe" providerId="AD" clId="Web-{6AEBBC46-C44D-47C9-A1EE-4ED313EFCD31}" dt="2024-01-31T10:39:05.601" v="14" actId="1076"/>
          <ac:cxnSpMkLst>
            <pc:docMk/>
            <pc:sldMk cId="168973771" sldId="258"/>
            <ac:cxnSpMk id="18" creationId="{EBA85C96-170F-7EE0-EA89-8038B032D95B}"/>
          </ac:cxnSpMkLst>
        </pc:cxnChg>
        <pc:cxnChg chg="mod">
          <ac:chgData name="牧野 利明" userId="S::t-makino@espec.co.jp::2e973cc5-cfce-4a4e-aeb2-3e970dbf87fe" providerId="AD" clId="Web-{6AEBBC46-C44D-47C9-A1EE-4ED313EFCD31}" dt="2024-01-31T10:39:20.586" v="39" actId="1076"/>
          <ac:cxnSpMkLst>
            <pc:docMk/>
            <pc:sldMk cId="168973771" sldId="258"/>
            <ac:cxnSpMk id="26" creationId="{7678A7D9-1F84-471D-86A1-C679E5914414}"/>
          </ac:cxnSpMkLst>
        </pc:cxnChg>
        <pc:cxnChg chg="mod">
          <ac:chgData name="牧野 利明" userId="S::t-makino@espec.co.jp::2e973cc5-cfce-4a4e-aeb2-3e970dbf87fe" providerId="AD" clId="Web-{6AEBBC46-C44D-47C9-A1EE-4ED313EFCD31}" dt="2024-01-31T10:39:05.773" v="23" actId="1076"/>
          <ac:cxnSpMkLst>
            <pc:docMk/>
            <pc:sldMk cId="168973771" sldId="258"/>
            <ac:cxnSpMk id="28" creationId="{F597106F-23ED-7873-E67F-749F1737BD29}"/>
          </ac:cxnSpMkLst>
        </pc:cxnChg>
        <pc:cxnChg chg="mod">
          <ac:chgData name="牧野 利明" userId="S::t-makino@espec.co.jp::2e973cc5-cfce-4a4e-aeb2-3e970dbf87fe" providerId="AD" clId="Web-{6AEBBC46-C44D-47C9-A1EE-4ED313EFCD31}" dt="2024-01-31T10:39:05.835" v="26" actId="1076"/>
          <ac:cxnSpMkLst>
            <pc:docMk/>
            <pc:sldMk cId="168973771" sldId="258"/>
            <ac:cxnSpMk id="31" creationId="{ED3BB907-7DD0-7DA2-B058-D15585CED338}"/>
          </ac:cxnSpMkLst>
        </pc:cxnChg>
        <pc:cxnChg chg="mod">
          <ac:chgData name="牧野 利明" userId="S::t-makino@espec.co.jp::2e973cc5-cfce-4a4e-aeb2-3e970dbf87fe" providerId="AD" clId="Web-{6AEBBC46-C44D-47C9-A1EE-4ED313EFCD31}" dt="2024-01-31T10:39:05.851" v="27" actId="1076"/>
          <ac:cxnSpMkLst>
            <pc:docMk/>
            <pc:sldMk cId="168973771" sldId="258"/>
            <ac:cxnSpMk id="33" creationId="{8EC4772D-201D-2E5E-978C-BCA4D5B148D8}"/>
          </ac:cxnSpMkLst>
        </pc:cxnChg>
        <pc:cxnChg chg="mod">
          <ac:chgData name="牧野 利明" userId="S::t-makino@espec.co.jp::2e973cc5-cfce-4a4e-aeb2-3e970dbf87fe" providerId="AD" clId="Web-{6AEBBC46-C44D-47C9-A1EE-4ED313EFCD31}" dt="2024-01-31T10:39:05.867" v="28" actId="1076"/>
          <ac:cxnSpMkLst>
            <pc:docMk/>
            <pc:sldMk cId="168973771" sldId="258"/>
            <ac:cxnSpMk id="34" creationId="{C55E2C0E-996F-2F76-63E2-D0B73D0423C9}"/>
          </ac:cxnSpMkLst>
        </pc:cxnChg>
        <pc:cxnChg chg="mod">
          <ac:chgData name="牧野 利明" userId="S::t-makino@espec.co.jp::2e973cc5-cfce-4a4e-aeb2-3e970dbf87fe" providerId="AD" clId="Web-{6AEBBC46-C44D-47C9-A1EE-4ED313EFCD31}" dt="2024-01-31T10:39:05.882" v="29" actId="1076"/>
          <ac:cxnSpMkLst>
            <pc:docMk/>
            <pc:sldMk cId="168973771" sldId="258"/>
            <ac:cxnSpMk id="35" creationId="{D2D7E3B1-E28F-70C5-0A61-2F000B84F7DF}"/>
          </ac:cxnSpMkLst>
        </pc:cxnChg>
        <pc:cxnChg chg="mod">
          <ac:chgData name="牧野 利明" userId="S::t-makino@espec.co.jp::2e973cc5-cfce-4a4e-aeb2-3e970dbf87fe" providerId="AD" clId="Web-{6AEBBC46-C44D-47C9-A1EE-4ED313EFCD31}" dt="2024-01-31T10:39:20.601" v="40" actId="1076"/>
          <ac:cxnSpMkLst>
            <pc:docMk/>
            <pc:sldMk cId="168973771" sldId="258"/>
            <ac:cxnSpMk id="36" creationId="{5B10453B-9EC4-4504-3A23-AD3A7C87A3E9}"/>
          </ac:cxnSpMkLst>
        </pc:cxnChg>
      </pc:sldChg>
    </pc:docChg>
  </pc:docChgLst>
  <pc:docChgLst>
    <pc:chgData name="久保田 喜士" userId="S::yo-kubota@espec.co.jp::03806d9e-d8d6-41d4-9f7a-847250a77354" providerId="AD" clId="Web-{07916EBA-EF5A-4F18-980B-00B94A4056B3}"/>
    <pc:docChg chg="delSld modSld">
      <pc:chgData name="久保田 喜士" userId="S::yo-kubota@espec.co.jp::03806d9e-d8d6-41d4-9f7a-847250a77354" providerId="AD" clId="Web-{07916EBA-EF5A-4F18-980B-00B94A4056B3}" dt="2024-03-13T09:39:17.480" v="191" actId="1076"/>
      <pc:docMkLst>
        <pc:docMk/>
      </pc:docMkLst>
      <pc:sldChg chg="modSp">
        <pc:chgData name="久保田 喜士" userId="S::yo-kubota@espec.co.jp::03806d9e-d8d6-41d4-9f7a-847250a77354" providerId="AD" clId="Web-{07916EBA-EF5A-4F18-980B-00B94A4056B3}" dt="2024-03-13T09:13:56.133" v="9" actId="20577"/>
        <pc:sldMkLst>
          <pc:docMk/>
          <pc:sldMk cId="2855083415" sldId="256"/>
        </pc:sldMkLst>
        <pc:spChg chg="mod">
          <ac:chgData name="久保田 喜士" userId="S::yo-kubota@espec.co.jp::03806d9e-d8d6-41d4-9f7a-847250a77354" providerId="AD" clId="Web-{07916EBA-EF5A-4F18-980B-00B94A4056B3}" dt="2024-03-13T09:13:56.133" v="9" actId="20577"/>
          <ac:spMkLst>
            <pc:docMk/>
            <pc:sldMk cId="2855083415" sldId="256"/>
            <ac:spMk id="3" creationId="{DA73D36F-5EAA-3C9B-5D73-87D6DB1D0079}"/>
          </ac:spMkLst>
        </pc:spChg>
      </pc:sldChg>
      <pc:sldChg chg="del">
        <pc:chgData name="久保田 喜士" userId="S::yo-kubota@espec.co.jp::03806d9e-d8d6-41d4-9f7a-847250a77354" providerId="AD" clId="Web-{07916EBA-EF5A-4F18-980B-00B94A4056B3}" dt="2024-03-13T09:25:01.132" v="102"/>
        <pc:sldMkLst>
          <pc:docMk/>
          <pc:sldMk cId="4292555960" sldId="262"/>
        </pc:sldMkLst>
      </pc:sldChg>
      <pc:sldChg chg="modSp del">
        <pc:chgData name="久保田 喜士" userId="S::yo-kubota@espec.co.jp::03806d9e-d8d6-41d4-9f7a-847250a77354" providerId="AD" clId="Web-{07916EBA-EF5A-4F18-980B-00B94A4056B3}" dt="2024-03-13T09:17:51.998" v="35"/>
        <pc:sldMkLst>
          <pc:docMk/>
          <pc:sldMk cId="2630279154" sldId="263"/>
        </pc:sldMkLst>
        <pc:spChg chg="mod">
          <ac:chgData name="久保田 喜士" userId="S::yo-kubota@espec.co.jp::03806d9e-d8d6-41d4-9f7a-847250a77354" providerId="AD" clId="Web-{07916EBA-EF5A-4F18-980B-00B94A4056B3}" dt="2024-03-13T09:17:41.622" v="30" actId="1076"/>
          <ac:spMkLst>
            <pc:docMk/>
            <pc:sldMk cId="2630279154" sldId="263"/>
            <ac:spMk id="4" creationId="{3C5F14C5-B698-CAB4-A270-69732744B264}"/>
          </ac:spMkLst>
        </pc:spChg>
      </pc:sldChg>
      <pc:sldChg chg="addSp delSp modSp">
        <pc:chgData name="久保田 喜士" userId="S::yo-kubota@espec.co.jp::03806d9e-d8d6-41d4-9f7a-847250a77354" providerId="AD" clId="Web-{07916EBA-EF5A-4F18-980B-00B94A4056B3}" dt="2024-03-13T09:39:17.480" v="191" actId="1076"/>
        <pc:sldMkLst>
          <pc:docMk/>
          <pc:sldMk cId="846554950" sldId="264"/>
        </pc:sldMkLst>
        <pc:spChg chg="mod">
          <ac:chgData name="久保田 喜士" userId="S::yo-kubota@espec.co.jp::03806d9e-d8d6-41d4-9f7a-847250a77354" providerId="AD" clId="Web-{07916EBA-EF5A-4F18-980B-00B94A4056B3}" dt="2024-03-13T09:28:29.543" v="112" actId="1076"/>
          <ac:spMkLst>
            <pc:docMk/>
            <pc:sldMk cId="846554950" sldId="264"/>
            <ac:spMk id="2" creationId="{6048016B-778F-1362-279F-804F7AEF4F57}"/>
          </ac:spMkLst>
        </pc:spChg>
        <pc:spChg chg="add mod">
          <ac:chgData name="久保田 喜士" userId="S::yo-kubota@espec.co.jp::03806d9e-d8d6-41d4-9f7a-847250a77354" providerId="AD" clId="Web-{07916EBA-EF5A-4F18-980B-00B94A4056B3}" dt="2024-03-13T09:28:29.575" v="114" actId="1076"/>
          <ac:spMkLst>
            <pc:docMk/>
            <pc:sldMk cId="846554950" sldId="264"/>
            <ac:spMk id="3" creationId="{35378C41-A4F6-3B55-7073-731F3B0B818B}"/>
          </ac:spMkLst>
        </pc:spChg>
        <pc:spChg chg="mod">
          <ac:chgData name="久保田 喜士" userId="S::yo-kubota@espec.co.jp::03806d9e-d8d6-41d4-9f7a-847250a77354" providerId="AD" clId="Web-{07916EBA-EF5A-4F18-980B-00B94A4056B3}" dt="2024-03-13T09:29:39.373" v="133" actId="20577"/>
          <ac:spMkLst>
            <pc:docMk/>
            <pc:sldMk cId="846554950" sldId="264"/>
            <ac:spMk id="4" creationId="{3C5F14C5-B698-CAB4-A270-69732744B264}"/>
          </ac:spMkLst>
        </pc:spChg>
        <pc:spChg chg="add mod">
          <ac:chgData name="久保田 喜士" userId="S::yo-kubota@espec.co.jp::03806d9e-d8d6-41d4-9f7a-847250a77354" providerId="AD" clId="Web-{07916EBA-EF5A-4F18-980B-00B94A4056B3}" dt="2024-03-13T09:34:35.442" v="182" actId="1076"/>
          <ac:spMkLst>
            <pc:docMk/>
            <pc:sldMk cId="846554950" sldId="264"/>
            <ac:spMk id="6" creationId="{DC90949A-8D8B-CEF7-EB56-DC313BACC712}"/>
          </ac:spMkLst>
        </pc:spChg>
        <pc:spChg chg="add mod">
          <ac:chgData name="久保田 喜士" userId="S::yo-kubota@espec.co.jp::03806d9e-d8d6-41d4-9f7a-847250a77354" providerId="AD" clId="Web-{07916EBA-EF5A-4F18-980B-00B94A4056B3}" dt="2024-03-13T09:28:35.950" v="122" actId="1076"/>
          <ac:spMkLst>
            <pc:docMk/>
            <pc:sldMk cId="846554950" sldId="264"/>
            <ac:spMk id="7" creationId="{0687B1FD-8057-9C99-E41B-9AD942B071ED}"/>
          </ac:spMkLst>
        </pc:spChg>
        <pc:spChg chg="add mod">
          <ac:chgData name="久保田 喜士" userId="S::yo-kubota@espec.co.jp::03806d9e-d8d6-41d4-9f7a-847250a77354" providerId="AD" clId="Web-{07916EBA-EF5A-4F18-980B-00B94A4056B3}" dt="2024-03-13T09:34:35.442" v="183" actId="1076"/>
          <ac:spMkLst>
            <pc:docMk/>
            <pc:sldMk cId="846554950" sldId="264"/>
            <ac:spMk id="9" creationId="{55FA625A-B106-CB54-0D9B-10EA5D685A81}"/>
          </ac:spMkLst>
        </pc:spChg>
        <pc:spChg chg="add mod">
          <ac:chgData name="久保田 喜士" userId="S::yo-kubota@espec.co.jp::03806d9e-d8d6-41d4-9f7a-847250a77354" providerId="AD" clId="Web-{07916EBA-EF5A-4F18-980B-00B94A4056B3}" dt="2024-03-13T09:30:36.765" v="146" actId="1076"/>
          <ac:spMkLst>
            <pc:docMk/>
            <pc:sldMk cId="846554950" sldId="264"/>
            <ac:spMk id="11" creationId="{CEA1ADB8-1AA0-C872-12DA-5211BF51724D}"/>
          </ac:spMkLst>
        </pc:spChg>
        <pc:spChg chg="add mod">
          <ac:chgData name="久保田 喜士" userId="S::yo-kubota@espec.co.jp::03806d9e-d8d6-41d4-9f7a-847250a77354" providerId="AD" clId="Web-{07916EBA-EF5A-4F18-980B-00B94A4056B3}" dt="2024-03-13T09:30:36.812" v="147" actId="1076"/>
          <ac:spMkLst>
            <pc:docMk/>
            <pc:sldMk cId="846554950" sldId="264"/>
            <ac:spMk id="12" creationId="{20898A9D-B13E-4EE6-9AF9-612653955CBE}"/>
          </ac:spMkLst>
        </pc:spChg>
        <pc:spChg chg="add mod">
          <ac:chgData name="久保田 喜士" userId="S::yo-kubota@espec.co.jp::03806d9e-d8d6-41d4-9f7a-847250a77354" providerId="AD" clId="Web-{07916EBA-EF5A-4F18-980B-00B94A4056B3}" dt="2024-03-13T09:30:36.828" v="148" actId="1076"/>
          <ac:spMkLst>
            <pc:docMk/>
            <pc:sldMk cId="846554950" sldId="264"/>
            <ac:spMk id="14" creationId="{EF8163ED-3B01-4274-7E9A-BF198774ADAE}"/>
          </ac:spMkLst>
        </pc:spChg>
        <pc:spChg chg="add mod">
          <ac:chgData name="久保田 喜士" userId="S::yo-kubota@espec.co.jp::03806d9e-d8d6-41d4-9f7a-847250a77354" providerId="AD" clId="Web-{07916EBA-EF5A-4F18-980B-00B94A4056B3}" dt="2024-03-13T09:30:25.874" v="145" actId="1076"/>
          <ac:spMkLst>
            <pc:docMk/>
            <pc:sldMk cId="846554950" sldId="264"/>
            <ac:spMk id="16" creationId="{1E7FE5EC-9690-C36F-AFF5-28EA494DF106}"/>
          </ac:spMkLst>
        </pc:spChg>
        <pc:spChg chg="add del mod">
          <ac:chgData name="久保田 喜士" userId="S::yo-kubota@espec.co.jp::03806d9e-d8d6-41d4-9f7a-847250a77354" providerId="AD" clId="Web-{07916EBA-EF5A-4F18-980B-00B94A4056B3}" dt="2024-03-13T09:31:38.860" v="161"/>
          <ac:spMkLst>
            <pc:docMk/>
            <pc:sldMk cId="846554950" sldId="264"/>
            <ac:spMk id="17" creationId="{D8B5EB87-B9E1-C40B-E476-4F4360BF4EB8}"/>
          </ac:spMkLst>
        </pc:spChg>
        <pc:spChg chg="add mod ord">
          <ac:chgData name="久保田 喜士" userId="S::yo-kubota@espec.co.jp::03806d9e-d8d6-41d4-9f7a-847250a77354" providerId="AD" clId="Web-{07916EBA-EF5A-4F18-980B-00B94A4056B3}" dt="2024-03-13T09:32:12.924" v="175" actId="20577"/>
          <ac:spMkLst>
            <pc:docMk/>
            <pc:sldMk cId="846554950" sldId="264"/>
            <ac:spMk id="18" creationId="{D6F8A291-1296-B7D3-5D66-7473B3D7073E}"/>
          </ac:spMkLst>
        </pc:spChg>
        <pc:spChg chg="add del mod">
          <ac:chgData name="久保田 喜士" userId="S::yo-kubota@espec.co.jp::03806d9e-d8d6-41d4-9f7a-847250a77354" providerId="AD" clId="Web-{07916EBA-EF5A-4F18-980B-00B94A4056B3}" dt="2024-03-13T09:33:33.675" v="181"/>
          <ac:spMkLst>
            <pc:docMk/>
            <pc:sldMk cId="846554950" sldId="264"/>
            <ac:spMk id="19" creationId="{4ED09F9F-6559-EC02-D5F6-825723E8FC17}"/>
          </ac:spMkLst>
        </pc:spChg>
        <pc:picChg chg="add del mod">
          <ac:chgData name="久保田 喜士" userId="S::yo-kubota@espec.co.jp::03806d9e-d8d6-41d4-9f7a-847250a77354" providerId="AD" clId="Web-{07916EBA-EF5A-4F18-980B-00B94A4056B3}" dt="2024-03-13T09:39:14.496" v="189"/>
          <ac:picMkLst>
            <pc:docMk/>
            <pc:sldMk cId="846554950" sldId="264"/>
            <ac:picMk id="20" creationId="{C2CA6B9F-90E0-48A5-3F28-21F5A2F5D30C}"/>
          </ac:picMkLst>
        </pc:picChg>
        <pc:picChg chg="add del mod">
          <ac:chgData name="久保田 喜士" userId="S::yo-kubota@espec.co.jp::03806d9e-d8d6-41d4-9f7a-847250a77354" providerId="AD" clId="Web-{07916EBA-EF5A-4F18-980B-00B94A4056B3}" dt="2024-03-13T09:37:03.180" v="188"/>
          <ac:picMkLst>
            <pc:docMk/>
            <pc:sldMk cId="846554950" sldId="264"/>
            <ac:picMk id="21" creationId="{47B29FE9-244A-8405-9228-415DB3793743}"/>
          </ac:picMkLst>
        </pc:picChg>
        <pc:picChg chg="add mod">
          <ac:chgData name="久保田 喜士" userId="S::yo-kubota@espec.co.jp::03806d9e-d8d6-41d4-9f7a-847250a77354" providerId="AD" clId="Web-{07916EBA-EF5A-4F18-980B-00B94A4056B3}" dt="2024-03-13T09:39:17.480" v="191" actId="1076"/>
          <ac:picMkLst>
            <pc:docMk/>
            <pc:sldMk cId="846554950" sldId="264"/>
            <ac:picMk id="22" creationId="{763DE500-5BAC-BFB0-2FEB-3D177DF7F98E}"/>
          </ac:picMkLst>
        </pc:picChg>
      </pc:sldChg>
    </pc:docChg>
  </pc:docChgLst>
  <pc:docChgLst>
    <pc:chgData name="岡澤 崇司" userId="S::t-okazawa@espec.co.jp::23e466e4-c7b2-4a8f-82d4-0d6191e9fe14" providerId="AD" clId="Web-{DA2DF6D3-90FF-499C-9981-D2A15347F742}"/>
    <pc:docChg chg="modSld">
      <pc:chgData name="岡澤 崇司" userId="S::t-okazawa@espec.co.jp::23e466e4-c7b2-4a8f-82d4-0d6191e9fe14" providerId="AD" clId="Web-{DA2DF6D3-90FF-499C-9981-D2A15347F742}" dt="2024-03-13T10:12:43.341" v="146" actId="1076"/>
      <pc:docMkLst>
        <pc:docMk/>
      </pc:docMkLst>
      <pc:sldChg chg="addSp delSp modSp">
        <pc:chgData name="岡澤 崇司" userId="S::t-okazawa@espec.co.jp::23e466e4-c7b2-4a8f-82d4-0d6191e9fe14" providerId="AD" clId="Web-{DA2DF6D3-90FF-499C-9981-D2A15347F742}" dt="2024-03-13T09:50:39.206" v="11"/>
        <pc:sldMkLst>
          <pc:docMk/>
          <pc:sldMk cId="4170097598" sldId="260"/>
        </pc:sldMkLst>
        <pc:spChg chg="mod">
          <ac:chgData name="岡澤 崇司" userId="S::t-okazawa@espec.co.jp::23e466e4-c7b2-4a8f-82d4-0d6191e9fe14" providerId="AD" clId="Web-{DA2DF6D3-90FF-499C-9981-D2A15347F742}" dt="2024-03-13T09:50:25.080" v="2" actId="1076"/>
          <ac:spMkLst>
            <pc:docMk/>
            <pc:sldMk cId="4170097598" sldId="260"/>
            <ac:spMk id="3" creationId="{EB02ADE6-288E-7936-BA19-3DEDD18A9568}"/>
          </ac:spMkLst>
        </pc:spChg>
        <pc:graphicFrameChg chg="add del mod modGraphic">
          <ac:chgData name="岡澤 崇司" userId="S::t-okazawa@espec.co.jp::23e466e4-c7b2-4a8f-82d4-0d6191e9fe14" providerId="AD" clId="Web-{DA2DF6D3-90FF-499C-9981-D2A15347F742}" dt="2024-03-13T09:50:39.206" v="11"/>
          <ac:graphicFrameMkLst>
            <pc:docMk/>
            <pc:sldMk cId="4170097598" sldId="260"/>
            <ac:graphicFrameMk id="5" creationId="{9E9FFF5B-5002-5675-8FD1-CE01FE0F33EA}"/>
          </ac:graphicFrameMkLst>
        </pc:graphicFrameChg>
      </pc:sldChg>
      <pc:sldChg chg="addSp delSp modSp">
        <pc:chgData name="岡澤 崇司" userId="S::t-okazawa@espec.co.jp::23e466e4-c7b2-4a8f-82d4-0d6191e9fe14" providerId="AD" clId="Web-{DA2DF6D3-90FF-499C-9981-D2A15347F742}" dt="2024-03-13T10:12:43.341" v="146" actId="1076"/>
        <pc:sldMkLst>
          <pc:docMk/>
          <pc:sldMk cId="2638429876" sldId="265"/>
        </pc:sldMkLst>
        <pc:spChg chg="mod">
          <ac:chgData name="岡澤 崇司" userId="S::t-okazawa@espec.co.jp::23e466e4-c7b2-4a8f-82d4-0d6191e9fe14" providerId="AD" clId="Web-{DA2DF6D3-90FF-499C-9981-D2A15347F742}" dt="2024-03-13T10:10:32.962" v="123" actId="1076"/>
          <ac:spMkLst>
            <pc:docMk/>
            <pc:sldMk cId="2638429876" sldId="265"/>
            <ac:spMk id="3" creationId="{EB02ADE6-288E-7936-BA19-3DEDD18A9568}"/>
          </ac:spMkLst>
        </pc:spChg>
        <pc:spChg chg="add mod">
          <ac:chgData name="岡澤 崇司" userId="S::t-okazawa@espec.co.jp::23e466e4-c7b2-4a8f-82d4-0d6191e9fe14" providerId="AD" clId="Web-{DA2DF6D3-90FF-499C-9981-D2A15347F742}" dt="2024-03-13T10:11:13.542" v="130" actId="1076"/>
          <ac:spMkLst>
            <pc:docMk/>
            <pc:sldMk cId="2638429876" sldId="265"/>
            <ac:spMk id="9" creationId="{DC09DFC0-44A5-1EB3-F70D-B79A3D49D54D}"/>
          </ac:spMkLst>
        </pc:spChg>
        <pc:spChg chg="add mod">
          <ac:chgData name="岡澤 崇司" userId="S::t-okazawa@espec.co.jp::23e466e4-c7b2-4a8f-82d4-0d6191e9fe14" providerId="AD" clId="Web-{DA2DF6D3-90FF-499C-9981-D2A15347F742}" dt="2024-03-13T10:11:13.573" v="135" actId="1076"/>
          <ac:spMkLst>
            <pc:docMk/>
            <pc:sldMk cId="2638429876" sldId="265"/>
            <ac:spMk id="14" creationId="{7547441F-9783-3CFF-28B3-1B7507BADC2D}"/>
          </ac:spMkLst>
        </pc:spChg>
        <pc:spChg chg="add del">
          <ac:chgData name="岡澤 崇司" userId="S::t-okazawa@espec.co.jp::23e466e4-c7b2-4a8f-82d4-0d6191e9fe14" providerId="AD" clId="Web-{DA2DF6D3-90FF-499C-9981-D2A15347F742}" dt="2024-03-13T10:09:21.023" v="98"/>
          <ac:spMkLst>
            <pc:docMk/>
            <pc:sldMk cId="2638429876" sldId="265"/>
            <ac:spMk id="15" creationId="{961EC06E-3BEE-EE21-6760-7F993E344B31}"/>
          </ac:spMkLst>
        </pc:spChg>
        <pc:grpChg chg="add mod">
          <ac:chgData name="岡澤 崇司" userId="S::t-okazawa@espec.co.jp::23e466e4-c7b2-4a8f-82d4-0d6191e9fe14" providerId="AD" clId="Web-{DA2DF6D3-90FF-499C-9981-D2A15347F742}" dt="2024-03-13T10:12:25.138" v="144" actId="1076"/>
          <ac:grpSpMkLst>
            <pc:docMk/>
            <pc:sldMk cId="2638429876" sldId="265"/>
            <ac:grpSpMk id="17" creationId="{FDB5D2D5-41C1-3AAF-51AE-7B7E34E83F56}"/>
          </ac:grpSpMkLst>
        </pc:grpChg>
        <pc:grpChg chg="add mod">
          <ac:chgData name="岡澤 崇司" userId="S::t-okazawa@espec.co.jp::23e466e4-c7b2-4a8f-82d4-0d6191e9fe14" providerId="AD" clId="Web-{DA2DF6D3-90FF-499C-9981-D2A15347F742}" dt="2024-03-13T10:12:40.732" v="145" actId="1076"/>
          <ac:grpSpMkLst>
            <pc:docMk/>
            <pc:sldMk cId="2638429876" sldId="265"/>
            <ac:grpSpMk id="18" creationId="{39F8DFBD-4A6A-FC70-2D62-BEBEF1646515}"/>
          </ac:grpSpMkLst>
        </pc:grpChg>
        <pc:picChg chg="add mod">
          <ac:chgData name="岡澤 崇司" userId="S::t-okazawa@espec.co.jp::23e466e4-c7b2-4a8f-82d4-0d6191e9fe14" providerId="AD" clId="Web-{DA2DF6D3-90FF-499C-9981-D2A15347F742}" dt="2024-03-13T10:10:52.900" v="127" actId="1076"/>
          <ac:picMkLst>
            <pc:docMk/>
            <pc:sldMk cId="2638429876" sldId="265"/>
            <ac:picMk id="4" creationId="{305B732D-B2D8-9F7C-375C-3C8FFCC5E17C}"/>
          </ac:picMkLst>
        </pc:picChg>
        <pc:picChg chg="add mod">
          <ac:chgData name="岡澤 崇司" userId="S::t-okazawa@espec.co.jp::23e466e4-c7b2-4a8f-82d4-0d6191e9fe14" providerId="AD" clId="Web-{DA2DF6D3-90FF-499C-9981-D2A15347F742}" dt="2024-03-13T10:10:52.916" v="128" actId="1076"/>
          <ac:picMkLst>
            <pc:docMk/>
            <pc:sldMk cId="2638429876" sldId="265"/>
            <ac:picMk id="5" creationId="{0A00D418-E45A-53B0-4195-505DB0178BCB}"/>
          </ac:picMkLst>
        </pc:picChg>
        <pc:picChg chg="add mod">
          <ac:chgData name="岡澤 崇司" userId="S::t-okazawa@espec.co.jp::23e466e4-c7b2-4a8f-82d4-0d6191e9fe14" providerId="AD" clId="Web-{DA2DF6D3-90FF-499C-9981-D2A15347F742}" dt="2024-03-13T10:10:52.932" v="129" actId="1076"/>
          <ac:picMkLst>
            <pc:docMk/>
            <pc:sldMk cId="2638429876" sldId="265"/>
            <ac:picMk id="6" creationId="{C69BDA78-8707-DF69-EAC0-95C3D2820586}"/>
          </ac:picMkLst>
        </pc:picChg>
        <pc:picChg chg="add mod">
          <ac:chgData name="岡澤 崇司" userId="S::t-okazawa@espec.co.jp::23e466e4-c7b2-4a8f-82d4-0d6191e9fe14" providerId="AD" clId="Web-{DA2DF6D3-90FF-499C-9981-D2A15347F742}" dt="2024-03-13T10:10:43.885" v="126" actId="1076"/>
          <ac:picMkLst>
            <pc:docMk/>
            <pc:sldMk cId="2638429876" sldId="265"/>
            <ac:picMk id="7" creationId="{13F117E2-EF35-BF78-560F-676222822CFE}"/>
          </ac:picMkLst>
        </pc:picChg>
        <pc:picChg chg="add mod ord">
          <ac:chgData name="岡澤 崇司" userId="S::t-okazawa@espec.co.jp::23e466e4-c7b2-4a8f-82d4-0d6191e9fe14" providerId="AD" clId="Web-{DA2DF6D3-90FF-499C-9981-D2A15347F742}" dt="2024-03-13T10:10:43.853" v="125" actId="1076"/>
          <ac:picMkLst>
            <pc:docMk/>
            <pc:sldMk cId="2638429876" sldId="265"/>
            <ac:picMk id="8" creationId="{5A2FA0FA-EA7D-8B23-541D-D1787EAC75A5}"/>
          </ac:picMkLst>
        </pc:picChg>
        <pc:picChg chg="add mod modCrop">
          <ac:chgData name="岡澤 崇司" userId="S::t-okazawa@espec.co.jp::23e466e4-c7b2-4a8f-82d4-0d6191e9fe14" providerId="AD" clId="Web-{DA2DF6D3-90FF-499C-9981-D2A15347F742}" dt="2024-03-13T10:12:43.341" v="146" actId="1076"/>
          <ac:picMkLst>
            <pc:docMk/>
            <pc:sldMk cId="2638429876" sldId="265"/>
            <ac:picMk id="16" creationId="{A77029D9-34DC-67F6-A51F-06FCA4408DBF}"/>
          </ac:picMkLst>
        </pc:picChg>
        <pc:cxnChg chg="add mod">
          <ac:chgData name="岡澤 崇司" userId="S::t-okazawa@espec.co.jp::23e466e4-c7b2-4a8f-82d4-0d6191e9fe14" providerId="AD" clId="Web-{DA2DF6D3-90FF-499C-9981-D2A15347F742}" dt="2024-03-13T10:11:13.542" v="131" actId="1076"/>
          <ac:cxnSpMkLst>
            <pc:docMk/>
            <pc:sldMk cId="2638429876" sldId="265"/>
            <ac:cxnSpMk id="10" creationId="{6B8F59A5-EE0A-CB6A-5994-8966427C31AD}"/>
          </ac:cxnSpMkLst>
        </pc:cxnChg>
        <pc:cxnChg chg="add mod">
          <ac:chgData name="岡澤 崇司" userId="S::t-okazawa@espec.co.jp::23e466e4-c7b2-4a8f-82d4-0d6191e9fe14" providerId="AD" clId="Web-{DA2DF6D3-90FF-499C-9981-D2A15347F742}" dt="2024-03-13T10:11:13.557" v="132" actId="1076"/>
          <ac:cxnSpMkLst>
            <pc:docMk/>
            <pc:sldMk cId="2638429876" sldId="265"/>
            <ac:cxnSpMk id="11" creationId="{DD8A537E-034F-8936-9503-85A48DF34D5D}"/>
          </ac:cxnSpMkLst>
        </pc:cxnChg>
        <pc:cxnChg chg="add mod">
          <ac:chgData name="岡澤 崇司" userId="S::t-okazawa@espec.co.jp::23e466e4-c7b2-4a8f-82d4-0d6191e9fe14" providerId="AD" clId="Web-{DA2DF6D3-90FF-499C-9981-D2A15347F742}" dt="2024-03-13T10:11:13.557" v="133" actId="1076"/>
          <ac:cxnSpMkLst>
            <pc:docMk/>
            <pc:sldMk cId="2638429876" sldId="265"/>
            <ac:cxnSpMk id="12" creationId="{686FCD65-8BF7-5F90-B64E-2C2A72F014D4}"/>
          </ac:cxnSpMkLst>
        </pc:cxnChg>
        <pc:cxnChg chg="add mod">
          <ac:chgData name="岡澤 崇司" userId="S::t-okazawa@espec.co.jp::23e466e4-c7b2-4a8f-82d4-0d6191e9fe14" providerId="AD" clId="Web-{DA2DF6D3-90FF-499C-9981-D2A15347F742}" dt="2024-03-13T10:11:13.557" v="134" actId="1076"/>
          <ac:cxnSpMkLst>
            <pc:docMk/>
            <pc:sldMk cId="2638429876" sldId="265"/>
            <ac:cxnSpMk id="13" creationId="{BF575C0C-C771-DCBE-8D3F-CC46308CA643}"/>
          </ac:cxnSpMkLst>
        </pc:cxnChg>
      </pc:sldChg>
    </pc:docChg>
  </pc:docChgLst>
  <pc:docChgLst>
    <pc:chgData name="牧野 利明" userId="S::t-makino@espec.co.jp::2e973cc5-cfce-4a4e-aeb2-3e970dbf87fe" providerId="AD" clId="Web-{F318CAC6-8D45-4889-8745-684CA4841765}"/>
    <pc:docChg chg="modSld">
      <pc:chgData name="牧野 利明" userId="S::t-makino@espec.co.jp::2e973cc5-cfce-4a4e-aeb2-3e970dbf87fe" providerId="AD" clId="Web-{F318CAC6-8D45-4889-8745-684CA4841765}" dt="2024-02-05T10:18:26.637" v="105" actId="1076"/>
      <pc:docMkLst>
        <pc:docMk/>
      </pc:docMkLst>
      <pc:sldChg chg="addSp modSp">
        <pc:chgData name="牧野 利明" userId="S::t-makino@espec.co.jp::2e973cc5-cfce-4a4e-aeb2-3e970dbf87fe" providerId="AD" clId="Web-{F318CAC6-8D45-4889-8745-684CA4841765}" dt="2024-02-05T10:18:26.637" v="105" actId="1076"/>
        <pc:sldMkLst>
          <pc:docMk/>
          <pc:sldMk cId="168973771" sldId="258"/>
        </pc:sldMkLst>
        <pc:spChg chg="mod">
          <ac:chgData name="牧野 利明" userId="S::t-makino@espec.co.jp::2e973cc5-cfce-4a4e-aeb2-3e970dbf87fe" providerId="AD" clId="Web-{F318CAC6-8D45-4889-8745-684CA4841765}" dt="2024-02-05T10:16:26.166" v="0" actId="1076"/>
          <ac:spMkLst>
            <pc:docMk/>
            <pc:sldMk cId="168973771" sldId="258"/>
            <ac:spMk id="3" creationId="{D7BDD7C2-FBBC-CA09-AE86-1F3B2A0C330A}"/>
          </ac:spMkLst>
        </pc:spChg>
        <pc:spChg chg="mod">
          <ac:chgData name="牧野 利明" userId="S::t-makino@espec.co.jp::2e973cc5-cfce-4a4e-aeb2-3e970dbf87fe" providerId="AD" clId="Web-{F318CAC6-8D45-4889-8745-684CA4841765}" dt="2024-02-05T10:16:26.182" v="1" actId="1076"/>
          <ac:spMkLst>
            <pc:docMk/>
            <pc:sldMk cId="168973771" sldId="258"/>
            <ac:spMk id="4" creationId="{6531C638-29B6-7794-D17E-B6F917AEBEDE}"/>
          </ac:spMkLst>
        </pc:spChg>
        <pc:spChg chg="mod">
          <ac:chgData name="牧野 利明" userId="S::t-makino@espec.co.jp::2e973cc5-cfce-4a4e-aeb2-3e970dbf87fe" providerId="AD" clId="Web-{F318CAC6-8D45-4889-8745-684CA4841765}" dt="2024-02-05T10:16:26.197" v="2" actId="1076"/>
          <ac:spMkLst>
            <pc:docMk/>
            <pc:sldMk cId="168973771" sldId="258"/>
            <ac:spMk id="6" creationId="{BDC68507-8335-490B-E498-936CD93D2DB9}"/>
          </ac:spMkLst>
        </pc:spChg>
        <pc:spChg chg="mod">
          <ac:chgData name="牧野 利明" userId="S::t-makino@espec.co.jp::2e973cc5-cfce-4a4e-aeb2-3e970dbf87fe" providerId="AD" clId="Web-{F318CAC6-8D45-4889-8745-684CA4841765}" dt="2024-02-05T10:16:26.213" v="3" actId="1076"/>
          <ac:spMkLst>
            <pc:docMk/>
            <pc:sldMk cId="168973771" sldId="258"/>
            <ac:spMk id="7" creationId="{A72965E3-1095-91CA-1E12-50CBE034F354}"/>
          </ac:spMkLst>
        </pc:spChg>
        <pc:spChg chg="mod">
          <ac:chgData name="牧野 利明" userId="S::t-makino@espec.co.jp::2e973cc5-cfce-4a4e-aeb2-3e970dbf87fe" providerId="AD" clId="Web-{F318CAC6-8D45-4889-8745-684CA4841765}" dt="2024-02-05T10:16:26.229" v="4" actId="1076"/>
          <ac:spMkLst>
            <pc:docMk/>
            <pc:sldMk cId="168973771" sldId="258"/>
            <ac:spMk id="8" creationId="{659AF32F-178E-D7CC-E74D-F5E0381CBD64}"/>
          </ac:spMkLst>
        </pc:spChg>
        <pc:spChg chg="mod">
          <ac:chgData name="牧野 利明" userId="S::t-makino@espec.co.jp::2e973cc5-cfce-4a4e-aeb2-3e970dbf87fe" providerId="AD" clId="Web-{F318CAC6-8D45-4889-8745-684CA4841765}" dt="2024-02-05T10:18:26.622" v="103" actId="1076"/>
          <ac:spMkLst>
            <pc:docMk/>
            <pc:sldMk cId="168973771" sldId="258"/>
            <ac:spMk id="9" creationId="{2BFFB53E-B3D6-C003-8700-4FB56BD8C79B}"/>
          </ac:spMkLst>
        </pc:spChg>
        <pc:spChg chg="mod">
          <ac:chgData name="牧野 利明" userId="S::t-makino@espec.co.jp::2e973cc5-cfce-4a4e-aeb2-3e970dbf87fe" providerId="AD" clId="Web-{F318CAC6-8D45-4889-8745-684CA4841765}" dt="2024-02-05T10:16:26.229" v="5" actId="1076"/>
          <ac:spMkLst>
            <pc:docMk/>
            <pc:sldMk cId="168973771" sldId="258"/>
            <ac:spMk id="10" creationId="{16361EE1-6DBA-D9BA-8B47-7A33CFCDFC06}"/>
          </ac:spMkLst>
        </pc:spChg>
        <pc:spChg chg="mod">
          <ac:chgData name="牧野 利明" userId="S::t-makino@espec.co.jp::2e973cc5-cfce-4a4e-aeb2-3e970dbf87fe" providerId="AD" clId="Web-{F318CAC6-8D45-4889-8745-684CA4841765}" dt="2024-02-05T10:18:12.356" v="89" actId="20577"/>
          <ac:spMkLst>
            <pc:docMk/>
            <pc:sldMk cId="168973771" sldId="258"/>
            <ac:spMk id="11" creationId="{48DE1A9B-DD6B-E5F4-6508-FFCCBB4A0D9A}"/>
          </ac:spMkLst>
        </pc:spChg>
        <pc:spChg chg="mod">
          <ac:chgData name="牧野 利明" userId="S::t-makino@espec.co.jp::2e973cc5-cfce-4a4e-aeb2-3e970dbf87fe" providerId="AD" clId="Web-{F318CAC6-8D45-4889-8745-684CA4841765}" dt="2024-02-05T10:18:26.544" v="98" actId="1076"/>
          <ac:spMkLst>
            <pc:docMk/>
            <pc:sldMk cId="168973771" sldId="258"/>
            <ac:spMk id="12" creationId="{7B08931F-A31C-33F5-7140-89CA647623F4}"/>
          </ac:spMkLst>
        </pc:spChg>
        <pc:spChg chg="mod">
          <ac:chgData name="牧野 利明" userId="S::t-makino@espec.co.jp::2e973cc5-cfce-4a4e-aeb2-3e970dbf87fe" providerId="AD" clId="Web-{F318CAC6-8D45-4889-8745-684CA4841765}" dt="2024-02-05T10:16:33.510" v="35" actId="20577"/>
          <ac:spMkLst>
            <pc:docMk/>
            <pc:sldMk cId="168973771" sldId="258"/>
            <ac:spMk id="13" creationId="{368997C1-1183-0394-3F55-BAD78DD4CD6D}"/>
          </ac:spMkLst>
        </pc:spChg>
        <pc:spChg chg="mod">
          <ac:chgData name="牧野 利明" userId="S::t-makino@espec.co.jp::2e973cc5-cfce-4a4e-aeb2-3e970dbf87fe" providerId="AD" clId="Web-{F318CAC6-8D45-4889-8745-684CA4841765}" dt="2024-02-05T10:16:26.338" v="13" actId="1076"/>
          <ac:spMkLst>
            <pc:docMk/>
            <pc:sldMk cId="168973771" sldId="258"/>
            <ac:spMk id="19" creationId="{829174C2-2E7A-75FB-DA51-9E33295BFFFE}"/>
          </ac:spMkLst>
        </pc:spChg>
        <pc:spChg chg="mod">
          <ac:chgData name="牧野 利明" userId="S::t-makino@espec.co.jp::2e973cc5-cfce-4a4e-aeb2-3e970dbf87fe" providerId="AD" clId="Web-{F318CAC6-8D45-4889-8745-684CA4841765}" dt="2024-02-05T10:16:26.338" v="14" actId="1076"/>
          <ac:spMkLst>
            <pc:docMk/>
            <pc:sldMk cId="168973771" sldId="258"/>
            <ac:spMk id="20" creationId="{F9196119-8C11-4A77-38AF-7DF7D8E46465}"/>
          </ac:spMkLst>
        </pc:spChg>
        <pc:spChg chg="mod">
          <ac:chgData name="牧野 利明" userId="S::t-makino@espec.co.jp::2e973cc5-cfce-4a4e-aeb2-3e970dbf87fe" providerId="AD" clId="Web-{F318CAC6-8D45-4889-8745-684CA4841765}" dt="2024-02-05T10:16:26.354" v="15" actId="1076"/>
          <ac:spMkLst>
            <pc:docMk/>
            <pc:sldMk cId="168973771" sldId="258"/>
            <ac:spMk id="21" creationId="{ADE849C2-D3D8-DF61-7B14-2EC8ED454E4B}"/>
          </ac:spMkLst>
        </pc:spChg>
        <pc:spChg chg="mod">
          <ac:chgData name="牧野 利明" userId="S::t-makino@espec.co.jp::2e973cc5-cfce-4a4e-aeb2-3e970dbf87fe" providerId="AD" clId="Web-{F318CAC6-8D45-4889-8745-684CA4841765}" dt="2024-02-05T10:18:02.137" v="86" actId="20577"/>
          <ac:spMkLst>
            <pc:docMk/>
            <pc:sldMk cId="168973771" sldId="258"/>
            <ac:spMk id="22" creationId="{9D0FB331-AB81-BA97-FA67-8738A5C5E0E2}"/>
          </ac:spMkLst>
        </pc:spChg>
        <pc:spChg chg="mod">
          <ac:chgData name="牧野 利明" userId="S::t-makino@espec.co.jp::2e973cc5-cfce-4a4e-aeb2-3e970dbf87fe" providerId="AD" clId="Web-{F318CAC6-8D45-4889-8745-684CA4841765}" dt="2024-02-05T10:18:26.559" v="99" actId="1076"/>
          <ac:spMkLst>
            <pc:docMk/>
            <pc:sldMk cId="168973771" sldId="258"/>
            <ac:spMk id="23" creationId="{F8E90D48-2B4A-E36B-84FB-DC703F49FC12}"/>
          </ac:spMkLst>
        </pc:spChg>
        <pc:spChg chg="mod">
          <ac:chgData name="牧野 利明" userId="S::t-makino@espec.co.jp::2e973cc5-cfce-4a4e-aeb2-3e970dbf87fe" providerId="AD" clId="Web-{F318CAC6-8D45-4889-8745-684CA4841765}" dt="2024-02-05T10:18:26.637" v="105" actId="1076"/>
          <ac:spMkLst>
            <pc:docMk/>
            <pc:sldMk cId="168973771" sldId="258"/>
            <ac:spMk id="24" creationId="{5AE4B2DA-BF98-3375-87C5-857834D217E6}"/>
          </ac:spMkLst>
        </pc:spChg>
        <pc:spChg chg="mod">
          <ac:chgData name="牧野 利明" userId="S::t-makino@espec.co.jp::2e973cc5-cfce-4a4e-aeb2-3e970dbf87fe" providerId="AD" clId="Web-{F318CAC6-8D45-4889-8745-684CA4841765}" dt="2024-02-05T10:18:26.575" v="100" actId="1076"/>
          <ac:spMkLst>
            <pc:docMk/>
            <pc:sldMk cId="168973771" sldId="258"/>
            <ac:spMk id="25" creationId="{C93A3545-64DB-C125-E08C-098841619260}"/>
          </ac:spMkLst>
        </pc:spChg>
        <pc:spChg chg="mod">
          <ac:chgData name="牧野 利明" userId="S::t-makino@espec.co.jp::2e973cc5-cfce-4a4e-aeb2-3e970dbf87fe" providerId="AD" clId="Web-{F318CAC6-8D45-4889-8745-684CA4841765}" dt="2024-02-05T10:16:26.416" v="20" actId="1076"/>
          <ac:spMkLst>
            <pc:docMk/>
            <pc:sldMk cId="168973771" sldId="258"/>
            <ac:spMk id="27" creationId="{198D164B-E023-25D7-78D3-1440BFC8DCBA}"/>
          </ac:spMkLst>
        </pc:spChg>
        <pc:spChg chg="mod">
          <ac:chgData name="牧野 利明" userId="S::t-makino@espec.co.jp::2e973cc5-cfce-4a4e-aeb2-3e970dbf87fe" providerId="AD" clId="Web-{F318CAC6-8D45-4889-8745-684CA4841765}" dt="2024-02-05T10:16:26.432" v="22" actId="1076"/>
          <ac:spMkLst>
            <pc:docMk/>
            <pc:sldMk cId="168973771" sldId="258"/>
            <ac:spMk id="29" creationId="{CC215065-D08B-BB65-E721-7623DBFAED55}"/>
          </ac:spMkLst>
        </pc:spChg>
        <pc:spChg chg="mod">
          <ac:chgData name="牧野 利明" userId="S::t-makino@espec.co.jp::2e973cc5-cfce-4a4e-aeb2-3e970dbf87fe" providerId="AD" clId="Web-{F318CAC6-8D45-4889-8745-684CA4841765}" dt="2024-02-05T10:16:26.447" v="23" actId="1076"/>
          <ac:spMkLst>
            <pc:docMk/>
            <pc:sldMk cId="168973771" sldId="258"/>
            <ac:spMk id="30" creationId="{C889C1C8-7D28-3D5E-65BA-0BD5027996AC}"/>
          </ac:spMkLst>
        </pc:spChg>
        <pc:spChg chg="add mod">
          <ac:chgData name="牧野 利明" userId="S::t-makino@espec.co.jp::2e973cc5-cfce-4a4e-aeb2-3e970dbf87fe" providerId="AD" clId="Web-{F318CAC6-8D45-4889-8745-684CA4841765}" dt="2024-02-05T10:17:26.449" v="73" actId="20577"/>
          <ac:spMkLst>
            <pc:docMk/>
            <pc:sldMk cId="168973771" sldId="258"/>
            <ac:spMk id="32" creationId="{6CE33C40-EF45-4BB1-7E69-CE6B4F046383}"/>
          </ac:spMkLst>
        </pc:spChg>
        <pc:spChg chg="add mod">
          <ac:chgData name="牧野 利明" userId="S::t-makino@espec.co.jp::2e973cc5-cfce-4a4e-aeb2-3e970dbf87fe" providerId="AD" clId="Web-{F318CAC6-8D45-4889-8745-684CA4841765}" dt="2024-02-05T10:17:11.058" v="63" actId="1076"/>
          <ac:spMkLst>
            <pc:docMk/>
            <pc:sldMk cId="168973771" sldId="258"/>
            <ac:spMk id="37" creationId="{3EDA474E-EAD9-521D-5898-E6477AB0BAAF}"/>
          </ac:spMkLst>
        </pc:spChg>
        <pc:spChg chg="add mod">
          <ac:chgData name="牧野 利明" userId="S::t-makino@espec.co.jp::2e973cc5-cfce-4a4e-aeb2-3e970dbf87fe" providerId="AD" clId="Web-{F318CAC6-8D45-4889-8745-684CA4841765}" dt="2024-02-05T10:17:11.089" v="65" actId="1076"/>
          <ac:spMkLst>
            <pc:docMk/>
            <pc:sldMk cId="168973771" sldId="258"/>
            <ac:spMk id="39" creationId="{DB723AD5-2ADB-D9AA-C014-363E095EFB7A}"/>
          </ac:spMkLst>
        </pc:spChg>
        <pc:cxnChg chg="mod">
          <ac:chgData name="牧野 利明" userId="S::t-makino@espec.co.jp::2e973cc5-cfce-4a4e-aeb2-3e970dbf87fe" providerId="AD" clId="Web-{F318CAC6-8D45-4889-8745-684CA4841765}" dt="2024-02-05T10:18:26.637" v="104" actId="1076"/>
          <ac:cxnSpMkLst>
            <pc:docMk/>
            <pc:sldMk cId="168973771" sldId="258"/>
            <ac:cxnSpMk id="14" creationId="{CC43E459-A341-A74B-CCD4-B5555ED49427}"/>
          </ac:cxnSpMkLst>
        </pc:cxnChg>
        <pc:cxnChg chg="mod">
          <ac:chgData name="牧野 利明" userId="S::t-makino@espec.co.jp::2e973cc5-cfce-4a4e-aeb2-3e970dbf87fe" providerId="AD" clId="Web-{F318CAC6-8D45-4889-8745-684CA4841765}" dt="2024-02-05T10:16:26.291" v="9" actId="1076"/>
          <ac:cxnSpMkLst>
            <pc:docMk/>
            <pc:sldMk cId="168973771" sldId="258"/>
            <ac:cxnSpMk id="15" creationId="{399A7B89-D743-B24D-93CA-89DBFDCED086}"/>
          </ac:cxnSpMkLst>
        </pc:cxnChg>
        <pc:cxnChg chg="mod">
          <ac:chgData name="牧野 利明" userId="S::t-makino@espec.co.jp::2e973cc5-cfce-4a4e-aeb2-3e970dbf87fe" providerId="AD" clId="Web-{F318CAC6-8D45-4889-8745-684CA4841765}" dt="2024-02-05T10:16:26.291" v="10" actId="1076"/>
          <ac:cxnSpMkLst>
            <pc:docMk/>
            <pc:sldMk cId="168973771" sldId="258"/>
            <ac:cxnSpMk id="16" creationId="{83435893-CB50-A920-0ADE-8ACB7979C1AF}"/>
          </ac:cxnSpMkLst>
        </pc:cxnChg>
        <pc:cxnChg chg="mod">
          <ac:chgData name="牧野 利明" userId="S::t-makino@espec.co.jp::2e973cc5-cfce-4a4e-aeb2-3e970dbf87fe" providerId="AD" clId="Web-{F318CAC6-8D45-4889-8745-684CA4841765}" dt="2024-02-05T10:16:26.307" v="11" actId="1076"/>
          <ac:cxnSpMkLst>
            <pc:docMk/>
            <pc:sldMk cId="168973771" sldId="258"/>
            <ac:cxnSpMk id="17" creationId="{85BE184E-B11D-5C6C-9DF4-78F60E70A42C}"/>
          </ac:cxnSpMkLst>
        </pc:cxnChg>
        <pc:cxnChg chg="mod">
          <ac:chgData name="牧野 利明" userId="S::t-makino@espec.co.jp::2e973cc5-cfce-4a4e-aeb2-3e970dbf87fe" providerId="AD" clId="Web-{F318CAC6-8D45-4889-8745-684CA4841765}" dt="2024-02-05T10:17:41.699" v="76" actId="1076"/>
          <ac:cxnSpMkLst>
            <pc:docMk/>
            <pc:sldMk cId="168973771" sldId="258"/>
            <ac:cxnSpMk id="18" creationId="{EBA85C96-170F-7EE0-EA89-8038B032D95B}"/>
          </ac:cxnSpMkLst>
        </pc:cxnChg>
        <pc:cxnChg chg="mod">
          <ac:chgData name="牧野 利明" userId="S::t-makino@espec.co.jp::2e973cc5-cfce-4a4e-aeb2-3e970dbf87fe" providerId="AD" clId="Web-{F318CAC6-8D45-4889-8745-684CA4841765}" dt="2024-02-05T10:18:26.591" v="101" actId="1076"/>
          <ac:cxnSpMkLst>
            <pc:docMk/>
            <pc:sldMk cId="168973771" sldId="258"/>
            <ac:cxnSpMk id="26" creationId="{7678A7D9-1F84-471D-86A1-C679E5914414}"/>
          </ac:cxnSpMkLst>
        </pc:cxnChg>
        <pc:cxnChg chg="mod">
          <ac:chgData name="牧野 利明" userId="S::t-makino@espec.co.jp::2e973cc5-cfce-4a4e-aeb2-3e970dbf87fe" providerId="AD" clId="Web-{F318CAC6-8D45-4889-8745-684CA4841765}" dt="2024-02-05T10:16:26.432" v="21" actId="1076"/>
          <ac:cxnSpMkLst>
            <pc:docMk/>
            <pc:sldMk cId="168973771" sldId="258"/>
            <ac:cxnSpMk id="28" creationId="{F597106F-23ED-7873-E67F-749F1737BD29}"/>
          </ac:cxnSpMkLst>
        </pc:cxnChg>
        <pc:cxnChg chg="mod">
          <ac:chgData name="牧野 利明" userId="S::t-makino@espec.co.jp::2e973cc5-cfce-4a4e-aeb2-3e970dbf87fe" providerId="AD" clId="Web-{F318CAC6-8D45-4889-8745-684CA4841765}" dt="2024-02-05T10:16:26.463" v="24" actId="1076"/>
          <ac:cxnSpMkLst>
            <pc:docMk/>
            <pc:sldMk cId="168973771" sldId="258"/>
            <ac:cxnSpMk id="31" creationId="{ED3BB907-7DD0-7DA2-B058-D15585CED338}"/>
          </ac:cxnSpMkLst>
        </pc:cxnChg>
        <pc:cxnChg chg="mod">
          <ac:chgData name="牧野 利明" userId="S::t-makino@espec.co.jp::2e973cc5-cfce-4a4e-aeb2-3e970dbf87fe" providerId="AD" clId="Web-{F318CAC6-8D45-4889-8745-684CA4841765}" dt="2024-02-05T10:16:26.463" v="25" actId="1076"/>
          <ac:cxnSpMkLst>
            <pc:docMk/>
            <pc:sldMk cId="168973771" sldId="258"/>
            <ac:cxnSpMk id="33" creationId="{8EC4772D-201D-2E5E-978C-BCA4D5B148D8}"/>
          </ac:cxnSpMkLst>
        </pc:cxnChg>
        <pc:cxnChg chg="mod">
          <ac:chgData name="牧野 利明" userId="S::t-makino@espec.co.jp::2e973cc5-cfce-4a4e-aeb2-3e970dbf87fe" providerId="AD" clId="Web-{F318CAC6-8D45-4889-8745-684CA4841765}" dt="2024-02-05T10:16:26.479" v="26" actId="1076"/>
          <ac:cxnSpMkLst>
            <pc:docMk/>
            <pc:sldMk cId="168973771" sldId="258"/>
            <ac:cxnSpMk id="34" creationId="{C55E2C0E-996F-2F76-63E2-D0B73D0423C9}"/>
          </ac:cxnSpMkLst>
        </pc:cxnChg>
        <pc:cxnChg chg="mod">
          <ac:chgData name="牧野 利明" userId="S::t-makino@espec.co.jp::2e973cc5-cfce-4a4e-aeb2-3e970dbf87fe" providerId="AD" clId="Web-{F318CAC6-8D45-4889-8745-684CA4841765}" dt="2024-02-05T10:16:26.494" v="27" actId="1076"/>
          <ac:cxnSpMkLst>
            <pc:docMk/>
            <pc:sldMk cId="168973771" sldId="258"/>
            <ac:cxnSpMk id="35" creationId="{D2D7E3B1-E28F-70C5-0A61-2F000B84F7DF}"/>
          </ac:cxnSpMkLst>
        </pc:cxnChg>
        <pc:cxnChg chg="mod">
          <ac:chgData name="牧野 利明" userId="S::t-makino@espec.co.jp::2e973cc5-cfce-4a4e-aeb2-3e970dbf87fe" providerId="AD" clId="Web-{F318CAC6-8D45-4889-8745-684CA4841765}" dt="2024-02-05T10:18:26.606" v="102" actId="1076"/>
          <ac:cxnSpMkLst>
            <pc:docMk/>
            <pc:sldMk cId="168973771" sldId="258"/>
            <ac:cxnSpMk id="36" creationId="{5B10453B-9EC4-4504-3A23-AD3A7C87A3E9}"/>
          </ac:cxnSpMkLst>
        </pc:cxnChg>
        <pc:cxnChg chg="add mod">
          <ac:chgData name="牧野 利明" userId="S::t-makino@espec.co.jp::2e973cc5-cfce-4a4e-aeb2-3e970dbf87fe" providerId="AD" clId="Web-{F318CAC6-8D45-4889-8745-684CA4841765}" dt="2024-02-05T10:17:11.073" v="64" actId="1076"/>
          <ac:cxnSpMkLst>
            <pc:docMk/>
            <pc:sldMk cId="168973771" sldId="258"/>
            <ac:cxnSpMk id="38" creationId="{D0D2637C-91E4-9985-095C-B25298592009}"/>
          </ac:cxnSpMkLst>
        </pc:cxnChg>
        <pc:cxnChg chg="add mod">
          <ac:chgData name="牧野 利明" userId="S::t-makino@espec.co.jp::2e973cc5-cfce-4a4e-aeb2-3e970dbf87fe" providerId="AD" clId="Web-{F318CAC6-8D45-4889-8745-684CA4841765}" dt="2024-02-05T10:17:11.105" v="66" actId="1076"/>
          <ac:cxnSpMkLst>
            <pc:docMk/>
            <pc:sldMk cId="168973771" sldId="258"/>
            <ac:cxnSpMk id="40" creationId="{36FC4C1F-0373-5ACE-A105-AD775A0743B9}"/>
          </ac:cxnSpMkLst>
        </pc:cxnChg>
      </pc:sldChg>
    </pc:docChg>
  </pc:docChgLst>
  <pc:docChgLst>
    <pc:chgData name="日比野 涼平" userId="S::r-hibino@espec.co.jp::84366ca8-7477-490d-8bfe-443a848af2c9" providerId="AD" clId="Web-{63D13154-C51E-41AD-9A4B-F82D49A6FC4F}"/>
    <pc:docChg chg="modSld">
      <pc:chgData name="日比野 涼平" userId="S::r-hibino@espec.co.jp::84366ca8-7477-490d-8bfe-443a848af2c9" providerId="AD" clId="Web-{63D13154-C51E-41AD-9A4B-F82D49A6FC4F}" dt="2024-03-13T09:24:10.183" v="170" actId="1076"/>
      <pc:docMkLst>
        <pc:docMk/>
      </pc:docMkLst>
      <pc:sldChg chg="addSp modSp">
        <pc:chgData name="日比野 涼平" userId="S::r-hibino@espec.co.jp::84366ca8-7477-490d-8bfe-443a848af2c9" providerId="AD" clId="Web-{63D13154-C51E-41AD-9A4B-F82D49A6FC4F}" dt="2024-03-13T09:24:10.183" v="170" actId="1076"/>
        <pc:sldMkLst>
          <pc:docMk/>
          <pc:sldMk cId="1754725552" sldId="270"/>
        </pc:sldMkLst>
        <pc:spChg chg="add mod">
          <ac:chgData name="日比野 涼平" userId="S::r-hibino@espec.co.jp::84366ca8-7477-490d-8bfe-443a848af2c9" providerId="AD" clId="Web-{63D13154-C51E-41AD-9A4B-F82D49A6FC4F}" dt="2024-03-13T09:24:03.902" v="167" actId="14100"/>
          <ac:spMkLst>
            <pc:docMk/>
            <pc:sldMk cId="1754725552" sldId="270"/>
            <ac:spMk id="3" creationId="{1788C6F4-30A6-9A6A-41A0-38830C68D550}"/>
          </ac:spMkLst>
        </pc:spChg>
        <pc:spChg chg="add mod">
          <ac:chgData name="日比野 涼平" userId="S::r-hibino@espec.co.jp::84366ca8-7477-490d-8bfe-443a848af2c9" providerId="AD" clId="Web-{63D13154-C51E-41AD-9A4B-F82D49A6FC4F}" dt="2024-03-13T09:23:40.151" v="156" actId="1076"/>
          <ac:spMkLst>
            <pc:docMk/>
            <pc:sldMk cId="1754725552" sldId="270"/>
            <ac:spMk id="6" creationId="{3FBECE1C-1168-6A75-9250-6B70B7195AA4}"/>
          </ac:spMkLst>
        </pc:spChg>
        <pc:spChg chg="mod">
          <ac:chgData name="日比野 涼平" userId="S::r-hibino@espec.co.jp::84366ca8-7477-490d-8bfe-443a848af2c9" providerId="AD" clId="Web-{63D13154-C51E-41AD-9A4B-F82D49A6FC4F}" dt="2024-03-13T09:23:45.589" v="159" actId="1076"/>
          <ac:spMkLst>
            <pc:docMk/>
            <pc:sldMk cId="1754725552" sldId="270"/>
            <ac:spMk id="9" creationId="{5A706E63-46C0-B25F-4090-120CF037BDCD}"/>
          </ac:spMkLst>
        </pc:spChg>
        <pc:spChg chg="mod">
          <ac:chgData name="日比野 涼平" userId="S::r-hibino@espec.co.jp::84366ca8-7477-490d-8bfe-443a848af2c9" providerId="AD" clId="Web-{63D13154-C51E-41AD-9A4B-F82D49A6FC4F}" dt="2024-03-13T09:23:45.604" v="160" actId="1076"/>
          <ac:spMkLst>
            <pc:docMk/>
            <pc:sldMk cId="1754725552" sldId="270"/>
            <ac:spMk id="11" creationId="{6FBFD27C-D4E2-71F7-AF9B-DA74FAC1F42B}"/>
          </ac:spMkLst>
        </pc:spChg>
        <pc:spChg chg="mod">
          <ac:chgData name="日比野 涼平" userId="S::r-hibino@espec.co.jp::84366ca8-7477-490d-8bfe-443a848af2c9" providerId="AD" clId="Web-{63D13154-C51E-41AD-9A4B-F82D49A6FC4F}" dt="2024-03-13T09:23:40.167" v="157" actId="1076"/>
          <ac:spMkLst>
            <pc:docMk/>
            <pc:sldMk cId="1754725552" sldId="270"/>
            <ac:spMk id="13" creationId="{F4935F86-1BCE-706E-65CC-2C1FBD18DD90}"/>
          </ac:spMkLst>
        </pc:spChg>
        <pc:picChg chg="mod">
          <ac:chgData name="日比野 涼平" userId="S::r-hibino@espec.co.jp::84366ca8-7477-490d-8bfe-443a848af2c9" providerId="AD" clId="Web-{63D13154-C51E-41AD-9A4B-F82D49A6FC4F}" dt="2024-03-13T09:23:53.511" v="163" actId="1076"/>
          <ac:picMkLst>
            <pc:docMk/>
            <pc:sldMk cId="1754725552" sldId="270"/>
            <ac:picMk id="4" creationId="{22355DA6-5983-BD87-69C4-886CBE27C9D7}"/>
          </ac:picMkLst>
        </pc:picChg>
        <pc:picChg chg="mod">
          <ac:chgData name="日比野 涼平" userId="S::r-hibino@espec.co.jp::84366ca8-7477-490d-8bfe-443a848af2c9" providerId="AD" clId="Web-{63D13154-C51E-41AD-9A4B-F82D49A6FC4F}" dt="2024-03-13T09:23:10.978" v="152" actId="1076"/>
          <ac:picMkLst>
            <pc:docMk/>
            <pc:sldMk cId="1754725552" sldId="270"/>
            <ac:picMk id="5" creationId="{C4989552-412E-E9B7-B71E-13328B441985}"/>
          </ac:picMkLst>
        </pc:picChg>
        <pc:picChg chg="mod">
          <ac:chgData name="日比野 涼平" userId="S::r-hibino@espec.co.jp::84366ca8-7477-490d-8bfe-443a848af2c9" providerId="AD" clId="Web-{63D13154-C51E-41AD-9A4B-F82D49A6FC4F}" dt="2024-03-13T09:24:06.980" v="168" actId="1076"/>
          <ac:picMkLst>
            <pc:docMk/>
            <pc:sldMk cId="1754725552" sldId="270"/>
            <ac:picMk id="7" creationId="{8A655A0B-F0DF-4A05-423E-C1148DE94F6F}"/>
          </ac:picMkLst>
        </pc:picChg>
        <pc:picChg chg="mod">
          <ac:chgData name="日比野 涼平" userId="S::r-hibino@espec.co.jp::84366ca8-7477-490d-8bfe-443a848af2c9" providerId="AD" clId="Web-{63D13154-C51E-41AD-9A4B-F82D49A6FC4F}" dt="2024-03-13T09:21:57.773" v="94" actId="1076"/>
          <ac:picMkLst>
            <pc:docMk/>
            <pc:sldMk cId="1754725552" sldId="270"/>
            <ac:picMk id="8" creationId="{F7871699-70C9-C1A4-FE43-9E682C4E6981}"/>
          </ac:picMkLst>
        </pc:picChg>
        <pc:picChg chg="mod">
          <ac:chgData name="日比野 涼平" userId="S::r-hibino@espec.co.jp::84366ca8-7477-490d-8bfe-443a848af2c9" providerId="AD" clId="Web-{63D13154-C51E-41AD-9A4B-F82D49A6FC4F}" dt="2024-03-13T09:24:08.542" v="169" actId="1076"/>
          <ac:picMkLst>
            <pc:docMk/>
            <pc:sldMk cId="1754725552" sldId="270"/>
            <ac:picMk id="10" creationId="{53010E59-4504-53BF-0608-70F9358A0C80}"/>
          </ac:picMkLst>
        </pc:picChg>
        <pc:picChg chg="mod">
          <ac:chgData name="日比野 涼平" userId="S::r-hibino@espec.co.jp::84366ca8-7477-490d-8bfe-443a848af2c9" providerId="AD" clId="Web-{63D13154-C51E-41AD-9A4B-F82D49A6FC4F}" dt="2024-03-13T09:24:10.183" v="170" actId="1076"/>
          <ac:picMkLst>
            <pc:docMk/>
            <pc:sldMk cId="1754725552" sldId="270"/>
            <ac:picMk id="12" creationId="{10798E99-2305-F11C-E5E1-58CE9828192D}"/>
          </ac:picMkLst>
        </pc:picChg>
      </pc:sldChg>
    </pc:docChg>
  </pc:docChgLst>
  <pc:docChgLst>
    <pc:chgData name="久保田 喜士" userId="S::yo-kubota@espec.co.jp::03806d9e-d8d6-41d4-9f7a-847250a77354" providerId="AD" clId="Web-{0BABD405-98CD-4331-B307-6099208BDA30}"/>
    <pc:docChg chg="addSld delSld modSld">
      <pc:chgData name="久保田 喜士" userId="S::yo-kubota@espec.co.jp::03806d9e-d8d6-41d4-9f7a-847250a77354" providerId="AD" clId="Web-{0BABD405-98CD-4331-B307-6099208BDA30}" dt="2024-03-13T10:15:22.120" v="409"/>
      <pc:docMkLst>
        <pc:docMk/>
      </pc:docMkLst>
      <pc:sldChg chg="addSp delSp modSp">
        <pc:chgData name="久保田 喜士" userId="S::yo-kubota@espec.co.jp::03806d9e-d8d6-41d4-9f7a-847250a77354" providerId="AD" clId="Web-{0BABD405-98CD-4331-B307-6099208BDA30}" dt="2024-03-13T10:15:22.120" v="409"/>
        <pc:sldMkLst>
          <pc:docMk/>
          <pc:sldMk cId="2855083415" sldId="256"/>
        </pc:sldMkLst>
        <pc:spChg chg="add del mod">
          <ac:chgData name="久保田 喜士" userId="S::yo-kubota@espec.co.jp::03806d9e-d8d6-41d4-9f7a-847250a77354" providerId="AD" clId="Web-{0BABD405-98CD-4331-B307-6099208BDA30}" dt="2024-03-13T10:15:22.120" v="409"/>
          <ac:spMkLst>
            <pc:docMk/>
            <pc:sldMk cId="2855083415" sldId="256"/>
            <ac:spMk id="4" creationId="{D6B63073-6F4A-AD27-3736-EE5750039ED5}"/>
          </ac:spMkLst>
        </pc:spChg>
      </pc:sldChg>
      <pc:sldChg chg="addSp delSp modSp">
        <pc:chgData name="久保田 喜士" userId="S::yo-kubota@espec.co.jp::03806d9e-d8d6-41d4-9f7a-847250a77354" providerId="AD" clId="Web-{0BABD405-98CD-4331-B307-6099208BDA30}" dt="2024-03-13T10:11:57.522" v="386"/>
        <pc:sldMkLst>
          <pc:docMk/>
          <pc:sldMk cId="1870996234" sldId="259"/>
        </pc:sldMkLst>
        <pc:spChg chg="mod">
          <ac:chgData name="久保田 喜士" userId="S::yo-kubota@espec.co.jp::03806d9e-d8d6-41d4-9f7a-847250a77354" providerId="AD" clId="Web-{0BABD405-98CD-4331-B307-6099208BDA30}" dt="2024-03-13T09:42:40.417" v="2" actId="1076"/>
          <ac:spMkLst>
            <pc:docMk/>
            <pc:sldMk cId="1870996234" sldId="259"/>
            <ac:spMk id="2" creationId="{B853E2FE-A82A-D253-5517-1F0908340A98}"/>
          </ac:spMkLst>
        </pc:spChg>
        <pc:spChg chg="del mod">
          <ac:chgData name="久保田 喜士" userId="S::yo-kubota@espec.co.jp::03806d9e-d8d6-41d4-9f7a-847250a77354" providerId="AD" clId="Web-{0BABD405-98CD-4331-B307-6099208BDA30}" dt="2024-03-13T09:52:48.493" v="58"/>
          <ac:spMkLst>
            <pc:docMk/>
            <pc:sldMk cId="1870996234" sldId="259"/>
            <ac:spMk id="3" creationId="{71C56A7B-050E-1CE0-98A3-1CBB5B6A178B}"/>
          </ac:spMkLst>
        </pc:spChg>
        <pc:spChg chg="add del mod">
          <ac:chgData name="久保田 喜士" userId="S::yo-kubota@espec.co.jp::03806d9e-d8d6-41d4-9f7a-847250a77354" providerId="AD" clId="Web-{0BABD405-98CD-4331-B307-6099208BDA30}" dt="2024-03-13T09:59:43.173" v="219"/>
          <ac:spMkLst>
            <pc:docMk/>
            <pc:sldMk cId="1870996234" sldId="259"/>
            <ac:spMk id="7" creationId="{AD7FCB0F-55F7-BED8-905F-6CF57D3ADBB7}"/>
          </ac:spMkLst>
        </pc:spChg>
        <pc:spChg chg="add del mod">
          <ac:chgData name="久保田 喜士" userId="S::yo-kubota@espec.co.jp::03806d9e-d8d6-41d4-9f7a-847250a77354" providerId="AD" clId="Web-{0BABD405-98CD-4331-B307-6099208BDA30}" dt="2024-03-13T09:59:43.173" v="218"/>
          <ac:spMkLst>
            <pc:docMk/>
            <pc:sldMk cId="1870996234" sldId="259"/>
            <ac:spMk id="8" creationId="{7CCC2D5C-971E-283D-0AB3-B25C95B5D157}"/>
          </ac:spMkLst>
        </pc:spChg>
        <pc:spChg chg="add del mod">
          <ac:chgData name="久保田 喜士" userId="S::yo-kubota@espec.co.jp::03806d9e-d8d6-41d4-9f7a-847250a77354" providerId="AD" clId="Web-{0BABD405-98CD-4331-B307-6099208BDA30}" dt="2024-03-13T09:53:31.415" v="81"/>
          <ac:spMkLst>
            <pc:docMk/>
            <pc:sldMk cId="1870996234" sldId="259"/>
            <ac:spMk id="9" creationId="{8B93F393-51D1-6063-42F4-80AC5478014D}"/>
          </ac:spMkLst>
        </pc:spChg>
        <pc:spChg chg="add del mod">
          <ac:chgData name="久保田 喜士" userId="S::yo-kubota@espec.co.jp::03806d9e-d8d6-41d4-9f7a-847250a77354" providerId="AD" clId="Web-{0BABD405-98CD-4331-B307-6099208BDA30}" dt="2024-03-13T09:59:43.173" v="217"/>
          <ac:spMkLst>
            <pc:docMk/>
            <pc:sldMk cId="1870996234" sldId="259"/>
            <ac:spMk id="10" creationId="{C5BC48E1-9B86-402A-30F3-CCB17B89FF3A}"/>
          </ac:spMkLst>
        </pc:spChg>
        <pc:spChg chg="add del mod">
          <ac:chgData name="久保田 喜士" userId="S::yo-kubota@espec.co.jp::03806d9e-d8d6-41d4-9f7a-847250a77354" providerId="AD" clId="Web-{0BABD405-98CD-4331-B307-6099208BDA30}" dt="2024-03-13T09:59:43.173" v="216"/>
          <ac:spMkLst>
            <pc:docMk/>
            <pc:sldMk cId="1870996234" sldId="259"/>
            <ac:spMk id="11" creationId="{F003AD00-635B-38D9-221D-7CA91BC0ACFB}"/>
          </ac:spMkLst>
        </pc:spChg>
        <pc:spChg chg="add del mod">
          <ac:chgData name="久保田 喜士" userId="S::yo-kubota@espec.co.jp::03806d9e-d8d6-41d4-9f7a-847250a77354" providerId="AD" clId="Web-{0BABD405-98CD-4331-B307-6099208BDA30}" dt="2024-03-13T09:58:44.313" v="190"/>
          <ac:spMkLst>
            <pc:docMk/>
            <pc:sldMk cId="1870996234" sldId="259"/>
            <ac:spMk id="12" creationId="{122DE2BF-97B5-A372-C14D-20CBE1A78A4C}"/>
          </ac:spMkLst>
        </pc:spChg>
        <pc:spChg chg="add del mod">
          <ac:chgData name="久保田 喜士" userId="S::yo-kubota@espec.co.jp::03806d9e-d8d6-41d4-9f7a-847250a77354" providerId="AD" clId="Web-{0BABD405-98CD-4331-B307-6099208BDA30}" dt="2024-03-13T09:59:43.173" v="215"/>
          <ac:spMkLst>
            <pc:docMk/>
            <pc:sldMk cId="1870996234" sldId="259"/>
            <ac:spMk id="13" creationId="{9BDB789A-69A1-8A1B-B2E7-F9E5BDF8F22C}"/>
          </ac:spMkLst>
        </pc:spChg>
        <pc:spChg chg="add mod">
          <ac:chgData name="久保田 喜士" userId="S::yo-kubota@espec.co.jp::03806d9e-d8d6-41d4-9f7a-847250a77354" providerId="AD" clId="Web-{0BABD405-98CD-4331-B307-6099208BDA30}" dt="2024-03-13T10:08:05.127" v="319" actId="1076"/>
          <ac:spMkLst>
            <pc:docMk/>
            <pc:sldMk cId="1870996234" sldId="259"/>
            <ac:spMk id="14" creationId="{6275FC51-E1B9-5BA7-AA64-C685F95C2656}"/>
          </ac:spMkLst>
        </pc:spChg>
        <pc:spChg chg="add mod">
          <ac:chgData name="久保田 喜士" userId="S::yo-kubota@espec.co.jp::03806d9e-d8d6-41d4-9f7a-847250a77354" providerId="AD" clId="Web-{0BABD405-98CD-4331-B307-6099208BDA30}" dt="2024-03-13T10:08:05.158" v="320" actId="1076"/>
          <ac:spMkLst>
            <pc:docMk/>
            <pc:sldMk cId="1870996234" sldId="259"/>
            <ac:spMk id="15" creationId="{5126ADCA-85F6-8EAA-3FB3-D42F91AA6566}"/>
          </ac:spMkLst>
        </pc:spChg>
        <pc:spChg chg="add mod">
          <ac:chgData name="久保田 喜士" userId="S::yo-kubota@espec.co.jp::03806d9e-d8d6-41d4-9f7a-847250a77354" providerId="AD" clId="Web-{0BABD405-98CD-4331-B307-6099208BDA30}" dt="2024-03-13T10:08:05.189" v="321" actId="1076"/>
          <ac:spMkLst>
            <pc:docMk/>
            <pc:sldMk cId="1870996234" sldId="259"/>
            <ac:spMk id="16" creationId="{4A201074-AD0D-DBB1-B839-7798174BF881}"/>
          </ac:spMkLst>
        </pc:spChg>
        <pc:spChg chg="add mod">
          <ac:chgData name="久保田 喜士" userId="S::yo-kubota@espec.co.jp::03806d9e-d8d6-41d4-9f7a-847250a77354" providerId="AD" clId="Web-{0BABD405-98CD-4331-B307-6099208BDA30}" dt="2024-03-13T10:08:05.220" v="322" actId="1076"/>
          <ac:spMkLst>
            <pc:docMk/>
            <pc:sldMk cId="1870996234" sldId="259"/>
            <ac:spMk id="17" creationId="{4E5A7DAD-4AB1-E39B-FBE2-49551AAE109E}"/>
          </ac:spMkLst>
        </pc:spChg>
        <pc:spChg chg="add mod">
          <ac:chgData name="久保田 喜士" userId="S::yo-kubota@espec.co.jp::03806d9e-d8d6-41d4-9f7a-847250a77354" providerId="AD" clId="Web-{0BABD405-98CD-4331-B307-6099208BDA30}" dt="2024-03-13T10:08:05.252" v="323" actId="1076"/>
          <ac:spMkLst>
            <pc:docMk/>
            <pc:sldMk cId="1870996234" sldId="259"/>
            <ac:spMk id="18" creationId="{F5E4EF84-759C-59ED-35D0-910DFD79B9FD}"/>
          </ac:spMkLst>
        </pc:spChg>
        <pc:spChg chg="add del">
          <ac:chgData name="久保田 喜士" userId="S::yo-kubota@espec.co.jp::03806d9e-d8d6-41d4-9f7a-847250a77354" providerId="AD" clId="Web-{0BABD405-98CD-4331-B307-6099208BDA30}" dt="2024-03-13T10:00:31.237" v="239"/>
          <ac:spMkLst>
            <pc:docMk/>
            <pc:sldMk cId="1870996234" sldId="259"/>
            <ac:spMk id="19" creationId="{61F9BB38-220F-AB4E-B4BD-90B335715449}"/>
          </ac:spMkLst>
        </pc:spChg>
        <pc:spChg chg="add mod">
          <ac:chgData name="久保田 喜士" userId="S::yo-kubota@espec.co.jp::03806d9e-d8d6-41d4-9f7a-847250a77354" providerId="AD" clId="Web-{0BABD405-98CD-4331-B307-6099208BDA30}" dt="2024-03-13T10:08:05.283" v="324" actId="1076"/>
          <ac:spMkLst>
            <pc:docMk/>
            <pc:sldMk cId="1870996234" sldId="259"/>
            <ac:spMk id="20" creationId="{E76A75AD-11BF-B13A-7599-DC5A75340824}"/>
          </ac:spMkLst>
        </pc:spChg>
        <pc:graphicFrameChg chg="add mod modGraphic">
          <ac:chgData name="久保田 喜士" userId="S::yo-kubota@espec.co.jp::03806d9e-d8d6-41d4-9f7a-847250a77354" providerId="AD" clId="Web-{0BABD405-98CD-4331-B307-6099208BDA30}" dt="2024-03-13T10:11:57.522" v="386"/>
          <ac:graphicFrameMkLst>
            <pc:docMk/>
            <pc:sldMk cId="1870996234" sldId="259"/>
            <ac:graphicFrameMk id="6" creationId="{FF2667DB-3366-6B90-1FE8-D6EF80A64A1D}"/>
          </ac:graphicFrameMkLst>
        </pc:graphicFrameChg>
        <pc:picChg chg="del mod">
          <ac:chgData name="久保田 喜士" userId="S::yo-kubota@espec.co.jp::03806d9e-d8d6-41d4-9f7a-847250a77354" providerId="AD" clId="Web-{0BABD405-98CD-4331-B307-6099208BDA30}" dt="2024-03-13T10:07:52.861" v="318"/>
          <ac:picMkLst>
            <pc:docMk/>
            <pc:sldMk cId="1870996234" sldId="259"/>
            <ac:picMk id="5" creationId="{DF0BB17A-893A-9ABE-8325-14B610A1C9BA}"/>
          </ac:picMkLst>
        </pc:picChg>
        <pc:cxnChg chg="add mod">
          <ac:chgData name="久保田 喜士" userId="S::yo-kubota@espec.co.jp::03806d9e-d8d6-41d4-9f7a-847250a77354" providerId="AD" clId="Web-{0BABD405-98CD-4331-B307-6099208BDA30}" dt="2024-03-13T10:08:05.314" v="325" actId="1076"/>
          <ac:cxnSpMkLst>
            <pc:docMk/>
            <pc:sldMk cId="1870996234" sldId="259"/>
            <ac:cxnSpMk id="21" creationId="{292C0238-5F83-233F-E0EB-B398ED93E184}"/>
          </ac:cxnSpMkLst>
        </pc:cxnChg>
        <pc:cxnChg chg="add mod">
          <ac:chgData name="久保田 喜士" userId="S::yo-kubota@espec.co.jp::03806d9e-d8d6-41d4-9f7a-847250a77354" providerId="AD" clId="Web-{0BABD405-98CD-4331-B307-6099208BDA30}" dt="2024-03-13T10:08:05.345" v="326" actId="1076"/>
          <ac:cxnSpMkLst>
            <pc:docMk/>
            <pc:sldMk cId="1870996234" sldId="259"/>
            <ac:cxnSpMk id="22" creationId="{A4D3D578-BC09-A7C7-D010-5926758E8372}"/>
          </ac:cxnSpMkLst>
        </pc:cxnChg>
        <pc:cxnChg chg="add mod">
          <ac:chgData name="久保田 喜士" userId="S::yo-kubota@espec.co.jp::03806d9e-d8d6-41d4-9f7a-847250a77354" providerId="AD" clId="Web-{0BABD405-98CD-4331-B307-6099208BDA30}" dt="2024-03-13T10:10:37.692" v="338" actId="14100"/>
          <ac:cxnSpMkLst>
            <pc:docMk/>
            <pc:sldMk cId="1870996234" sldId="259"/>
            <ac:cxnSpMk id="23" creationId="{81FF6C41-3EA7-3BB4-F835-9A85411DF4ED}"/>
          </ac:cxnSpMkLst>
        </pc:cxnChg>
        <pc:cxnChg chg="add mod">
          <ac:chgData name="久保田 喜士" userId="S::yo-kubota@espec.co.jp::03806d9e-d8d6-41d4-9f7a-847250a77354" providerId="AD" clId="Web-{0BABD405-98CD-4331-B307-6099208BDA30}" dt="2024-03-13T10:08:05.392" v="328" actId="1076"/>
          <ac:cxnSpMkLst>
            <pc:docMk/>
            <pc:sldMk cId="1870996234" sldId="259"/>
            <ac:cxnSpMk id="24" creationId="{58F18D19-89F0-6918-7355-D3D6158940E8}"/>
          </ac:cxnSpMkLst>
        </pc:cxnChg>
        <pc:cxnChg chg="add mod">
          <ac:chgData name="久保田 喜士" userId="S::yo-kubota@espec.co.jp::03806d9e-d8d6-41d4-9f7a-847250a77354" providerId="AD" clId="Web-{0BABD405-98CD-4331-B307-6099208BDA30}" dt="2024-03-13T10:08:05.424" v="329" actId="1076"/>
          <ac:cxnSpMkLst>
            <pc:docMk/>
            <pc:sldMk cId="1870996234" sldId="259"/>
            <ac:cxnSpMk id="25" creationId="{4E83810F-A338-7623-1FAA-66A2DE2CCF43}"/>
          </ac:cxnSpMkLst>
        </pc:cxnChg>
        <pc:cxnChg chg="add mod">
          <ac:chgData name="久保田 喜士" userId="S::yo-kubota@espec.co.jp::03806d9e-d8d6-41d4-9f7a-847250a77354" providerId="AD" clId="Web-{0BABD405-98CD-4331-B307-6099208BDA30}" dt="2024-03-13T10:10:46.739" v="339" actId="1076"/>
          <ac:cxnSpMkLst>
            <pc:docMk/>
            <pc:sldMk cId="1870996234" sldId="259"/>
            <ac:cxnSpMk id="26" creationId="{CE889287-6086-C0C4-B57D-A4A3F1AB5DEF}"/>
          </ac:cxnSpMkLst>
        </pc:cxnChg>
        <pc:cxnChg chg="add mod">
          <ac:chgData name="久保田 喜士" userId="S::yo-kubota@espec.co.jp::03806d9e-d8d6-41d4-9f7a-847250a77354" providerId="AD" clId="Web-{0BABD405-98CD-4331-B307-6099208BDA30}" dt="2024-03-13T10:08:05.486" v="331" actId="1076"/>
          <ac:cxnSpMkLst>
            <pc:docMk/>
            <pc:sldMk cId="1870996234" sldId="259"/>
            <ac:cxnSpMk id="27" creationId="{4058DEBE-515F-1ACD-A8FA-826038DEA49D}"/>
          </ac:cxnSpMkLst>
        </pc:cxnChg>
        <pc:cxnChg chg="add mod">
          <ac:chgData name="久保田 喜士" userId="S::yo-kubota@espec.co.jp::03806d9e-d8d6-41d4-9f7a-847250a77354" providerId="AD" clId="Web-{0BABD405-98CD-4331-B307-6099208BDA30}" dt="2024-03-13T10:08:05.502" v="332" actId="1076"/>
          <ac:cxnSpMkLst>
            <pc:docMk/>
            <pc:sldMk cId="1870996234" sldId="259"/>
            <ac:cxnSpMk id="28" creationId="{7DF251FA-9C6C-B069-8B6D-BA88DE073810}"/>
          </ac:cxnSpMkLst>
        </pc:cxnChg>
        <pc:cxnChg chg="add mod">
          <ac:chgData name="久保田 喜士" userId="S::yo-kubota@espec.co.jp::03806d9e-d8d6-41d4-9f7a-847250a77354" providerId="AD" clId="Web-{0BABD405-98CD-4331-B307-6099208BDA30}" dt="2024-03-13T10:09:09.878" v="337" actId="1076"/>
          <ac:cxnSpMkLst>
            <pc:docMk/>
            <pc:sldMk cId="1870996234" sldId="259"/>
            <ac:cxnSpMk id="29" creationId="{BAFBD355-A817-A247-3689-8FC0DF7A7978}"/>
          </ac:cxnSpMkLst>
        </pc:cxnChg>
        <pc:cxnChg chg="add mod">
          <ac:chgData name="久保田 喜士" userId="S::yo-kubota@espec.co.jp::03806d9e-d8d6-41d4-9f7a-847250a77354" providerId="AD" clId="Web-{0BABD405-98CD-4331-B307-6099208BDA30}" dt="2024-03-13T10:09:07.144" v="336" actId="1076"/>
          <ac:cxnSpMkLst>
            <pc:docMk/>
            <pc:sldMk cId="1870996234" sldId="259"/>
            <ac:cxnSpMk id="30" creationId="{5ECF1B47-5F61-FCF7-FD32-1FD9B536592F}"/>
          </ac:cxnSpMkLst>
        </pc:cxnChg>
      </pc:sldChg>
      <pc:sldChg chg="del">
        <pc:chgData name="久保田 喜士" userId="S::yo-kubota@espec.co.jp::03806d9e-d8d6-41d4-9f7a-847250a77354" providerId="AD" clId="Web-{0BABD405-98CD-4331-B307-6099208BDA30}" dt="2024-03-13T10:08:13.877" v="335"/>
        <pc:sldMkLst>
          <pc:docMk/>
          <pc:sldMk cId="4170097598" sldId="260"/>
        </pc:sldMkLst>
      </pc:sldChg>
      <pc:sldChg chg="add del replId">
        <pc:chgData name="久保田 喜士" userId="S::yo-kubota@espec.co.jp::03806d9e-d8d6-41d4-9f7a-847250a77354" providerId="AD" clId="Web-{0BABD405-98CD-4331-B307-6099208BDA30}" dt="2024-03-13T09:53:36.697" v="83"/>
        <pc:sldMkLst>
          <pc:docMk/>
          <pc:sldMk cId="4285217188" sldId="271"/>
        </pc:sldMkLst>
      </pc:sldChg>
    </pc:docChg>
  </pc:docChgLst>
  <pc:docChgLst>
    <pc:chgData name="牧野 利明" userId="S::t-makino@espec.co.jp::2e973cc5-cfce-4a4e-aeb2-3e970dbf87fe" providerId="AD" clId="Web-{1E55B7AC-F13E-43F8-B2E6-6C828ACD56AD}"/>
    <pc:docChg chg="addSld modSld">
      <pc:chgData name="牧野 利明" userId="S::t-makino@espec.co.jp::2e973cc5-cfce-4a4e-aeb2-3e970dbf87fe" providerId="AD" clId="Web-{1E55B7AC-F13E-43F8-B2E6-6C828ACD56AD}" dt="2024-02-19T10:01:42.850" v="150" actId="20577"/>
      <pc:docMkLst>
        <pc:docMk/>
      </pc:docMkLst>
      <pc:sldChg chg="addSp delSp modSp">
        <pc:chgData name="牧野 利明" userId="S::t-makino@espec.co.jp::2e973cc5-cfce-4a4e-aeb2-3e970dbf87fe" providerId="AD" clId="Web-{1E55B7AC-F13E-43F8-B2E6-6C828ACD56AD}" dt="2024-02-19T10:00:54.334" v="147" actId="20577"/>
        <pc:sldMkLst>
          <pc:docMk/>
          <pc:sldMk cId="168973771" sldId="258"/>
        </pc:sldMkLst>
        <pc:spChg chg="mod">
          <ac:chgData name="牧野 利明" userId="S::t-makino@espec.co.jp::2e973cc5-cfce-4a4e-aeb2-3e970dbf87fe" providerId="AD" clId="Web-{1E55B7AC-F13E-43F8-B2E6-6C828ACD56AD}" dt="2024-02-19T09:39:01.884" v="3" actId="20577"/>
          <ac:spMkLst>
            <pc:docMk/>
            <pc:sldMk cId="168973771" sldId="258"/>
            <ac:spMk id="24" creationId="{5AE4B2DA-BF98-3375-87C5-857834D217E6}"/>
          </ac:spMkLst>
        </pc:spChg>
        <pc:spChg chg="mod">
          <ac:chgData name="牧野 利明" userId="S::t-makino@espec.co.jp::2e973cc5-cfce-4a4e-aeb2-3e970dbf87fe" providerId="AD" clId="Web-{1E55B7AC-F13E-43F8-B2E6-6C828ACD56AD}" dt="2024-02-19T09:48:55.490" v="76" actId="20577"/>
          <ac:spMkLst>
            <pc:docMk/>
            <pc:sldMk cId="168973771" sldId="258"/>
            <ac:spMk id="29" creationId="{CC215065-D08B-BB65-E721-7623DBFAED55}"/>
          </ac:spMkLst>
        </pc:spChg>
        <pc:spChg chg="del">
          <ac:chgData name="牧野 利明" userId="S::t-makino@espec.co.jp::2e973cc5-cfce-4a4e-aeb2-3e970dbf87fe" providerId="AD" clId="Web-{1E55B7AC-F13E-43F8-B2E6-6C828ACD56AD}" dt="2024-02-19T09:48:48.380" v="72"/>
          <ac:spMkLst>
            <pc:docMk/>
            <pc:sldMk cId="168973771" sldId="258"/>
            <ac:spMk id="30" creationId="{C889C1C8-7D28-3D5E-65BA-0BD5027996AC}"/>
          </ac:spMkLst>
        </pc:spChg>
        <pc:spChg chg="add mod">
          <ac:chgData name="牧野 利明" userId="S::t-makino@espec.co.jp::2e973cc5-cfce-4a4e-aeb2-3e970dbf87fe" providerId="AD" clId="Web-{1E55B7AC-F13E-43F8-B2E6-6C828ACD56AD}" dt="2024-02-19T09:55:40.936" v="124" actId="14100"/>
          <ac:spMkLst>
            <pc:docMk/>
            <pc:sldMk cId="168973771" sldId="258"/>
            <ac:spMk id="45" creationId="{C9C469BD-A53B-5B9A-894A-467968D45D91}"/>
          </ac:spMkLst>
        </pc:spChg>
        <pc:spChg chg="add mod">
          <ac:chgData name="牧野 利明" userId="S::t-makino@espec.co.jp::2e973cc5-cfce-4a4e-aeb2-3e970dbf87fe" providerId="AD" clId="Web-{1E55B7AC-F13E-43F8-B2E6-6C828ACD56AD}" dt="2024-02-19T10:00:54.334" v="147" actId="20577"/>
          <ac:spMkLst>
            <pc:docMk/>
            <pc:sldMk cId="168973771" sldId="258"/>
            <ac:spMk id="46" creationId="{0D77954F-4892-EF42-21BF-38250D5F1484}"/>
          </ac:spMkLst>
        </pc:spChg>
        <pc:picChg chg="mod">
          <ac:chgData name="牧野 利明" userId="S::t-makino@espec.co.jp::2e973cc5-cfce-4a4e-aeb2-3e970dbf87fe" providerId="AD" clId="Web-{1E55B7AC-F13E-43F8-B2E6-6C828ACD56AD}" dt="2024-02-19T09:55:19.326" v="118" actId="1076"/>
          <ac:picMkLst>
            <pc:docMk/>
            <pc:sldMk cId="168973771" sldId="258"/>
            <ac:picMk id="5" creationId="{CDD6C40E-619E-8670-1657-9F7F004E8397}"/>
          </ac:picMkLst>
        </pc:picChg>
        <pc:cxnChg chg="del">
          <ac:chgData name="牧野 利明" userId="S::t-makino@espec.co.jp::2e973cc5-cfce-4a4e-aeb2-3e970dbf87fe" providerId="AD" clId="Web-{1E55B7AC-F13E-43F8-B2E6-6C828ACD56AD}" dt="2024-02-19T09:48:58.412" v="77"/>
          <ac:cxnSpMkLst>
            <pc:docMk/>
            <pc:sldMk cId="168973771" sldId="258"/>
            <ac:cxnSpMk id="31" creationId="{ED3BB907-7DD0-7DA2-B058-D15585CED338}"/>
          </ac:cxnSpMkLst>
        </pc:cxnChg>
      </pc:sldChg>
      <pc:sldChg chg="modSp new">
        <pc:chgData name="牧野 利明" userId="S::t-makino@espec.co.jp::2e973cc5-cfce-4a4e-aeb2-3e970dbf87fe" providerId="AD" clId="Web-{1E55B7AC-F13E-43F8-B2E6-6C828ACD56AD}" dt="2024-02-19T09:58:32.987" v="137" actId="20577"/>
        <pc:sldMkLst>
          <pc:docMk/>
          <pc:sldMk cId="3299873763" sldId="269"/>
        </pc:sldMkLst>
        <pc:spChg chg="mod">
          <ac:chgData name="牧野 利明" userId="S::t-makino@espec.co.jp::2e973cc5-cfce-4a4e-aeb2-3e970dbf87fe" providerId="AD" clId="Web-{1E55B7AC-F13E-43F8-B2E6-6C828ACD56AD}" dt="2024-02-19T09:43:13.264" v="7" actId="20577"/>
          <ac:spMkLst>
            <pc:docMk/>
            <pc:sldMk cId="3299873763" sldId="269"/>
            <ac:spMk id="2" creationId="{647E7E1F-B932-8170-2DC0-C95A5F511592}"/>
          </ac:spMkLst>
        </pc:spChg>
        <pc:spChg chg="mod">
          <ac:chgData name="牧野 利明" userId="S::t-makino@espec.co.jp::2e973cc5-cfce-4a4e-aeb2-3e970dbf87fe" providerId="AD" clId="Web-{1E55B7AC-F13E-43F8-B2E6-6C828ACD56AD}" dt="2024-02-19T09:58:32.987" v="137" actId="20577"/>
          <ac:spMkLst>
            <pc:docMk/>
            <pc:sldMk cId="3299873763" sldId="269"/>
            <ac:spMk id="3" creationId="{32BE8C4C-481A-D17A-33FA-D76C045A16C3}"/>
          </ac:spMkLst>
        </pc:spChg>
      </pc:sldChg>
      <pc:sldChg chg="modSp new">
        <pc:chgData name="牧野 利明" userId="S::t-makino@espec.co.jp::2e973cc5-cfce-4a4e-aeb2-3e970dbf87fe" providerId="AD" clId="Web-{1E55B7AC-F13E-43F8-B2E6-6C828ACD56AD}" dt="2024-02-19T10:01:42.850" v="150" actId="20577"/>
        <pc:sldMkLst>
          <pc:docMk/>
          <pc:sldMk cId="1754725552" sldId="270"/>
        </pc:sldMkLst>
        <pc:spChg chg="mod">
          <ac:chgData name="牧野 利明" userId="S::t-makino@espec.co.jp::2e973cc5-cfce-4a4e-aeb2-3e970dbf87fe" providerId="AD" clId="Web-{1E55B7AC-F13E-43F8-B2E6-6C828ACD56AD}" dt="2024-02-19T10:01:42.850" v="150" actId="20577"/>
          <ac:spMkLst>
            <pc:docMk/>
            <pc:sldMk cId="1754725552" sldId="270"/>
            <ac:spMk id="2" creationId="{E1602538-3BEA-2D49-7850-46EEBA886B29}"/>
          </ac:spMkLst>
        </pc:spChg>
      </pc:sldChg>
    </pc:docChg>
  </pc:docChgLst>
  <pc:docChgLst>
    <pc:chgData name="牧野 利明" userId="S::t-makino@espec.co.jp::2e973cc5-cfce-4a4e-aeb2-3e970dbf87fe" providerId="AD" clId="Web-{85BBB62D-9A87-43FD-90C6-9FD33BCA9F52}"/>
    <pc:docChg chg="modSld">
      <pc:chgData name="牧野 利明" userId="S::t-makino@espec.co.jp::2e973cc5-cfce-4a4e-aeb2-3e970dbf87fe" providerId="AD" clId="Web-{85BBB62D-9A87-43FD-90C6-9FD33BCA9F52}" dt="2024-01-31T09:39:04.633" v="1"/>
      <pc:docMkLst>
        <pc:docMk/>
      </pc:docMkLst>
      <pc:sldChg chg="delSp modSp">
        <pc:chgData name="牧野 利明" userId="S::t-makino@espec.co.jp::2e973cc5-cfce-4a4e-aeb2-3e970dbf87fe" providerId="AD" clId="Web-{85BBB62D-9A87-43FD-90C6-9FD33BCA9F52}" dt="2024-01-31T09:39:04.633" v="1"/>
        <pc:sldMkLst>
          <pc:docMk/>
          <pc:sldMk cId="3963742560" sldId="267"/>
        </pc:sldMkLst>
        <pc:spChg chg="del mod">
          <ac:chgData name="牧野 利明" userId="S::t-makino@espec.co.jp::2e973cc5-cfce-4a4e-aeb2-3e970dbf87fe" providerId="AD" clId="Web-{85BBB62D-9A87-43FD-90C6-9FD33BCA9F52}" dt="2024-01-31T09:39:04.633" v="1"/>
          <ac:spMkLst>
            <pc:docMk/>
            <pc:sldMk cId="3963742560" sldId="267"/>
            <ac:spMk id="3" creationId="{DCC87C51-9A1A-563E-2F29-2C9B2F3C54C6}"/>
          </ac:spMkLst>
        </pc:spChg>
      </pc:sldChg>
    </pc:docChg>
  </pc:docChgLst>
  <pc:docChgLst>
    <pc:chgData name="牧野 利明" userId="S::t-makino@espec.co.jp::2e973cc5-cfce-4a4e-aeb2-3e970dbf87fe" providerId="AD" clId="Web-{7974168B-5E54-0022-40A3-983245CA4C80}"/>
    <pc:docChg chg="modSld">
      <pc:chgData name="牧野 利明" userId="S::t-makino@espec.co.jp::2e973cc5-cfce-4a4e-aeb2-3e970dbf87fe" providerId="AD" clId="Web-{7974168B-5E54-0022-40A3-983245CA4C80}" dt="2024-03-12T11:03:37.146" v="158" actId="20577"/>
      <pc:docMkLst>
        <pc:docMk/>
      </pc:docMkLst>
      <pc:sldChg chg="modSp">
        <pc:chgData name="牧野 利明" userId="S::t-makino@espec.co.jp::2e973cc5-cfce-4a4e-aeb2-3e970dbf87fe" providerId="AD" clId="Web-{7974168B-5E54-0022-40A3-983245CA4C80}" dt="2024-03-12T11:03:37.146" v="158" actId="20577"/>
        <pc:sldMkLst>
          <pc:docMk/>
          <pc:sldMk cId="2855083415" sldId="256"/>
        </pc:sldMkLst>
        <pc:spChg chg="mod">
          <ac:chgData name="牧野 利明" userId="S::t-makino@espec.co.jp::2e973cc5-cfce-4a4e-aeb2-3e970dbf87fe" providerId="AD" clId="Web-{7974168B-5E54-0022-40A3-983245CA4C80}" dt="2024-03-12T11:03:28.162" v="155" actId="20577"/>
          <ac:spMkLst>
            <pc:docMk/>
            <pc:sldMk cId="2855083415" sldId="256"/>
            <ac:spMk id="2" creationId="{780B41EB-2095-E674-8168-4B610E91EB71}"/>
          </ac:spMkLst>
        </pc:spChg>
        <pc:spChg chg="mod">
          <ac:chgData name="牧野 利明" userId="S::t-makino@espec.co.jp::2e973cc5-cfce-4a4e-aeb2-3e970dbf87fe" providerId="AD" clId="Web-{7974168B-5E54-0022-40A3-983245CA4C80}" dt="2024-03-12T11:03:37.146" v="158" actId="20577"/>
          <ac:spMkLst>
            <pc:docMk/>
            <pc:sldMk cId="2855083415" sldId="256"/>
            <ac:spMk id="3" creationId="{DA73D36F-5EAA-3C9B-5D73-87D6DB1D0079}"/>
          </ac:spMkLst>
        </pc:spChg>
      </pc:sldChg>
      <pc:sldChg chg="modSp">
        <pc:chgData name="牧野 利明" userId="S::t-makino@espec.co.jp::2e973cc5-cfce-4a4e-aeb2-3e970dbf87fe" providerId="AD" clId="Web-{7974168B-5E54-0022-40A3-983245CA4C80}" dt="2024-03-12T11:01:50.408" v="133" actId="20577"/>
        <pc:sldMkLst>
          <pc:docMk/>
          <pc:sldMk cId="2630279154" sldId="263"/>
        </pc:sldMkLst>
        <pc:spChg chg="mod">
          <ac:chgData name="牧野 利明" userId="S::t-makino@espec.co.jp::2e973cc5-cfce-4a4e-aeb2-3e970dbf87fe" providerId="AD" clId="Web-{7974168B-5E54-0022-40A3-983245CA4C80}" dt="2024-03-12T11:01:50.408" v="133" actId="20577"/>
          <ac:spMkLst>
            <pc:docMk/>
            <pc:sldMk cId="2630279154" sldId="263"/>
            <ac:spMk id="4" creationId="{3C5F14C5-B698-CAB4-A270-69732744B264}"/>
          </ac:spMkLst>
        </pc:spChg>
      </pc:sldChg>
      <pc:sldChg chg="modSp">
        <pc:chgData name="牧野 利明" userId="S::t-makino@espec.co.jp::2e973cc5-cfce-4a4e-aeb2-3e970dbf87fe" providerId="AD" clId="Web-{7974168B-5E54-0022-40A3-983245CA4C80}" dt="2024-03-12T11:00:04.264" v="82" actId="14100"/>
        <pc:sldMkLst>
          <pc:docMk/>
          <pc:sldMk cId="846554950" sldId="264"/>
        </pc:sldMkLst>
        <pc:spChg chg="mod">
          <ac:chgData name="牧野 利明" userId="S::t-makino@espec.co.jp::2e973cc5-cfce-4a4e-aeb2-3e970dbf87fe" providerId="AD" clId="Web-{7974168B-5E54-0022-40A3-983245CA4C80}" dt="2024-03-12T11:00:04.264" v="82" actId="14100"/>
          <ac:spMkLst>
            <pc:docMk/>
            <pc:sldMk cId="846554950" sldId="264"/>
            <ac:spMk id="4" creationId="{3C5F14C5-B698-CAB4-A270-69732744B264}"/>
          </ac:spMkLst>
        </pc:spChg>
      </pc:sldChg>
    </pc:docChg>
  </pc:docChgLst>
  <pc:docChgLst>
    <pc:chgData name="牧野 利明" userId="S::t-makino@espec.co.jp::2e973cc5-cfce-4a4e-aeb2-3e970dbf87fe" providerId="AD" clId="Web-{2E47B772-CBD2-DBED-71F5-018B49752A96}"/>
    <pc:docChg chg="delSld modSld addMainMaster delMainMaster">
      <pc:chgData name="牧野 利明" userId="S::t-makino@espec.co.jp::2e973cc5-cfce-4a4e-aeb2-3e970dbf87fe" providerId="AD" clId="Web-{2E47B772-CBD2-DBED-71F5-018B49752A96}" dt="2024-03-13T09:45:06.040" v="617" actId="1076"/>
      <pc:docMkLst>
        <pc:docMk/>
      </pc:docMkLst>
      <pc:sldChg chg="addSp modSp mod setBg modClrScheme chgLayout">
        <pc:chgData name="牧野 利明" userId="S::t-makino@espec.co.jp::2e973cc5-cfce-4a4e-aeb2-3e970dbf87fe" providerId="AD" clId="Web-{2E47B772-CBD2-DBED-71F5-018B49752A96}" dt="2024-03-13T09:13:04.452" v="4" actId="14100"/>
        <pc:sldMkLst>
          <pc:docMk/>
          <pc:sldMk cId="2855083415" sldId="256"/>
        </pc:sldMkLst>
        <pc:spChg chg="mod ord">
          <ac:chgData name="牧野 利明" userId="S::t-makino@espec.co.jp::2e973cc5-cfce-4a4e-aeb2-3e970dbf87fe" providerId="AD" clId="Web-{2E47B772-CBD2-DBED-71F5-018B49752A96}" dt="2024-03-13T09:12:16.842" v="2"/>
          <ac:spMkLst>
            <pc:docMk/>
            <pc:sldMk cId="2855083415" sldId="256"/>
            <ac:spMk id="2" creationId="{780B41EB-2095-E674-8168-4B610E91EB71}"/>
          </ac:spMkLst>
        </pc:spChg>
        <pc:spChg chg="mod ord">
          <ac:chgData name="牧野 利明" userId="S::t-makino@espec.co.jp::2e973cc5-cfce-4a4e-aeb2-3e970dbf87fe" providerId="AD" clId="Web-{2E47B772-CBD2-DBED-71F5-018B49752A96}" dt="2024-03-13T09:13:04.452" v="4" actId="14100"/>
          <ac:spMkLst>
            <pc:docMk/>
            <pc:sldMk cId="2855083415" sldId="256"/>
            <ac:spMk id="3" creationId="{DA73D36F-5EAA-3C9B-5D73-87D6DB1D0079}"/>
          </ac:spMkLst>
        </pc:spChg>
        <pc:spChg chg="add">
          <ac:chgData name="牧野 利明" userId="S::t-makino@espec.co.jp::2e973cc5-cfce-4a4e-aeb2-3e970dbf87fe" providerId="AD" clId="Web-{2E47B772-CBD2-DBED-71F5-018B49752A96}" dt="2024-03-13T09:12:16.842" v="2"/>
          <ac:spMkLst>
            <pc:docMk/>
            <pc:sldMk cId="2855083415" sldId="256"/>
            <ac:spMk id="8" creationId="{E8035907-EB9C-4E11-8A9B-D25B0AD8D749}"/>
          </ac:spMkLst>
        </pc:spChg>
        <pc:spChg chg="add">
          <ac:chgData name="牧野 利明" userId="S::t-makino@espec.co.jp::2e973cc5-cfce-4a4e-aeb2-3e970dbf87fe" providerId="AD" clId="Web-{2E47B772-CBD2-DBED-71F5-018B49752A96}" dt="2024-03-13T09:12:16.842" v="2"/>
          <ac:spMkLst>
            <pc:docMk/>
            <pc:sldMk cId="2855083415" sldId="256"/>
            <ac:spMk id="14" creationId="{D9C69FA7-0958-4ED9-A0DF-E87A0C137BF5}"/>
          </ac:spMkLst>
        </pc:spChg>
        <pc:grpChg chg="add">
          <ac:chgData name="牧野 利明" userId="S::t-makino@espec.co.jp::2e973cc5-cfce-4a4e-aeb2-3e970dbf87fe" providerId="AD" clId="Web-{2E47B772-CBD2-DBED-71F5-018B49752A96}" dt="2024-03-13T09:12:16.842" v="2"/>
          <ac:grpSpMkLst>
            <pc:docMk/>
            <pc:sldMk cId="2855083415" sldId="256"/>
            <ac:grpSpMk id="10" creationId="{B4CFDD4A-4FA1-4CD9-90D5-E253C2040BA3}"/>
          </ac:grpSpMkLst>
        </pc:grpChg>
      </pc:sldChg>
      <pc:sldChg chg="modSp del mod modClrScheme chgLayout">
        <pc:chgData name="牧野 利明" userId="S::t-makino@espec.co.jp::2e973cc5-cfce-4a4e-aeb2-3e970dbf87fe" providerId="AD" clId="Web-{2E47B772-CBD2-DBED-71F5-018B49752A96}" dt="2024-03-13T09:40:18.908" v="534"/>
        <pc:sldMkLst>
          <pc:docMk/>
          <pc:sldMk cId="1161450" sldId="257"/>
        </pc:sldMkLst>
        <pc:spChg chg="mod ord">
          <ac:chgData name="牧野 利明" userId="S::t-makino@espec.co.jp::2e973cc5-cfce-4a4e-aeb2-3e970dbf87fe" providerId="AD" clId="Web-{2E47B772-CBD2-DBED-71F5-018B49752A96}" dt="2024-03-13T09:11:25.606" v="0"/>
          <ac:spMkLst>
            <pc:docMk/>
            <pc:sldMk cId="1161450" sldId="257"/>
            <ac:spMk id="2" creationId="{2FEA050E-BDDD-9777-DCA1-55A52155A5D8}"/>
          </ac:spMkLst>
        </pc:spChg>
        <pc:spChg chg="mod ord">
          <ac:chgData name="牧野 利明" userId="S::t-makino@espec.co.jp::2e973cc5-cfce-4a4e-aeb2-3e970dbf87fe" providerId="AD" clId="Web-{2E47B772-CBD2-DBED-71F5-018B49752A96}" dt="2024-03-13T09:11:25.606" v="0"/>
          <ac:spMkLst>
            <pc:docMk/>
            <pc:sldMk cId="1161450" sldId="257"/>
            <ac:spMk id="3" creationId="{0ED9C750-C9DF-D19D-05E3-8DE2312A17F8}"/>
          </ac:spMkLst>
        </pc:spChg>
      </pc:sldChg>
      <pc:sldChg chg="delSp modSp mod modClrScheme chgLayout">
        <pc:chgData name="牧野 利明" userId="S::t-makino@espec.co.jp::2e973cc5-cfce-4a4e-aeb2-3e970dbf87fe" providerId="AD" clId="Web-{2E47B772-CBD2-DBED-71F5-018B49752A96}" dt="2024-03-13T09:44:27.492" v="613" actId="20577"/>
        <pc:sldMkLst>
          <pc:docMk/>
          <pc:sldMk cId="168973771" sldId="258"/>
        </pc:sldMkLst>
        <pc:spChg chg="mod ord">
          <ac:chgData name="牧野 利明" userId="S::t-makino@espec.co.jp::2e973cc5-cfce-4a4e-aeb2-3e970dbf87fe" providerId="AD" clId="Web-{2E47B772-CBD2-DBED-71F5-018B49752A96}" dt="2024-03-13T09:44:19.492" v="587"/>
          <ac:spMkLst>
            <pc:docMk/>
            <pc:sldMk cId="168973771" sldId="258"/>
            <ac:spMk id="2" creationId="{6048016B-778F-1362-279F-804F7AEF4F57}"/>
          </ac:spMkLst>
        </pc:spChg>
        <pc:spChg chg="mod">
          <ac:chgData name="牧野 利明" userId="S::t-makino@espec.co.jp::2e973cc5-cfce-4a4e-aeb2-3e970dbf87fe" providerId="AD" clId="Web-{2E47B772-CBD2-DBED-71F5-018B49752A96}" dt="2024-03-13T09:44:19.492" v="588"/>
          <ac:spMkLst>
            <pc:docMk/>
            <pc:sldMk cId="168973771" sldId="258"/>
            <ac:spMk id="3" creationId="{D7BDD7C2-FBBC-CA09-AE86-1F3B2A0C330A}"/>
          </ac:spMkLst>
        </pc:spChg>
        <pc:spChg chg="mod">
          <ac:chgData name="牧野 利明" userId="S::t-makino@espec.co.jp::2e973cc5-cfce-4a4e-aeb2-3e970dbf87fe" providerId="AD" clId="Web-{2E47B772-CBD2-DBED-71F5-018B49752A96}" dt="2024-03-13T09:44:19.492" v="589"/>
          <ac:spMkLst>
            <pc:docMk/>
            <pc:sldMk cId="168973771" sldId="258"/>
            <ac:spMk id="4" creationId="{6531C638-29B6-7794-D17E-B6F917AEBEDE}"/>
          </ac:spMkLst>
        </pc:spChg>
        <pc:spChg chg="mod">
          <ac:chgData name="牧野 利明" userId="S::t-makino@espec.co.jp::2e973cc5-cfce-4a4e-aeb2-3e970dbf87fe" providerId="AD" clId="Web-{2E47B772-CBD2-DBED-71F5-018B49752A96}" dt="2024-03-13T09:44:19.492" v="590"/>
          <ac:spMkLst>
            <pc:docMk/>
            <pc:sldMk cId="168973771" sldId="258"/>
            <ac:spMk id="6" creationId="{BDC68507-8335-490B-E498-936CD93D2DB9}"/>
          </ac:spMkLst>
        </pc:spChg>
        <pc:spChg chg="mod">
          <ac:chgData name="牧野 利明" userId="S::t-makino@espec.co.jp::2e973cc5-cfce-4a4e-aeb2-3e970dbf87fe" providerId="AD" clId="Web-{2E47B772-CBD2-DBED-71F5-018B49752A96}" dt="2024-03-13T09:44:19.492" v="591"/>
          <ac:spMkLst>
            <pc:docMk/>
            <pc:sldMk cId="168973771" sldId="258"/>
            <ac:spMk id="7" creationId="{A72965E3-1095-91CA-1E12-50CBE034F354}"/>
          </ac:spMkLst>
        </pc:spChg>
        <pc:spChg chg="mod">
          <ac:chgData name="牧野 利明" userId="S::t-makino@espec.co.jp::2e973cc5-cfce-4a4e-aeb2-3e970dbf87fe" providerId="AD" clId="Web-{2E47B772-CBD2-DBED-71F5-018B49752A96}" dt="2024-03-13T09:44:19.492" v="592"/>
          <ac:spMkLst>
            <pc:docMk/>
            <pc:sldMk cId="168973771" sldId="258"/>
            <ac:spMk id="8" creationId="{659AF32F-178E-D7CC-E74D-F5E0381CBD64}"/>
          </ac:spMkLst>
        </pc:spChg>
        <pc:spChg chg="mod">
          <ac:chgData name="牧野 利明" userId="S::t-makino@espec.co.jp::2e973cc5-cfce-4a4e-aeb2-3e970dbf87fe" providerId="AD" clId="Web-{2E47B772-CBD2-DBED-71F5-018B49752A96}" dt="2024-03-13T09:44:19.507" v="605"/>
          <ac:spMkLst>
            <pc:docMk/>
            <pc:sldMk cId="168973771" sldId="258"/>
            <ac:spMk id="9" creationId="{2BFFB53E-B3D6-C003-8700-4FB56BD8C79B}"/>
          </ac:spMkLst>
        </pc:spChg>
        <pc:spChg chg="mod">
          <ac:chgData name="牧野 利明" userId="S::t-makino@espec.co.jp::2e973cc5-cfce-4a4e-aeb2-3e970dbf87fe" providerId="AD" clId="Web-{2E47B772-CBD2-DBED-71F5-018B49752A96}" dt="2024-03-13T09:44:19.492" v="593"/>
          <ac:spMkLst>
            <pc:docMk/>
            <pc:sldMk cId="168973771" sldId="258"/>
            <ac:spMk id="10" creationId="{16361EE1-6DBA-D9BA-8B47-7A33CFCDFC06}"/>
          </ac:spMkLst>
        </pc:spChg>
        <pc:spChg chg="mod">
          <ac:chgData name="牧野 利明" userId="S::t-makino@espec.co.jp::2e973cc5-cfce-4a4e-aeb2-3e970dbf87fe" providerId="AD" clId="Web-{2E47B772-CBD2-DBED-71F5-018B49752A96}" dt="2024-03-13T09:44:19.492" v="594"/>
          <ac:spMkLst>
            <pc:docMk/>
            <pc:sldMk cId="168973771" sldId="258"/>
            <ac:spMk id="11" creationId="{48DE1A9B-DD6B-E5F4-6508-FFCCBB4A0D9A}"/>
          </ac:spMkLst>
        </pc:spChg>
        <pc:spChg chg="mod">
          <ac:chgData name="牧野 利明" userId="S::t-makino@espec.co.jp::2e973cc5-cfce-4a4e-aeb2-3e970dbf87fe" providerId="AD" clId="Web-{2E47B772-CBD2-DBED-71F5-018B49752A96}" dt="2024-03-13T09:44:19.492" v="595"/>
          <ac:spMkLst>
            <pc:docMk/>
            <pc:sldMk cId="168973771" sldId="258"/>
            <ac:spMk id="12" creationId="{7B08931F-A31C-33F5-7140-89CA647623F4}"/>
          </ac:spMkLst>
        </pc:spChg>
        <pc:spChg chg="mod">
          <ac:chgData name="牧野 利明" userId="S::t-makino@espec.co.jp::2e973cc5-cfce-4a4e-aeb2-3e970dbf87fe" providerId="AD" clId="Web-{2E47B772-CBD2-DBED-71F5-018B49752A96}" dt="2024-03-13T09:44:19.492" v="596"/>
          <ac:spMkLst>
            <pc:docMk/>
            <pc:sldMk cId="168973771" sldId="258"/>
            <ac:spMk id="13" creationId="{368997C1-1183-0394-3F55-BAD78DD4CD6D}"/>
          </ac:spMkLst>
        </pc:spChg>
        <pc:spChg chg="mod">
          <ac:chgData name="牧野 利明" userId="S::t-makino@espec.co.jp::2e973cc5-cfce-4a4e-aeb2-3e970dbf87fe" providerId="AD" clId="Web-{2E47B772-CBD2-DBED-71F5-018B49752A96}" dt="2024-03-13T09:44:19.492" v="597"/>
          <ac:spMkLst>
            <pc:docMk/>
            <pc:sldMk cId="168973771" sldId="258"/>
            <ac:spMk id="19" creationId="{829174C2-2E7A-75FB-DA51-9E33295BFFFE}"/>
          </ac:spMkLst>
        </pc:spChg>
        <pc:spChg chg="mod">
          <ac:chgData name="牧野 利明" userId="S::t-makino@espec.co.jp::2e973cc5-cfce-4a4e-aeb2-3e970dbf87fe" providerId="AD" clId="Web-{2E47B772-CBD2-DBED-71F5-018B49752A96}" dt="2024-03-13T09:44:19.492" v="598"/>
          <ac:spMkLst>
            <pc:docMk/>
            <pc:sldMk cId="168973771" sldId="258"/>
            <ac:spMk id="20" creationId="{F9196119-8C11-4A77-38AF-7DF7D8E46465}"/>
          </ac:spMkLst>
        </pc:spChg>
        <pc:spChg chg="mod">
          <ac:chgData name="牧野 利明" userId="S::t-makino@espec.co.jp::2e973cc5-cfce-4a4e-aeb2-3e970dbf87fe" providerId="AD" clId="Web-{2E47B772-CBD2-DBED-71F5-018B49752A96}" dt="2024-03-13T09:44:19.492" v="599"/>
          <ac:spMkLst>
            <pc:docMk/>
            <pc:sldMk cId="168973771" sldId="258"/>
            <ac:spMk id="21" creationId="{ADE849C2-D3D8-DF61-7B14-2EC8ED454E4B}"/>
          </ac:spMkLst>
        </pc:spChg>
        <pc:spChg chg="mod">
          <ac:chgData name="牧野 利明" userId="S::t-makino@espec.co.jp::2e973cc5-cfce-4a4e-aeb2-3e970dbf87fe" providerId="AD" clId="Web-{2E47B772-CBD2-DBED-71F5-018B49752A96}" dt="2024-03-13T09:44:19.507" v="600"/>
          <ac:spMkLst>
            <pc:docMk/>
            <pc:sldMk cId="168973771" sldId="258"/>
            <ac:spMk id="22" creationId="{9D0FB331-AB81-BA97-FA67-8738A5C5E0E2}"/>
          </ac:spMkLst>
        </pc:spChg>
        <pc:spChg chg="mod">
          <ac:chgData name="牧野 利明" userId="S::t-makino@espec.co.jp::2e973cc5-cfce-4a4e-aeb2-3e970dbf87fe" providerId="AD" clId="Web-{2E47B772-CBD2-DBED-71F5-018B49752A96}" dt="2024-03-13T09:44:19.507" v="601"/>
          <ac:spMkLst>
            <pc:docMk/>
            <pc:sldMk cId="168973771" sldId="258"/>
            <ac:spMk id="23" creationId="{F8E90D48-2B4A-E36B-84FB-DC703F49FC12}"/>
          </ac:spMkLst>
        </pc:spChg>
        <pc:spChg chg="mod">
          <ac:chgData name="牧野 利明" userId="S::t-makino@espec.co.jp::2e973cc5-cfce-4a4e-aeb2-3e970dbf87fe" providerId="AD" clId="Web-{2E47B772-CBD2-DBED-71F5-018B49752A96}" dt="2024-03-13T09:44:27.492" v="613" actId="20577"/>
          <ac:spMkLst>
            <pc:docMk/>
            <pc:sldMk cId="168973771" sldId="258"/>
            <ac:spMk id="24" creationId="{5AE4B2DA-BF98-3375-87C5-857834D217E6}"/>
          </ac:spMkLst>
        </pc:spChg>
        <pc:spChg chg="mod">
          <ac:chgData name="牧野 利明" userId="S::t-makino@espec.co.jp::2e973cc5-cfce-4a4e-aeb2-3e970dbf87fe" providerId="AD" clId="Web-{2E47B772-CBD2-DBED-71F5-018B49752A96}" dt="2024-03-13T09:44:19.507" v="602"/>
          <ac:spMkLst>
            <pc:docMk/>
            <pc:sldMk cId="168973771" sldId="258"/>
            <ac:spMk id="25" creationId="{C93A3545-64DB-C125-E08C-098841619260}"/>
          </ac:spMkLst>
        </pc:spChg>
        <pc:spChg chg="mod">
          <ac:chgData name="牧野 利明" userId="S::t-makino@espec.co.jp::2e973cc5-cfce-4a4e-aeb2-3e970dbf87fe" providerId="AD" clId="Web-{2E47B772-CBD2-DBED-71F5-018B49752A96}" dt="2024-03-13T09:44:19.507" v="603"/>
          <ac:spMkLst>
            <pc:docMk/>
            <pc:sldMk cId="168973771" sldId="258"/>
            <ac:spMk id="27" creationId="{198D164B-E023-25D7-78D3-1440BFC8DCBA}"/>
          </ac:spMkLst>
        </pc:spChg>
        <pc:spChg chg="mod">
          <ac:chgData name="牧野 利明" userId="S::t-makino@espec.co.jp::2e973cc5-cfce-4a4e-aeb2-3e970dbf87fe" providerId="AD" clId="Web-{2E47B772-CBD2-DBED-71F5-018B49752A96}" dt="2024-03-13T09:44:19.507" v="604"/>
          <ac:spMkLst>
            <pc:docMk/>
            <pc:sldMk cId="168973771" sldId="258"/>
            <ac:spMk id="29" creationId="{CC215065-D08B-BB65-E721-7623DBFAED55}"/>
          </ac:spMkLst>
        </pc:spChg>
        <pc:spChg chg="mod">
          <ac:chgData name="牧野 利明" userId="S::t-makino@espec.co.jp::2e973cc5-cfce-4a4e-aeb2-3e970dbf87fe" providerId="AD" clId="Web-{2E47B772-CBD2-DBED-71F5-018B49752A96}" dt="2024-03-13T09:44:19.507" v="607"/>
          <ac:spMkLst>
            <pc:docMk/>
            <pc:sldMk cId="168973771" sldId="258"/>
            <ac:spMk id="32" creationId="{6CE33C40-EF45-4BB1-7E69-CE6B4F046383}"/>
          </ac:spMkLst>
        </pc:spChg>
        <pc:spChg chg="mod">
          <ac:chgData name="牧野 利明" userId="S::t-makino@espec.co.jp::2e973cc5-cfce-4a4e-aeb2-3e970dbf87fe" providerId="AD" clId="Web-{2E47B772-CBD2-DBED-71F5-018B49752A96}" dt="2024-03-13T09:44:19.507" v="608"/>
          <ac:spMkLst>
            <pc:docMk/>
            <pc:sldMk cId="168973771" sldId="258"/>
            <ac:spMk id="37" creationId="{3EDA474E-EAD9-521D-5898-E6477AB0BAAF}"/>
          </ac:spMkLst>
        </pc:spChg>
        <pc:spChg chg="mod">
          <ac:chgData name="牧野 利明" userId="S::t-makino@espec.co.jp::2e973cc5-cfce-4a4e-aeb2-3e970dbf87fe" providerId="AD" clId="Web-{2E47B772-CBD2-DBED-71F5-018B49752A96}" dt="2024-03-13T09:44:19.507" v="609"/>
          <ac:spMkLst>
            <pc:docMk/>
            <pc:sldMk cId="168973771" sldId="258"/>
            <ac:spMk id="39" creationId="{DB723AD5-2ADB-D9AA-C014-363E095EFB7A}"/>
          </ac:spMkLst>
        </pc:spChg>
        <pc:spChg chg="del mod">
          <ac:chgData name="牧野 利明" userId="S::t-makino@espec.co.jp::2e973cc5-cfce-4a4e-aeb2-3e970dbf87fe" providerId="AD" clId="Web-{2E47B772-CBD2-DBED-71F5-018B49752A96}" dt="2024-03-13T09:15:16.409" v="136"/>
          <ac:spMkLst>
            <pc:docMk/>
            <pc:sldMk cId="168973771" sldId="258"/>
            <ac:spMk id="41" creationId="{64B9AB2F-88CA-3DA1-73DC-652079906C0F}"/>
          </ac:spMkLst>
        </pc:spChg>
        <pc:spChg chg="del mod">
          <ac:chgData name="牧野 利明" userId="S::t-makino@espec.co.jp::2e973cc5-cfce-4a4e-aeb2-3e970dbf87fe" providerId="AD" clId="Web-{2E47B772-CBD2-DBED-71F5-018B49752A96}" dt="2024-03-13T09:15:16.409" v="135"/>
          <ac:spMkLst>
            <pc:docMk/>
            <pc:sldMk cId="168973771" sldId="258"/>
            <ac:spMk id="42" creationId="{CE75946D-4362-F83A-1EFD-45D01B987DA4}"/>
          </ac:spMkLst>
        </pc:spChg>
        <pc:spChg chg="del mod">
          <ac:chgData name="牧野 利明" userId="S::t-makino@espec.co.jp::2e973cc5-cfce-4a4e-aeb2-3e970dbf87fe" providerId="AD" clId="Web-{2E47B772-CBD2-DBED-71F5-018B49752A96}" dt="2024-03-13T09:15:16.409" v="134"/>
          <ac:spMkLst>
            <pc:docMk/>
            <pc:sldMk cId="168973771" sldId="258"/>
            <ac:spMk id="43" creationId="{FDB60E52-CD55-F622-B7AD-995A1FA26A40}"/>
          </ac:spMkLst>
        </pc:spChg>
        <pc:spChg chg="del mod">
          <ac:chgData name="牧野 利明" userId="S::t-makino@espec.co.jp::2e973cc5-cfce-4a4e-aeb2-3e970dbf87fe" providerId="AD" clId="Web-{2E47B772-CBD2-DBED-71F5-018B49752A96}" dt="2024-03-13T09:15:16.409" v="133"/>
          <ac:spMkLst>
            <pc:docMk/>
            <pc:sldMk cId="168973771" sldId="258"/>
            <ac:spMk id="44" creationId="{8D865607-4299-462E-47E5-0ABEA9D713CF}"/>
          </ac:spMkLst>
        </pc:spChg>
        <pc:spChg chg="mod">
          <ac:chgData name="牧野 利明" userId="S::t-makino@espec.co.jp::2e973cc5-cfce-4a4e-aeb2-3e970dbf87fe" providerId="AD" clId="Web-{2E47B772-CBD2-DBED-71F5-018B49752A96}" dt="2024-03-13T09:44:19.507" v="610"/>
          <ac:spMkLst>
            <pc:docMk/>
            <pc:sldMk cId="168973771" sldId="258"/>
            <ac:spMk id="45" creationId="{C9C469BD-A53B-5B9A-894A-467968D45D91}"/>
          </ac:spMkLst>
        </pc:spChg>
        <pc:spChg chg="mod">
          <ac:chgData name="牧野 利明" userId="S::t-makino@espec.co.jp::2e973cc5-cfce-4a4e-aeb2-3e970dbf87fe" providerId="AD" clId="Web-{2E47B772-CBD2-DBED-71F5-018B49752A96}" dt="2024-03-13T09:44:19.945" v="611"/>
          <ac:spMkLst>
            <pc:docMk/>
            <pc:sldMk cId="168973771" sldId="258"/>
            <ac:spMk id="46" creationId="{0D77954F-4892-EF42-21BF-38250D5F1484}"/>
          </ac:spMkLst>
        </pc:spChg>
        <pc:picChg chg="del">
          <ac:chgData name="牧野 利明" userId="S::t-makino@espec.co.jp::2e973cc5-cfce-4a4e-aeb2-3e970dbf87fe" providerId="AD" clId="Web-{2E47B772-CBD2-DBED-71F5-018B49752A96}" dt="2024-03-13T09:14:35.548" v="5"/>
          <ac:picMkLst>
            <pc:docMk/>
            <pc:sldMk cId="168973771" sldId="258"/>
            <ac:picMk id="5" creationId="{CDD6C40E-619E-8670-1657-9F7F004E8397}"/>
          </ac:picMkLst>
        </pc:picChg>
        <pc:cxnChg chg="mod">
          <ac:chgData name="牧野 利明" userId="S::t-makino@espec.co.jp::2e973cc5-cfce-4a4e-aeb2-3e970dbf87fe" providerId="AD" clId="Web-{2E47B772-CBD2-DBED-71F5-018B49752A96}" dt="2024-03-13T09:27:54.933" v="347" actId="1076"/>
          <ac:cxnSpMkLst>
            <pc:docMk/>
            <pc:sldMk cId="168973771" sldId="258"/>
            <ac:cxnSpMk id="14" creationId="{CC43E459-A341-A74B-CCD4-B5555ED49427}"/>
          </ac:cxnSpMkLst>
        </pc:cxnChg>
        <pc:cxnChg chg="mod">
          <ac:chgData name="牧野 利明" userId="S::t-makino@espec.co.jp::2e973cc5-cfce-4a4e-aeb2-3e970dbf87fe" providerId="AD" clId="Web-{2E47B772-CBD2-DBED-71F5-018B49752A96}" dt="2024-03-13T09:27:54.621" v="328" actId="1076"/>
          <ac:cxnSpMkLst>
            <pc:docMk/>
            <pc:sldMk cId="168973771" sldId="258"/>
            <ac:cxnSpMk id="15" creationId="{399A7B89-D743-B24D-93CA-89DBFDCED086}"/>
          </ac:cxnSpMkLst>
        </pc:cxnChg>
        <pc:cxnChg chg="mod">
          <ac:chgData name="牧野 利明" userId="S::t-makino@espec.co.jp::2e973cc5-cfce-4a4e-aeb2-3e970dbf87fe" providerId="AD" clId="Web-{2E47B772-CBD2-DBED-71F5-018B49752A96}" dt="2024-03-13T09:27:54.637" v="329" actId="1076"/>
          <ac:cxnSpMkLst>
            <pc:docMk/>
            <pc:sldMk cId="168973771" sldId="258"/>
            <ac:cxnSpMk id="16" creationId="{83435893-CB50-A920-0ADE-8ACB7979C1AF}"/>
          </ac:cxnSpMkLst>
        </pc:cxnChg>
        <pc:cxnChg chg="mod">
          <ac:chgData name="牧野 利明" userId="S::t-makino@espec.co.jp::2e973cc5-cfce-4a4e-aeb2-3e970dbf87fe" providerId="AD" clId="Web-{2E47B772-CBD2-DBED-71F5-018B49752A96}" dt="2024-03-13T09:27:54.652" v="330" actId="1076"/>
          <ac:cxnSpMkLst>
            <pc:docMk/>
            <pc:sldMk cId="168973771" sldId="258"/>
            <ac:cxnSpMk id="17" creationId="{85BE184E-B11D-5C6C-9DF4-78F60E70A42C}"/>
          </ac:cxnSpMkLst>
        </pc:cxnChg>
        <pc:cxnChg chg="mod">
          <ac:chgData name="牧野 利明" userId="S::t-makino@espec.co.jp::2e973cc5-cfce-4a4e-aeb2-3e970dbf87fe" providerId="AD" clId="Web-{2E47B772-CBD2-DBED-71F5-018B49752A96}" dt="2024-03-13T09:27:54.668" v="331" actId="1076"/>
          <ac:cxnSpMkLst>
            <pc:docMk/>
            <pc:sldMk cId="168973771" sldId="258"/>
            <ac:cxnSpMk id="18" creationId="{EBA85C96-170F-7EE0-EA89-8038B032D95B}"/>
          </ac:cxnSpMkLst>
        </pc:cxnChg>
        <pc:cxnChg chg="mod">
          <ac:chgData name="牧野 利明" userId="S::t-makino@espec.co.jp::2e973cc5-cfce-4a4e-aeb2-3e970dbf87fe" providerId="AD" clId="Web-{2E47B772-CBD2-DBED-71F5-018B49752A96}" dt="2024-03-13T09:27:54.793" v="338" actId="1076"/>
          <ac:cxnSpMkLst>
            <pc:docMk/>
            <pc:sldMk cId="168973771" sldId="258"/>
            <ac:cxnSpMk id="26" creationId="{7678A7D9-1F84-471D-86A1-C679E5914414}"/>
          </ac:cxnSpMkLst>
        </pc:cxnChg>
        <pc:cxnChg chg="mod">
          <ac:chgData name="牧野 利明" userId="S::t-makino@espec.co.jp::2e973cc5-cfce-4a4e-aeb2-3e970dbf87fe" providerId="AD" clId="Web-{2E47B772-CBD2-DBED-71F5-018B49752A96}" dt="2024-03-13T09:27:54.824" v="340" actId="1076"/>
          <ac:cxnSpMkLst>
            <pc:docMk/>
            <pc:sldMk cId="168973771" sldId="258"/>
            <ac:cxnSpMk id="28" creationId="{F597106F-23ED-7873-E67F-749F1737BD29}"/>
          </ac:cxnSpMkLst>
        </pc:cxnChg>
        <pc:cxnChg chg="mod">
          <ac:chgData name="牧野 利明" userId="S::t-makino@espec.co.jp::2e973cc5-cfce-4a4e-aeb2-3e970dbf87fe" providerId="AD" clId="Web-{2E47B772-CBD2-DBED-71F5-018B49752A96}" dt="2024-03-13T09:27:54.855" v="342" actId="1076"/>
          <ac:cxnSpMkLst>
            <pc:docMk/>
            <pc:sldMk cId="168973771" sldId="258"/>
            <ac:cxnSpMk id="33" creationId="{8EC4772D-201D-2E5E-978C-BCA4D5B148D8}"/>
          </ac:cxnSpMkLst>
        </pc:cxnChg>
        <pc:cxnChg chg="mod">
          <ac:chgData name="牧野 利明" userId="S::t-makino@espec.co.jp::2e973cc5-cfce-4a4e-aeb2-3e970dbf87fe" providerId="AD" clId="Web-{2E47B772-CBD2-DBED-71F5-018B49752A96}" dt="2024-03-13T09:27:54.871" v="343" actId="1076"/>
          <ac:cxnSpMkLst>
            <pc:docMk/>
            <pc:sldMk cId="168973771" sldId="258"/>
            <ac:cxnSpMk id="34" creationId="{C55E2C0E-996F-2F76-63E2-D0B73D0423C9}"/>
          </ac:cxnSpMkLst>
        </pc:cxnChg>
        <pc:cxnChg chg="mod">
          <ac:chgData name="牧野 利明" userId="S::t-makino@espec.co.jp::2e973cc5-cfce-4a4e-aeb2-3e970dbf87fe" providerId="AD" clId="Web-{2E47B772-CBD2-DBED-71F5-018B49752A96}" dt="2024-03-13T09:27:54.887" v="344" actId="1076"/>
          <ac:cxnSpMkLst>
            <pc:docMk/>
            <pc:sldMk cId="168973771" sldId="258"/>
            <ac:cxnSpMk id="35" creationId="{D2D7E3B1-E28F-70C5-0A61-2F000B84F7DF}"/>
          </ac:cxnSpMkLst>
        </pc:cxnChg>
        <pc:cxnChg chg="mod">
          <ac:chgData name="牧野 利明" userId="S::t-makino@espec.co.jp::2e973cc5-cfce-4a4e-aeb2-3e970dbf87fe" providerId="AD" clId="Web-{2E47B772-CBD2-DBED-71F5-018B49752A96}" dt="2024-03-13T09:27:54.902" v="345" actId="1076"/>
          <ac:cxnSpMkLst>
            <pc:docMk/>
            <pc:sldMk cId="168973771" sldId="258"/>
            <ac:cxnSpMk id="36" creationId="{5B10453B-9EC4-4504-3A23-AD3A7C87A3E9}"/>
          </ac:cxnSpMkLst>
        </pc:cxnChg>
        <pc:cxnChg chg="mod">
          <ac:chgData name="牧野 利明" userId="S::t-makino@espec.co.jp::2e973cc5-cfce-4a4e-aeb2-3e970dbf87fe" providerId="AD" clId="Web-{2E47B772-CBD2-DBED-71F5-018B49752A96}" dt="2024-03-13T09:27:55.012" v="351" actId="1076"/>
          <ac:cxnSpMkLst>
            <pc:docMk/>
            <pc:sldMk cId="168973771" sldId="258"/>
            <ac:cxnSpMk id="38" creationId="{D0D2637C-91E4-9985-095C-B25298592009}"/>
          </ac:cxnSpMkLst>
        </pc:cxnChg>
        <pc:cxnChg chg="mod">
          <ac:chgData name="牧野 利明" userId="S::t-makino@espec.co.jp::2e973cc5-cfce-4a4e-aeb2-3e970dbf87fe" providerId="AD" clId="Web-{2E47B772-CBD2-DBED-71F5-018B49752A96}" dt="2024-03-13T09:27:55.043" v="353" actId="1076"/>
          <ac:cxnSpMkLst>
            <pc:docMk/>
            <pc:sldMk cId="168973771" sldId="258"/>
            <ac:cxnSpMk id="40" creationId="{36FC4C1F-0373-5ACE-A105-AD775A0743B9}"/>
          </ac:cxnSpMkLst>
        </pc:cxnChg>
      </pc:sldChg>
      <pc:sldChg chg="modSp mod modClrScheme chgLayout">
        <pc:chgData name="牧野 利明" userId="S::t-makino@espec.co.jp::2e973cc5-cfce-4a4e-aeb2-3e970dbf87fe" providerId="AD" clId="Web-{2E47B772-CBD2-DBED-71F5-018B49752A96}" dt="2024-03-13T09:11:25.606" v="0"/>
        <pc:sldMkLst>
          <pc:docMk/>
          <pc:sldMk cId="1870996234" sldId="259"/>
        </pc:sldMkLst>
        <pc:spChg chg="mod ord">
          <ac:chgData name="牧野 利明" userId="S::t-makino@espec.co.jp::2e973cc5-cfce-4a4e-aeb2-3e970dbf87fe" providerId="AD" clId="Web-{2E47B772-CBD2-DBED-71F5-018B49752A96}" dt="2024-03-13T09:11:25.606" v="0"/>
          <ac:spMkLst>
            <pc:docMk/>
            <pc:sldMk cId="1870996234" sldId="259"/>
            <ac:spMk id="2" creationId="{B853E2FE-A82A-D253-5517-1F0908340A98}"/>
          </ac:spMkLst>
        </pc:spChg>
      </pc:sldChg>
      <pc:sldChg chg="modSp mod modClrScheme chgLayout">
        <pc:chgData name="牧野 利明" userId="S::t-makino@espec.co.jp::2e973cc5-cfce-4a4e-aeb2-3e970dbf87fe" providerId="AD" clId="Web-{2E47B772-CBD2-DBED-71F5-018B49752A96}" dt="2024-03-13T09:11:25.606" v="0"/>
        <pc:sldMkLst>
          <pc:docMk/>
          <pc:sldMk cId="4170097598" sldId="260"/>
        </pc:sldMkLst>
        <pc:spChg chg="mod ord">
          <ac:chgData name="牧野 利明" userId="S::t-makino@espec.co.jp::2e973cc5-cfce-4a4e-aeb2-3e970dbf87fe" providerId="AD" clId="Web-{2E47B772-CBD2-DBED-71F5-018B49752A96}" dt="2024-03-13T09:11:25.606" v="0"/>
          <ac:spMkLst>
            <pc:docMk/>
            <pc:sldMk cId="4170097598" sldId="260"/>
            <ac:spMk id="2" creationId="{B853E2FE-A82A-D253-5517-1F0908340A98}"/>
          </ac:spMkLst>
        </pc:spChg>
      </pc:sldChg>
      <pc:sldChg chg="modSp del mod modClrScheme chgLayout">
        <pc:chgData name="牧野 利明" userId="S::t-makino@espec.co.jp::2e973cc5-cfce-4a4e-aeb2-3e970dbf87fe" providerId="AD" clId="Web-{2E47B772-CBD2-DBED-71F5-018B49752A96}" dt="2024-03-13T09:34:37.474" v="458"/>
        <pc:sldMkLst>
          <pc:docMk/>
          <pc:sldMk cId="1033694869" sldId="261"/>
        </pc:sldMkLst>
        <pc:spChg chg="mod ord">
          <ac:chgData name="牧野 利明" userId="S::t-makino@espec.co.jp::2e973cc5-cfce-4a4e-aeb2-3e970dbf87fe" providerId="AD" clId="Web-{2E47B772-CBD2-DBED-71F5-018B49752A96}" dt="2024-03-13T09:11:25.606" v="0"/>
          <ac:spMkLst>
            <pc:docMk/>
            <pc:sldMk cId="1033694869" sldId="261"/>
            <ac:spMk id="2" creationId="{6048016B-778F-1362-279F-804F7AEF4F57}"/>
          </ac:spMkLst>
        </pc:spChg>
      </pc:sldChg>
      <pc:sldChg chg="modSp mod modClrScheme chgLayout">
        <pc:chgData name="牧野 利明" userId="S::t-makino@espec.co.jp::2e973cc5-cfce-4a4e-aeb2-3e970dbf87fe" providerId="AD" clId="Web-{2E47B772-CBD2-DBED-71F5-018B49752A96}" dt="2024-03-13T09:11:25.606" v="0"/>
        <pc:sldMkLst>
          <pc:docMk/>
          <pc:sldMk cId="4292555960" sldId="262"/>
        </pc:sldMkLst>
        <pc:spChg chg="mod ord">
          <ac:chgData name="牧野 利明" userId="S::t-makino@espec.co.jp::2e973cc5-cfce-4a4e-aeb2-3e970dbf87fe" providerId="AD" clId="Web-{2E47B772-CBD2-DBED-71F5-018B49752A96}" dt="2024-03-13T09:11:25.606" v="0"/>
          <ac:spMkLst>
            <pc:docMk/>
            <pc:sldMk cId="4292555960" sldId="262"/>
            <ac:spMk id="2" creationId="{6048016B-778F-1362-279F-804F7AEF4F57}"/>
          </ac:spMkLst>
        </pc:spChg>
      </pc:sldChg>
      <pc:sldChg chg="modSp mod modClrScheme chgLayout">
        <pc:chgData name="牧野 利明" userId="S::t-makino@espec.co.jp::2e973cc5-cfce-4a4e-aeb2-3e970dbf87fe" providerId="AD" clId="Web-{2E47B772-CBD2-DBED-71F5-018B49752A96}" dt="2024-03-13T09:11:25.606" v="0"/>
        <pc:sldMkLst>
          <pc:docMk/>
          <pc:sldMk cId="2630279154" sldId="263"/>
        </pc:sldMkLst>
        <pc:spChg chg="mod ord">
          <ac:chgData name="牧野 利明" userId="S::t-makino@espec.co.jp::2e973cc5-cfce-4a4e-aeb2-3e970dbf87fe" providerId="AD" clId="Web-{2E47B772-CBD2-DBED-71F5-018B49752A96}" dt="2024-03-13T09:11:25.606" v="0"/>
          <ac:spMkLst>
            <pc:docMk/>
            <pc:sldMk cId="2630279154" sldId="263"/>
            <ac:spMk id="2" creationId="{6048016B-778F-1362-279F-804F7AEF4F57}"/>
          </ac:spMkLst>
        </pc:spChg>
      </pc:sldChg>
      <pc:sldChg chg="addSp delSp modSp mod modClrScheme chgLayout">
        <pc:chgData name="牧野 利明" userId="S::t-makino@espec.co.jp::2e973cc5-cfce-4a4e-aeb2-3e970dbf87fe" providerId="AD" clId="Web-{2E47B772-CBD2-DBED-71F5-018B49752A96}" dt="2024-03-13T09:44:00.710" v="586" actId="20577"/>
        <pc:sldMkLst>
          <pc:docMk/>
          <pc:sldMk cId="846554950" sldId="264"/>
        </pc:sldMkLst>
        <pc:spChg chg="mod ord">
          <ac:chgData name="牧野 利明" userId="S::t-makino@espec.co.jp::2e973cc5-cfce-4a4e-aeb2-3e970dbf87fe" providerId="AD" clId="Web-{2E47B772-CBD2-DBED-71F5-018B49752A96}" dt="2024-03-13T09:42:07.254" v="550"/>
          <ac:spMkLst>
            <pc:docMk/>
            <pc:sldMk cId="846554950" sldId="264"/>
            <ac:spMk id="2" creationId="{6048016B-778F-1362-279F-804F7AEF4F57}"/>
          </ac:spMkLst>
        </pc:spChg>
        <pc:spChg chg="add del">
          <ac:chgData name="牧野 利明" userId="S::t-makino@espec.co.jp::2e973cc5-cfce-4a4e-aeb2-3e970dbf87fe" providerId="AD" clId="Web-{2E47B772-CBD2-DBED-71F5-018B49752A96}" dt="2024-03-13T09:33:13.566" v="454"/>
          <ac:spMkLst>
            <pc:docMk/>
            <pc:sldMk cId="846554950" sldId="264"/>
            <ac:spMk id="3" creationId="{35378C41-A4F6-3B55-7073-731F3B0B818B}"/>
          </ac:spMkLst>
        </pc:spChg>
        <pc:spChg chg="mod">
          <ac:chgData name="牧野 利明" userId="S::t-makino@espec.co.jp::2e973cc5-cfce-4a4e-aeb2-3e970dbf87fe" providerId="AD" clId="Web-{2E47B772-CBD2-DBED-71F5-018B49752A96}" dt="2024-03-13T09:43:08.755" v="561" actId="20577"/>
          <ac:spMkLst>
            <pc:docMk/>
            <pc:sldMk cId="846554950" sldId="264"/>
            <ac:spMk id="4" creationId="{3C5F14C5-B698-CAB4-A270-69732744B264}"/>
          </ac:spMkLst>
        </pc:spChg>
        <pc:spChg chg="mod">
          <ac:chgData name="牧野 利明" userId="S::t-makino@espec.co.jp::2e973cc5-cfce-4a4e-aeb2-3e970dbf87fe" providerId="AD" clId="Web-{2E47B772-CBD2-DBED-71F5-018B49752A96}" dt="2024-03-13T09:42:07.254" v="551"/>
          <ac:spMkLst>
            <pc:docMk/>
            <pc:sldMk cId="846554950" sldId="264"/>
            <ac:spMk id="6" creationId="{DC90949A-8D8B-CEF7-EB56-DC313BACC712}"/>
          </ac:spMkLst>
        </pc:spChg>
        <pc:spChg chg="del">
          <ac:chgData name="牧野 利明" userId="S::t-makino@espec.co.jp::2e973cc5-cfce-4a4e-aeb2-3e970dbf87fe" providerId="AD" clId="Web-{2E47B772-CBD2-DBED-71F5-018B49752A96}" dt="2024-03-13T09:33:16.629" v="455"/>
          <ac:spMkLst>
            <pc:docMk/>
            <pc:sldMk cId="846554950" sldId="264"/>
            <ac:spMk id="7" creationId="{0687B1FD-8057-9C99-E41B-9AD942B071ED}"/>
          </ac:spMkLst>
        </pc:spChg>
        <pc:spChg chg="mod">
          <ac:chgData name="牧野 利明" userId="S::t-makino@espec.co.jp::2e973cc5-cfce-4a4e-aeb2-3e970dbf87fe" providerId="AD" clId="Web-{2E47B772-CBD2-DBED-71F5-018B49752A96}" dt="2024-03-13T09:43:22.459" v="566" actId="20577"/>
          <ac:spMkLst>
            <pc:docMk/>
            <pc:sldMk cId="846554950" sldId="264"/>
            <ac:spMk id="9" creationId="{55FA625A-B106-CB54-0D9B-10EA5D685A81}"/>
          </ac:spMkLst>
        </pc:spChg>
        <pc:spChg chg="mod">
          <ac:chgData name="牧野 利明" userId="S::t-makino@espec.co.jp::2e973cc5-cfce-4a4e-aeb2-3e970dbf87fe" providerId="AD" clId="Web-{2E47B772-CBD2-DBED-71F5-018B49752A96}" dt="2024-03-13T09:42:07.254" v="552"/>
          <ac:spMkLst>
            <pc:docMk/>
            <pc:sldMk cId="846554950" sldId="264"/>
            <ac:spMk id="11" creationId="{CEA1ADB8-1AA0-C872-12DA-5211BF51724D}"/>
          </ac:spMkLst>
        </pc:spChg>
        <pc:spChg chg="del">
          <ac:chgData name="牧野 利明" userId="S::t-makino@espec.co.jp::2e973cc5-cfce-4a4e-aeb2-3e970dbf87fe" providerId="AD" clId="Web-{2E47B772-CBD2-DBED-71F5-018B49752A96}" dt="2024-03-13T09:33:24.426" v="456"/>
          <ac:spMkLst>
            <pc:docMk/>
            <pc:sldMk cId="846554950" sldId="264"/>
            <ac:spMk id="12" creationId="{20898A9D-B13E-4EE6-9AF9-612653955CBE}"/>
          </ac:spMkLst>
        </pc:spChg>
        <pc:spChg chg="mod">
          <ac:chgData name="牧野 利明" userId="S::t-makino@espec.co.jp::2e973cc5-cfce-4a4e-aeb2-3e970dbf87fe" providerId="AD" clId="Web-{2E47B772-CBD2-DBED-71F5-018B49752A96}" dt="2024-03-13T09:44:00.710" v="586" actId="20577"/>
          <ac:spMkLst>
            <pc:docMk/>
            <pc:sldMk cId="846554950" sldId="264"/>
            <ac:spMk id="14" creationId="{EF8163ED-3B01-4274-7E9A-BF198774ADAE}"/>
          </ac:spMkLst>
        </pc:spChg>
        <pc:spChg chg="mod">
          <ac:chgData name="牧野 利明" userId="S::t-makino@espec.co.jp::2e973cc5-cfce-4a4e-aeb2-3e970dbf87fe" providerId="AD" clId="Web-{2E47B772-CBD2-DBED-71F5-018B49752A96}" dt="2024-03-13T09:42:07.254" v="553"/>
          <ac:spMkLst>
            <pc:docMk/>
            <pc:sldMk cId="846554950" sldId="264"/>
            <ac:spMk id="16" creationId="{1E7FE5EC-9690-C36F-AFF5-28EA494DF106}"/>
          </ac:spMkLst>
        </pc:spChg>
        <pc:spChg chg="mod">
          <ac:chgData name="牧野 利明" userId="S::t-makino@espec.co.jp::2e973cc5-cfce-4a4e-aeb2-3e970dbf87fe" providerId="AD" clId="Web-{2E47B772-CBD2-DBED-71F5-018B49752A96}" dt="2024-03-13T09:42:07.254" v="547"/>
          <ac:spMkLst>
            <pc:docMk/>
            <pc:sldMk cId="846554950" sldId="264"/>
            <ac:spMk id="18" creationId="{D6F8A291-1296-B7D3-5D66-7473B3D7073E}"/>
          </ac:spMkLst>
        </pc:spChg>
      </pc:sldChg>
      <pc:sldChg chg="modSp mod modClrScheme chgLayout">
        <pc:chgData name="牧野 利明" userId="S::t-makino@espec.co.jp::2e973cc5-cfce-4a4e-aeb2-3e970dbf87fe" providerId="AD" clId="Web-{2E47B772-CBD2-DBED-71F5-018B49752A96}" dt="2024-03-13T09:44:50.914" v="614"/>
        <pc:sldMkLst>
          <pc:docMk/>
          <pc:sldMk cId="2638429876" sldId="265"/>
        </pc:sldMkLst>
        <pc:spChg chg="mod ord">
          <ac:chgData name="牧野 利明" userId="S::t-makino@espec.co.jp::2e973cc5-cfce-4a4e-aeb2-3e970dbf87fe" providerId="AD" clId="Web-{2E47B772-CBD2-DBED-71F5-018B49752A96}" dt="2024-03-13T09:29:57.186" v="376" actId="1076"/>
          <ac:spMkLst>
            <pc:docMk/>
            <pc:sldMk cId="2638429876" sldId="265"/>
            <ac:spMk id="2" creationId="{B853E2FE-A82A-D253-5517-1F0908340A98}"/>
          </ac:spMkLst>
        </pc:spChg>
        <pc:spChg chg="mod">
          <ac:chgData name="牧野 利明" userId="S::t-makino@espec.co.jp::2e973cc5-cfce-4a4e-aeb2-3e970dbf87fe" providerId="AD" clId="Web-{2E47B772-CBD2-DBED-71F5-018B49752A96}" dt="2024-03-13T09:44:50.914" v="614"/>
          <ac:spMkLst>
            <pc:docMk/>
            <pc:sldMk cId="2638429876" sldId="265"/>
            <ac:spMk id="3" creationId="{EB02ADE6-288E-7936-BA19-3DEDD18A9568}"/>
          </ac:spMkLst>
        </pc:spChg>
      </pc:sldChg>
      <pc:sldChg chg="delSp modSp mod modClrScheme chgLayout">
        <pc:chgData name="牧野 利明" userId="S::t-makino@espec.co.jp::2e973cc5-cfce-4a4e-aeb2-3e970dbf87fe" providerId="AD" clId="Web-{2E47B772-CBD2-DBED-71F5-018B49752A96}" dt="2024-03-13T09:45:06.040" v="617" actId="1076"/>
        <pc:sldMkLst>
          <pc:docMk/>
          <pc:sldMk cId="1449385957" sldId="266"/>
        </pc:sldMkLst>
        <pc:spChg chg="mod ord">
          <ac:chgData name="牧野 利明" userId="S::t-makino@espec.co.jp::2e973cc5-cfce-4a4e-aeb2-3e970dbf87fe" providerId="AD" clId="Web-{2E47B772-CBD2-DBED-71F5-018B49752A96}" dt="2024-03-13T09:11:25.606" v="0"/>
          <ac:spMkLst>
            <pc:docMk/>
            <pc:sldMk cId="1449385957" sldId="266"/>
            <ac:spMk id="2" creationId="{B853E2FE-A82A-D253-5517-1F0908340A98}"/>
          </ac:spMkLst>
        </pc:spChg>
        <pc:spChg chg="del">
          <ac:chgData name="牧野 利明" userId="S::t-makino@espec.co.jp::2e973cc5-cfce-4a4e-aeb2-3e970dbf87fe" providerId="AD" clId="Web-{2E47B772-CBD2-DBED-71F5-018B49752A96}" dt="2024-03-13T09:44:56.711" v="615"/>
          <ac:spMkLst>
            <pc:docMk/>
            <pc:sldMk cId="1449385957" sldId="266"/>
            <ac:spMk id="3" creationId="{EB02ADE6-288E-7936-BA19-3DEDD18A9568}"/>
          </ac:spMkLst>
        </pc:spChg>
        <pc:spChg chg="mod">
          <ac:chgData name="牧野 利明" userId="S::t-makino@espec.co.jp::2e973cc5-cfce-4a4e-aeb2-3e970dbf87fe" providerId="AD" clId="Web-{2E47B772-CBD2-DBED-71F5-018B49752A96}" dt="2024-03-13T09:45:06.040" v="617" actId="1076"/>
          <ac:spMkLst>
            <pc:docMk/>
            <pc:sldMk cId="1449385957" sldId="266"/>
            <ac:spMk id="4" creationId="{FFB13597-5988-856F-5C30-DBD7086A5163}"/>
          </ac:spMkLst>
        </pc:spChg>
      </pc:sldChg>
      <pc:sldChg chg="modSp mod modClrScheme chgLayout">
        <pc:chgData name="牧野 利明" userId="S::t-makino@espec.co.jp::2e973cc5-cfce-4a4e-aeb2-3e970dbf87fe" providerId="AD" clId="Web-{2E47B772-CBD2-DBED-71F5-018B49752A96}" dt="2024-03-13T09:42:21.848" v="556"/>
        <pc:sldMkLst>
          <pc:docMk/>
          <pc:sldMk cId="3299873763" sldId="269"/>
        </pc:sldMkLst>
        <pc:spChg chg="mod ord">
          <ac:chgData name="牧野 利明" userId="S::t-makino@espec.co.jp::2e973cc5-cfce-4a4e-aeb2-3e970dbf87fe" providerId="AD" clId="Web-{2E47B772-CBD2-DBED-71F5-018B49752A96}" dt="2024-03-13T09:31:19.376" v="378" actId="14100"/>
          <ac:spMkLst>
            <pc:docMk/>
            <pc:sldMk cId="3299873763" sldId="269"/>
            <ac:spMk id="2" creationId="{647E7E1F-B932-8170-2DC0-C95A5F511592}"/>
          </ac:spMkLst>
        </pc:spChg>
        <pc:spChg chg="mod ord">
          <ac:chgData name="牧野 利明" userId="S::t-makino@espec.co.jp::2e973cc5-cfce-4a4e-aeb2-3e970dbf87fe" providerId="AD" clId="Web-{2E47B772-CBD2-DBED-71F5-018B49752A96}" dt="2024-03-13T09:42:21.848" v="556"/>
          <ac:spMkLst>
            <pc:docMk/>
            <pc:sldMk cId="3299873763" sldId="269"/>
            <ac:spMk id="3" creationId="{32BE8C4C-481A-D17A-33FA-D76C045A16C3}"/>
          </ac:spMkLst>
        </pc:spChg>
      </pc:sldChg>
      <pc:sldChg chg="modSp mod modClrScheme chgLayout">
        <pc:chgData name="牧野 利明" userId="S::t-makino@espec.co.jp::2e973cc5-cfce-4a4e-aeb2-3e970dbf87fe" providerId="AD" clId="Web-{2E47B772-CBD2-DBED-71F5-018B49752A96}" dt="2024-03-13T09:29:01.419" v="372"/>
        <pc:sldMkLst>
          <pc:docMk/>
          <pc:sldMk cId="1754725552" sldId="270"/>
        </pc:sldMkLst>
        <pc:spChg chg="mod ord">
          <ac:chgData name="牧野 利明" userId="S::t-makino@espec.co.jp::2e973cc5-cfce-4a4e-aeb2-3e970dbf87fe" providerId="AD" clId="Web-{2E47B772-CBD2-DBED-71F5-018B49752A96}" dt="2024-03-13T09:27:29.652" v="318" actId="20577"/>
          <ac:spMkLst>
            <pc:docMk/>
            <pc:sldMk cId="1754725552" sldId="270"/>
            <ac:spMk id="2" creationId="{E1602538-3BEA-2D49-7850-46EEBA886B29}"/>
          </ac:spMkLst>
        </pc:spChg>
        <pc:spChg chg="mod">
          <ac:chgData name="牧野 利明" userId="S::t-makino@espec.co.jp::2e973cc5-cfce-4a4e-aeb2-3e970dbf87fe" providerId="AD" clId="Web-{2E47B772-CBD2-DBED-71F5-018B49752A96}" dt="2024-03-13T09:29:01.419" v="371"/>
          <ac:spMkLst>
            <pc:docMk/>
            <pc:sldMk cId="1754725552" sldId="270"/>
            <ac:spMk id="3" creationId="{1788C6F4-30A6-9A6A-41A0-38830C68D550}"/>
          </ac:spMkLst>
        </pc:spChg>
        <pc:spChg chg="mod">
          <ac:chgData name="牧野 利明" userId="S::t-makino@espec.co.jp::2e973cc5-cfce-4a4e-aeb2-3e970dbf87fe" providerId="AD" clId="Web-{2E47B772-CBD2-DBED-71F5-018B49752A96}" dt="2024-03-13T09:29:01.419" v="372"/>
          <ac:spMkLst>
            <pc:docMk/>
            <pc:sldMk cId="1754725552" sldId="270"/>
            <ac:spMk id="6" creationId="{3FBECE1C-1168-6A75-9250-6B70B7195AA4}"/>
          </ac:spMkLst>
        </pc:spChg>
        <pc:spChg chg="mod">
          <ac:chgData name="牧野 利明" userId="S::t-makino@espec.co.jp::2e973cc5-cfce-4a4e-aeb2-3e970dbf87fe" providerId="AD" clId="Web-{2E47B772-CBD2-DBED-71F5-018B49752A96}" dt="2024-03-13T09:29:01.419" v="368"/>
          <ac:spMkLst>
            <pc:docMk/>
            <pc:sldMk cId="1754725552" sldId="270"/>
            <ac:spMk id="9" creationId="{5A706E63-46C0-B25F-4090-120CF037BDCD}"/>
          </ac:spMkLst>
        </pc:spChg>
        <pc:spChg chg="mod">
          <ac:chgData name="牧野 利明" userId="S::t-makino@espec.co.jp::2e973cc5-cfce-4a4e-aeb2-3e970dbf87fe" providerId="AD" clId="Web-{2E47B772-CBD2-DBED-71F5-018B49752A96}" dt="2024-03-13T09:29:01.419" v="369"/>
          <ac:spMkLst>
            <pc:docMk/>
            <pc:sldMk cId="1754725552" sldId="270"/>
            <ac:spMk id="11" creationId="{6FBFD27C-D4E2-71F7-AF9B-DA74FAC1F42B}"/>
          </ac:spMkLst>
        </pc:spChg>
        <pc:spChg chg="mod">
          <ac:chgData name="牧野 利明" userId="S::t-makino@espec.co.jp::2e973cc5-cfce-4a4e-aeb2-3e970dbf87fe" providerId="AD" clId="Web-{2E47B772-CBD2-DBED-71F5-018B49752A96}" dt="2024-03-13T09:29:01.419" v="370"/>
          <ac:spMkLst>
            <pc:docMk/>
            <pc:sldMk cId="1754725552" sldId="270"/>
            <ac:spMk id="13" creationId="{F4935F86-1BCE-706E-65CC-2C1FBD18DD90}"/>
          </ac:spMkLst>
        </pc:spChg>
      </pc:sldChg>
      <pc:sldMasterChg chg="del delSldLayout">
        <pc:chgData name="牧野 利明" userId="S::t-makino@espec.co.jp::2e973cc5-cfce-4a4e-aeb2-3e970dbf87fe" providerId="AD" clId="Web-{2E47B772-CBD2-DBED-71F5-018B49752A96}" dt="2024-03-13T09:11:25.606" v="0"/>
        <pc:sldMasterMkLst>
          <pc:docMk/>
          <pc:sldMasterMk cId="1421309023" sldId="2147483648"/>
        </pc:sldMasterMkLst>
        <pc:sldLayoutChg chg="del">
          <pc:chgData name="牧野 利明" userId="S::t-makino@espec.co.jp::2e973cc5-cfce-4a4e-aeb2-3e970dbf87fe" providerId="AD" clId="Web-{2E47B772-CBD2-DBED-71F5-018B49752A96}" dt="2024-03-13T09:11:25.606" v="0"/>
          <pc:sldLayoutMkLst>
            <pc:docMk/>
            <pc:sldMasterMk cId="1421309023" sldId="2147483648"/>
            <pc:sldLayoutMk cId="3973020463" sldId="2147483649"/>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2372027573" sldId="2147483650"/>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3032876951" sldId="2147483651"/>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3934017557" sldId="2147483652"/>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1975967671" sldId="2147483653"/>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3273502948" sldId="2147483654"/>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2438258476" sldId="2147483655"/>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3973078718" sldId="2147483656"/>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3304709734" sldId="2147483657"/>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20840288" sldId="2147483658"/>
          </pc:sldLayoutMkLst>
        </pc:sldLayoutChg>
        <pc:sldLayoutChg chg="del">
          <pc:chgData name="牧野 利明" userId="S::t-makino@espec.co.jp::2e973cc5-cfce-4a4e-aeb2-3e970dbf87fe" providerId="AD" clId="Web-{2E47B772-CBD2-DBED-71F5-018B49752A96}" dt="2024-03-13T09:11:25.606" v="0"/>
          <pc:sldLayoutMkLst>
            <pc:docMk/>
            <pc:sldMasterMk cId="1421309023" sldId="2147483648"/>
            <pc:sldLayoutMk cId="3236993974" sldId="2147483659"/>
          </pc:sldLayoutMkLst>
        </pc:sldLayoutChg>
      </pc:sldMasterChg>
      <pc:sldMasterChg chg="add addSldLayout modSldLayout">
        <pc:chgData name="牧野 利明" userId="S::t-makino@espec.co.jp::2e973cc5-cfce-4a4e-aeb2-3e970dbf87fe" providerId="AD" clId="Web-{2E47B772-CBD2-DBED-71F5-018B49752A96}" dt="2024-03-13T09:11:25.606" v="0"/>
        <pc:sldMasterMkLst>
          <pc:docMk/>
          <pc:sldMasterMk cId="1515585811" sldId="2147483660"/>
        </pc:sldMasterMkLst>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3218205249" sldId="2147483661"/>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3343112297" sldId="2147483662"/>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1214873452" sldId="2147483663"/>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4125456493" sldId="2147483664"/>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227233957" sldId="2147483665"/>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4113086576" sldId="2147483666"/>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4118747880" sldId="2147483667"/>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1894178368" sldId="2147483668"/>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1704189979" sldId="2147483669"/>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430919738" sldId="2147483670"/>
          </pc:sldLayoutMkLst>
        </pc:sldLayoutChg>
        <pc:sldLayoutChg chg="add mod replId">
          <pc:chgData name="牧野 利明" userId="S::t-makino@espec.co.jp::2e973cc5-cfce-4a4e-aeb2-3e970dbf87fe" providerId="AD" clId="Web-{2E47B772-CBD2-DBED-71F5-018B49752A96}" dt="2024-03-13T09:11:25.606" v="0"/>
          <pc:sldLayoutMkLst>
            <pc:docMk/>
            <pc:sldMasterMk cId="1515585811" sldId="2147483660"/>
            <pc:sldLayoutMk cId="1828867259" sldId="2147483671"/>
          </pc:sldLayoutMkLst>
        </pc:sldLayoutChg>
      </pc:sldMasterChg>
    </pc:docChg>
  </pc:docChgLst>
  <pc:docChgLst>
    <pc:chgData name="牧野 利明" userId="S::t-makino@espec.co.jp::2e973cc5-cfce-4a4e-aeb2-3e970dbf87fe" providerId="AD" clId="Web-{334CBDF6-A2B6-4ECC-B660-83AF2E07ACA4}"/>
    <pc:docChg chg="addSld delSld modSld">
      <pc:chgData name="牧野 利明" userId="S::t-makino@espec.co.jp::2e973cc5-cfce-4a4e-aeb2-3e970dbf87fe" providerId="AD" clId="Web-{334CBDF6-A2B6-4ECC-B660-83AF2E07ACA4}" dt="2024-01-31T09:59:01.334" v="257" actId="14100"/>
      <pc:docMkLst>
        <pc:docMk/>
      </pc:docMkLst>
      <pc:sldChg chg="addSp delSp modSp">
        <pc:chgData name="牧野 利明" userId="S::t-makino@espec.co.jp::2e973cc5-cfce-4a4e-aeb2-3e970dbf87fe" providerId="AD" clId="Web-{334CBDF6-A2B6-4ECC-B660-83AF2E07ACA4}" dt="2024-01-31T09:59:01.334" v="257" actId="14100"/>
        <pc:sldMkLst>
          <pc:docMk/>
          <pc:sldMk cId="168973771" sldId="258"/>
        </pc:sldMkLst>
        <pc:spChg chg="add mod">
          <ac:chgData name="牧野 利明" userId="S::t-makino@espec.co.jp::2e973cc5-cfce-4a4e-aeb2-3e970dbf87fe" providerId="AD" clId="Web-{334CBDF6-A2B6-4ECC-B660-83AF2E07ACA4}" dt="2024-01-31T09:56:28.128" v="217" actId="1076"/>
          <ac:spMkLst>
            <pc:docMk/>
            <pc:sldMk cId="168973771" sldId="258"/>
            <ac:spMk id="3" creationId="{D7BDD7C2-FBBC-CA09-AE86-1F3B2A0C330A}"/>
          </ac:spMkLst>
        </pc:spChg>
        <pc:spChg chg="add mod">
          <ac:chgData name="牧野 利明" userId="S::t-makino@espec.co.jp::2e973cc5-cfce-4a4e-aeb2-3e970dbf87fe" providerId="AD" clId="Web-{334CBDF6-A2B6-4ECC-B660-83AF2E07ACA4}" dt="2024-01-31T09:56:28.160" v="218" actId="1076"/>
          <ac:spMkLst>
            <pc:docMk/>
            <pc:sldMk cId="168973771" sldId="258"/>
            <ac:spMk id="4" creationId="{6531C638-29B6-7794-D17E-B6F917AEBEDE}"/>
          </ac:spMkLst>
        </pc:spChg>
        <pc:spChg chg="add mod">
          <ac:chgData name="牧野 利明" userId="S::t-makino@espec.co.jp::2e973cc5-cfce-4a4e-aeb2-3e970dbf87fe" providerId="AD" clId="Web-{334CBDF6-A2B6-4ECC-B660-83AF2E07ACA4}" dt="2024-01-31T09:50:52.326" v="162" actId="1076"/>
          <ac:spMkLst>
            <pc:docMk/>
            <pc:sldMk cId="168973771" sldId="258"/>
            <ac:spMk id="6" creationId="{BDC68507-8335-490B-E498-936CD93D2DB9}"/>
          </ac:spMkLst>
        </pc:spChg>
        <pc:spChg chg="add mod">
          <ac:chgData name="牧野 利明" userId="S::t-makino@espec.co.jp::2e973cc5-cfce-4a4e-aeb2-3e970dbf87fe" providerId="AD" clId="Web-{334CBDF6-A2B6-4ECC-B660-83AF2E07ACA4}" dt="2024-01-31T09:56:28.175" v="219" actId="1076"/>
          <ac:spMkLst>
            <pc:docMk/>
            <pc:sldMk cId="168973771" sldId="258"/>
            <ac:spMk id="7" creationId="{A72965E3-1095-91CA-1E12-50CBE034F354}"/>
          </ac:spMkLst>
        </pc:spChg>
        <pc:spChg chg="add mod">
          <ac:chgData name="牧野 利明" userId="S::t-makino@espec.co.jp::2e973cc5-cfce-4a4e-aeb2-3e970dbf87fe" providerId="AD" clId="Web-{334CBDF6-A2B6-4ECC-B660-83AF2E07ACA4}" dt="2024-01-31T09:50:52.341" v="164" actId="1076"/>
          <ac:spMkLst>
            <pc:docMk/>
            <pc:sldMk cId="168973771" sldId="258"/>
            <ac:spMk id="8" creationId="{659AF32F-178E-D7CC-E74D-F5E0381CBD64}"/>
          </ac:spMkLst>
        </pc:spChg>
        <pc:spChg chg="add del">
          <ac:chgData name="牧野 利明" userId="S::t-makino@espec.co.jp::2e973cc5-cfce-4a4e-aeb2-3e970dbf87fe" providerId="AD" clId="Web-{334CBDF6-A2B6-4ECC-B660-83AF2E07ACA4}" dt="2024-01-31T09:44:05.740" v="55"/>
          <ac:spMkLst>
            <pc:docMk/>
            <pc:sldMk cId="168973771" sldId="258"/>
            <ac:spMk id="9" creationId="{8215FC0B-3ECF-A181-3084-A4D291811346}"/>
          </ac:spMkLst>
        </pc:spChg>
        <pc:spChg chg="add mod">
          <ac:chgData name="牧野 利明" userId="S::t-makino@espec.co.jp::2e973cc5-cfce-4a4e-aeb2-3e970dbf87fe" providerId="AD" clId="Web-{334CBDF6-A2B6-4ECC-B660-83AF2E07ACA4}" dt="2024-01-31T09:50:52.357" v="165" actId="1076"/>
          <ac:spMkLst>
            <pc:docMk/>
            <pc:sldMk cId="168973771" sldId="258"/>
            <ac:spMk id="10" creationId="{16361EE1-6DBA-D9BA-8B47-7A33CFCDFC06}"/>
          </ac:spMkLst>
        </pc:spChg>
        <pc:spChg chg="add mod">
          <ac:chgData name="牧野 利明" userId="S::t-makino@espec.co.jp::2e973cc5-cfce-4a4e-aeb2-3e970dbf87fe" providerId="AD" clId="Web-{334CBDF6-A2B6-4ECC-B660-83AF2E07ACA4}" dt="2024-01-31T09:56:28.191" v="220" actId="1076"/>
          <ac:spMkLst>
            <pc:docMk/>
            <pc:sldMk cId="168973771" sldId="258"/>
            <ac:spMk id="11" creationId="{48DE1A9B-DD6B-E5F4-6508-FFCCBB4A0D9A}"/>
          </ac:spMkLst>
        </pc:spChg>
        <pc:spChg chg="add mod">
          <ac:chgData name="牧野 利明" userId="S::t-makino@espec.co.jp::2e973cc5-cfce-4a4e-aeb2-3e970dbf87fe" providerId="AD" clId="Web-{334CBDF6-A2B6-4ECC-B660-83AF2E07ACA4}" dt="2024-01-31T09:56:28.207" v="221" actId="1076"/>
          <ac:spMkLst>
            <pc:docMk/>
            <pc:sldMk cId="168973771" sldId="258"/>
            <ac:spMk id="12" creationId="{7B08931F-A31C-33F5-7140-89CA647623F4}"/>
          </ac:spMkLst>
        </pc:spChg>
        <pc:spChg chg="add mod">
          <ac:chgData name="牧野 利明" userId="S::t-makino@espec.co.jp::2e973cc5-cfce-4a4e-aeb2-3e970dbf87fe" providerId="AD" clId="Web-{334CBDF6-A2B6-4ECC-B660-83AF2E07ACA4}" dt="2024-01-31T09:50:52.388" v="168" actId="1076"/>
          <ac:spMkLst>
            <pc:docMk/>
            <pc:sldMk cId="168973771" sldId="258"/>
            <ac:spMk id="13" creationId="{368997C1-1183-0394-3F55-BAD78DD4CD6D}"/>
          </ac:spMkLst>
        </pc:spChg>
        <pc:spChg chg="add mod">
          <ac:chgData name="牧野 利明" userId="S::t-makino@espec.co.jp::2e973cc5-cfce-4a4e-aeb2-3e970dbf87fe" providerId="AD" clId="Web-{334CBDF6-A2B6-4ECC-B660-83AF2E07ACA4}" dt="2024-01-31T09:50:52.451" v="173" actId="1076"/>
          <ac:spMkLst>
            <pc:docMk/>
            <pc:sldMk cId="168973771" sldId="258"/>
            <ac:spMk id="19" creationId="{829174C2-2E7A-75FB-DA51-9E33295BFFFE}"/>
          </ac:spMkLst>
        </pc:spChg>
        <pc:spChg chg="add mod">
          <ac:chgData name="牧野 利明" userId="S::t-makino@espec.co.jp::2e973cc5-cfce-4a4e-aeb2-3e970dbf87fe" providerId="AD" clId="Web-{334CBDF6-A2B6-4ECC-B660-83AF2E07ACA4}" dt="2024-01-31T09:50:52.466" v="174" actId="1076"/>
          <ac:spMkLst>
            <pc:docMk/>
            <pc:sldMk cId="168973771" sldId="258"/>
            <ac:spMk id="20" creationId="{F9196119-8C11-4A77-38AF-7DF7D8E46465}"/>
          </ac:spMkLst>
        </pc:spChg>
        <pc:spChg chg="add mod">
          <ac:chgData name="牧野 利明" userId="S::t-makino@espec.co.jp::2e973cc5-cfce-4a4e-aeb2-3e970dbf87fe" providerId="AD" clId="Web-{334CBDF6-A2B6-4ECC-B660-83AF2E07ACA4}" dt="2024-01-31T09:50:52.466" v="175" actId="1076"/>
          <ac:spMkLst>
            <pc:docMk/>
            <pc:sldMk cId="168973771" sldId="258"/>
            <ac:spMk id="21" creationId="{ADE849C2-D3D8-DF61-7B14-2EC8ED454E4B}"/>
          </ac:spMkLst>
        </pc:spChg>
        <pc:spChg chg="add mod">
          <ac:chgData name="牧野 利明" userId="S::t-makino@espec.co.jp::2e973cc5-cfce-4a4e-aeb2-3e970dbf87fe" providerId="AD" clId="Web-{334CBDF6-A2B6-4ECC-B660-83AF2E07ACA4}" dt="2024-01-31T09:50:52.482" v="176" actId="1076"/>
          <ac:spMkLst>
            <pc:docMk/>
            <pc:sldMk cId="168973771" sldId="258"/>
            <ac:spMk id="22" creationId="{9D0FB331-AB81-BA97-FA67-8738A5C5E0E2}"/>
          </ac:spMkLst>
        </pc:spChg>
        <pc:spChg chg="add mod">
          <ac:chgData name="牧野 利明" userId="S::t-makino@espec.co.jp::2e973cc5-cfce-4a4e-aeb2-3e970dbf87fe" providerId="AD" clId="Web-{334CBDF6-A2B6-4ECC-B660-83AF2E07ACA4}" dt="2024-01-31T09:59:01.334" v="257" actId="14100"/>
          <ac:spMkLst>
            <pc:docMk/>
            <pc:sldMk cId="168973771" sldId="258"/>
            <ac:spMk id="23" creationId="{F8E90D48-2B4A-E36B-84FB-DC703F49FC12}"/>
          </ac:spMkLst>
        </pc:spChg>
        <pc:spChg chg="add mod">
          <ac:chgData name="牧野 利明" userId="S::t-makino@espec.co.jp::2e973cc5-cfce-4a4e-aeb2-3e970dbf87fe" providerId="AD" clId="Web-{334CBDF6-A2B6-4ECC-B660-83AF2E07ACA4}" dt="2024-01-31T09:50:52.513" v="178" actId="1076"/>
          <ac:spMkLst>
            <pc:docMk/>
            <pc:sldMk cId="168973771" sldId="258"/>
            <ac:spMk id="25" creationId="{C93A3545-64DB-C125-E08C-098841619260}"/>
          </ac:spMkLst>
        </pc:spChg>
        <pc:spChg chg="add mod">
          <ac:chgData name="牧野 利明" userId="S::t-makino@espec.co.jp::2e973cc5-cfce-4a4e-aeb2-3e970dbf87fe" providerId="AD" clId="Web-{334CBDF6-A2B6-4ECC-B660-83AF2E07ACA4}" dt="2024-01-31T09:54:46.767" v="196" actId="20577"/>
          <ac:spMkLst>
            <pc:docMk/>
            <pc:sldMk cId="168973771" sldId="258"/>
            <ac:spMk id="27" creationId="{198D164B-E023-25D7-78D3-1440BFC8DCBA}"/>
          </ac:spMkLst>
        </pc:spChg>
        <pc:spChg chg="add mod">
          <ac:chgData name="牧野 利明" userId="S::t-makino@espec.co.jp::2e973cc5-cfce-4a4e-aeb2-3e970dbf87fe" providerId="AD" clId="Web-{334CBDF6-A2B6-4ECC-B660-83AF2E07ACA4}" dt="2024-01-31T09:56:07.816" v="215" actId="1076"/>
          <ac:spMkLst>
            <pc:docMk/>
            <pc:sldMk cId="168973771" sldId="258"/>
            <ac:spMk id="29" creationId="{CC215065-D08B-BB65-E721-7623DBFAED55}"/>
          </ac:spMkLst>
        </pc:spChg>
        <pc:spChg chg="add mod">
          <ac:chgData name="牧野 利明" userId="S::t-makino@espec.co.jp::2e973cc5-cfce-4a4e-aeb2-3e970dbf87fe" providerId="AD" clId="Web-{334CBDF6-A2B6-4ECC-B660-83AF2E07ACA4}" dt="2024-01-31T09:56:11.284" v="216" actId="1076"/>
          <ac:spMkLst>
            <pc:docMk/>
            <pc:sldMk cId="168973771" sldId="258"/>
            <ac:spMk id="30" creationId="{C889C1C8-7D28-3D5E-65BA-0BD5027996AC}"/>
          </ac:spMkLst>
        </pc:spChg>
        <pc:picChg chg="mod">
          <ac:chgData name="牧野 利明" userId="S::t-makino@espec.co.jp::2e973cc5-cfce-4a4e-aeb2-3e970dbf87fe" providerId="AD" clId="Web-{334CBDF6-A2B6-4ECC-B660-83AF2E07ACA4}" dt="2024-01-31T09:40:55.252" v="0" actId="1076"/>
          <ac:picMkLst>
            <pc:docMk/>
            <pc:sldMk cId="168973771" sldId="258"/>
            <ac:picMk id="5" creationId="{CDD6C40E-619E-8670-1657-9F7F004E8397}"/>
          </ac:picMkLst>
        </pc:picChg>
        <pc:cxnChg chg="add del mod">
          <ac:chgData name="牧野 利明" userId="S::t-makino@espec.co.jp::2e973cc5-cfce-4a4e-aeb2-3e970dbf87fe" providerId="AD" clId="Web-{334CBDF6-A2B6-4ECC-B660-83AF2E07ACA4}" dt="2024-01-31T09:46:08.164" v="105"/>
          <ac:cxnSpMkLst>
            <pc:docMk/>
            <pc:sldMk cId="168973771" sldId="258"/>
            <ac:cxnSpMk id="14" creationId="{82F6CFDB-DA66-09AF-759B-315901008500}"/>
          </ac:cxnSpMkLst>
        </pc:cxnChg>
        <pc:cxnChg chg="add mod">
          <ac:chgData name="牧野 利明" userId="S::t-makino@espec.co.jp::2e973cc5-cfce-4a4e-aeb2-3e970dbf87fe" providerId="AD" clId="Web-{334CBDF6-A2B6-4ECC-B660-83AF2E07ACA4}" dt="2024-01-31T09:50:52.404" v="169" actId="1076"/>
          <ac:cxnSpMkLst>
            <pc:docMk/>
            <pc:sldMk cId="168973771" sldId="258"/>
            <ac:cxnSpMk id="15" creationId="{399A7B89-D743-B24D-93CA-89DBFDCED086}"/>
          </ac:cxnSpMkLst>
        </pc:cxnChg>
        <pc:cxnChg chg="add mod">
          <ac:chgData name="牧野 利明" userId="S::t-makino@espec.co.jp::2e973cc5-cfce-4a4e-aeb2-3e970dbf87fe" providerId="AD" clId="Web-{334CBDF6-A2B6-4ECC-B660-83AF2E07ACA4}" dt="2024-01-31T09:50:52.419" v="170" actId="1076"/>
          <ac:cxnSpMkLst>
            <pc:docMk/>
            <pc:sldMk cId="168973771" sldId="258"/>
            <ac:cxnSpMk id="16" creationId="{83435893-CB50-A920-0ADE-8ACB7979C1AF}"/>
          </ac:cxnSpMkLst>
        </pc:cxnChg>
        <pc:cxnChg chg="add mod">
          <ac:chgData name="牧野 利明" userId="S::t-makino@espec.co.jp::2e973cc5-cfce-4a4e-aeb2-3e970dbf87fe" providerId="AD" clId="Web-{334CBDF6-A2B6-4ECC-B660-83AF2E07ACA4}" dt="2024-01-31T09:50:52.435" v="171" actId="1076"/>
          <ac:cxnSpMkLst>
            <pc:docMk/>
            <pc:sldMk cId="168973771" sldId="258"/>
            <ac:cxnSpMk id="17" creationId="{85BE184E-B11D-5C6C-9DF4-78F60E70A42C}"/>
          </ac:cxnSpMkLst>
        </pc:cxnChg>
        <pc:cxnChg chg="add mod">
          <ac:chgData name="牧野 利明" userId="S::t-makino@espec.co.jp::2e973cc5-cfce-4a4e-aeb2-3e970dbf87fe" providerId="AD" clId="Web-{334CBDF6-A2B6-4ECC-B660-83AF2E07ACA4}" dt="2024-01-31T09:56:34.707" v="222" actId="14100"/>
          <ac:cxnSpMkLst>
            <pc:docMk/>
            <pc:sldMk cId="168973771" sldId="258"/>
            <ac:cxnSpMk id="18" creationId="{EBA85C96-170F-7EE0-EA89-8038B032D95B}"/>
          </ac:cxnSpMkLst>
        </pc:cxnChg>
        <pc:cxnChg chg="add del mod">
          <ac:chgData name="牧野 利明" userId="S::t-makino@espec.co.jp::2e973cc5-cfce-4a4e-aeb2-3e970dbf87fe" providerId="AD" clId="Web-{334CBDF6-A2B6-4ECC-B660-83AF2E07ACA4}" dt="2024-01-31T09:49:08.542" v="142"/>
          <ac:cxnSpMkLst>
            <pc:docMk/>
            <pc:sldMk cId="168973771" sldId="258"/>
            <ac:cxnSpMk id="24" creationId="{0C122B25-355E-55B0-11BD-D04020C86768}"/>
          </ac:cxnSpMkLst>
        </pc:cxnChg>
        <pc:cxnChg chg="add mod">
          <ac:chgData name="牧野 利明" userId="S::t-makino@espec.co.jp::2e973cc5-cfce-4a4e-aeb2-3e970dbf87fe" providerId="AD" clId="Web-{334CBDF6-A2B6-4ECC-B660-83AF2E07ACA4}" dt="2024-01-31T09:50:52.513" v="179" actId="1076"/>
          <ac:cxnSpMkLst>
            <pc:docMk/>
            <pc:sldMk cId="168973771" sldId="258"/>
            <ac:cxnSpMk id="26" creationId="{7678A7D9-1F84-471D-86A1-C679E5914414}"/>
          </ac:cxnSpMkLst>
        </pc:cxnChg>
        <pc:cxnChg chg="add mod">
          <ac:chgData name="牧野 利明" userId="S::t-makino@espec.co.jp::2e973cc5-cfce-4a4e-aeb2-3e970dbf87fe" providerId="AD" clId="Web-{334CBDF6-A2B6-4ECC-B660-83AF2E07ACA4}" dt="2024-01-31T09:56:04.066" v="214" actId="1076"/>
          <ac:cxnSpMkLst>
            <pc:docMk/>
            <pc:sldMk cId="168973771" sldId="258"/>
            <ac:cxnSpMk id="28" creationId="{F597106F-23ED-7873-E67F-749F1737BD29}"/>
          </ac:cxnSpMkLst>
        </pc:cxnChg>
        <pc:cxnChg chg="add mod">
          <ac:chgData name="牧野 利明" userId="S::t-makino@espec.co.jp::2e973cc5-cfce-4a4e-aeb2-3e970dbf87fe" providerId="AD" clId="Web-{334CBDF6-A2B6-4ECC-B660-83AF2E07ACA4}" dt="2024-01-31T09:55:59.300" v="213" actId="1076"/>
          <ac:cxnSpMkLst>
            <pc:docMk/>
            <pc:sldMk cId="168973771" sldId="258"/>
            <ac:cxnSpMk id="31" creationId="{ED3BB907-7DD0-7DA2-B058-D15585CED338}"/>
          </ac:cxnSpMkLst>
        </pc:cxnChg>
        <pc:cxnChg chg="add del mod">
          <ac:chgData name="牧野 利明" userId="S::t-makino@espec.co.jp::2e973cc5-cfce-4a4e-aeb2-3e970dbf87fe" providerId="AD" clId="Web-{334CBDF6-A2B6-4ECC-B660-83AF2E07ACA4}" dt="2024-01-31T09:57:17.207" v="228"/>
          <ac:cxnSpMkLst>
            <pc:docMk/>
            <pc:sldMk cId="168973771" sldId="258"/>
            <ac:cxnSpMk id="32" creationId="{83B35A6A-9DDF-B46C-E292-299DC9A105F1}"/>
          </ac:cxnSpMkLst>
        </pc:cxnChg>
        <pc:cxnChg chg="add mod">
          <ac:chgData name="牧野 利明" userId="S::t-makino@espec.co.jp::2e973cc5-cfce-4a4e-aeb2-3e970dbf87fe" providerId="AD" clId="Web-{334CBDF6-A2B6-4ECC-B660-83AF2E07ACA4}" dt="2024-01-31T09:58:23.537" v="241" actId="14100"/>
          <ac:cxnSpMkLst>
            <pc:docMk/>
            <pc:sldMk cId="168973771" sldId="258"/>
            <ac:cxnSpMk id="33" creationId="{8EC4772D-201D-2E5E-978C-BCA4D5B148D8}"/>
          </ac:cxnSpMkLst>
        </pc:cxnChg>
        <pc:cxnChg chg="add mod">
          <ac:chgData name="牧野 利明" userId="S::t-makino@espec.co.jp::2e973cc5-cfce-4a4e-aeb2-3e970dbf87fe" providerId="AD" clId="Web-{334CBDF6-A2B6-4ECC-B660-83AF2E07ACA4}" dt="2024-01-31T09:58:29.021" v="243" actId="1076"/>
          <ac:cxnSpMkLst>
            <pc:docMk/>
            <pc:sldMk cId="168973771" sldId="258"/>
            <ac:cxnSpMk id="34" creationId="{C55E2C0E-996F-2F76-63E2-D0B73D0423C9}"/>
          </ac:cxnSpMkLst>
        </pc:cxnChg>
        <pc:cxnChg chg="add mod">
          <ac:chgData name="牧野 利明" userId="S::t-makino@espec.co.jp::2e973cc5-cfce-4a4e-aeb2-3e970dbf87fe" providerId="AD" clId="Web-{334CBDF6-A2B6-4ECC-B660-83AF2E07ACA4}" dt="2024-01-31T09:58:33.881" v="245" actId="1076"/>
          <ac:cxnSpMkLst>
            <pc:docMk/>
            <pc:sldMk cId="168973771" sldId="258"/>
            <ac:cxnSpMk id="35" creationId="{D2D7E3B1-E28F-70C5-0A61-2F000B84F7DF}"/>
          </ac:cxnSpMkLst>
        </pc:cxnChg>
        <pc:cxnChg chg="add mod">
          <ac:chgData name="牧野 利明" userId="S::t-makino@espec.co.jp::2e973cc5-cfce-4a4e-aeb2-3e970dbf87fe" providerId="AD" clId="Web-{334CBDF6-A2B6-4ECC-B660-83AF2E07ACA4}" dt="2024-01-31T09:58:43.850" v="248" actId="1076"/>
          <ac:cxnSpMkLst>
            <pc:docMk/>
            <pc:sldMk cId="168973771" sldId="258"/>
            <ac:cxnSpMk id="36" creationId="{5B10453B-9EC4-4504-3A23-AD3A7C87A3E9}"/>
          </ac:cxnSpMkLst>
        </pc:cxnChg>
      </pc:sldChg>
      <pc:sldChg chg="add del replId">
        <pc:chgData name="牧野 利明" userId="S::t-makino@espec.co.jp::2e973cc5-cfce-4a4e-aeb2-3e970dbf87fe" providerId="AD" clId="Web-{334CBDF6-A2B6-4ECC-B660-83AF2E07ACA4}" dt="2024-01-31T09:43:04.645" v="34"/>
        <pc:sldMkLst>
          <pc:docMk/>
          <pc:sldMk cId="22512368" sldId="268"/>
        </pc:sldMkLst>
      </pc:sldChg>
    </pc:docChg>
  </pc:docChgLst>
  <pc:docChgLst>
    <pc:chgData name="牧野 利明" userId="S::t-makino@espec.co.jp::2e973cc5-cfce-4a4e-aeb2-3e970dbf87fe" providerId="AD" clId="Web-{74845C9B-97A4-4985-8DFE-F6CE0C5AFC24}"/>
    <pc:docChg chg="modSld">
      <pc:chgData name="牧野 利明" userId="S::t-makino@espec.co.jp::2e973cc5-cfce-4a4e-aeb2-3e970dbf87fe" providerId="AD" clId="Web-{74845C9B-97A4-4985-8DFE-F6CE0C5AFC24}" dt="2024-01-31T09:18:13.722" v="13" actId="20577"/>
      <pc:docMkLst>
        <pc:docMk/>
      </pc:docMkLst>
      <pc:sldChg chg="addSp modSp">
        <pc:chgData name="牧野 利明" userId="S::t-makino@espec.co.jp::2e973cc5-cfce-4a4e-aeb2-3e970dbf87fe" providerId="AD" clId="Web-{74845C9B-97A4-4985-8DFE-F6CE0C5AFC24}" dt="2024-01-31T09:18:13.722" v="13" actId="20577"/>
        <pc:sldMkLst>
          <pc:docMk/>
          <pc:sldMk cId="1870996234" sldId="259"/>
        </pc:sldMkLst>
        <pc:spChg chg="add mod">
          <ac:chgData name="牧野 利明" userId="S::t-makino@espec.co.jp::2e973cc5-cfce-4a4e-aeb2-3e970dbf87fe" providerId="AD" clId="Web-{74845C9B-97A4-4985-8DFE-F6CE0C5AFC24}" dt="2024-01-31T09:18:13.722" v="13" actId="20577"/>
          <ac:spMkLst>
            <pc:docMk/>
            <pc:sldMk cId="1870996234" sldId="259"/>
            <ac:spMk id="3" creationId="{71C56A7B-050E-1CE0-98A3-1CBB5B6A178B}"/>
          </ac:spMkLst>
        </pc:spChg>
      </pc:sldChg>
    </pc:docChg>
  </pc:docChgLst>
  <pc:docChgLst>
    <pc:chgData name="久保田 喜士" userId="S::yo-kubota@espec.co.jp::03806d9e-d8d6-41d4-9f7a-847250a77354" providerId="AD" clId="Web-{F5364801-4889-43BA-9A48-232996E2C732}"/>
    <pc:docChg chg="modSld">
      <pc:chgData name="久保田 喜士" userId="S::yo-kubota@espec.co.jp::03806d9e-d8d6-41d4-9f7a-847250a77354" providerId="AD" clId="Web-{F5364801-4889-43BA-9A48-232996E2C732}" dt="2024-03-04T09:58:54.023" v="74" actId="14100"/>
      <pc:docMkLst>
        <pc:docMk/>
      </pc:docMkLst>
      <pc:sldChg chg="addSp delSp modSp">
        <pc:chgData name="久保田 喜士" userId="S::yo-kubota@espec.co.jp::03806d9e-d8d6-41d4-9f7a-847250a77354" providerId="AD" clId="Web-{F5364801-4889-43BA-9A48-232996E2C732}" dt="2024-03-04T09:58:54.023" v="74" actId="14100"/>
        <pc:sldMkLst>
          <pc:docMk/>
          <pc:sldMk cId="1754725552" sldId="270"/>
        </pc:sldMkLst>
        <pc:spChg chg="add del">
          <ac:chgData name="久保田 喜士" userId="S::yo-kubota@espec.co.jp::03806d9e-d8d6-41d4-9f7a-847250a77354" providerId="AD" clId="Web-{F5364801-4889-43BA-9A48-232996E2C732}" dt="2024-03-04T09:56:17.189" v="37"/>
          <ac:spMkLst>
            <pc:docMk/>
            <pc:sldMk cId="1754725552" sldId="270"/>
            <ac:spMk id="3" creationId="{6B2F51DC-4F6F-DCAB-FF9E-905A575E4EB1}"/>
          </ac:spMkLst>
        </pc:spChg>
        <pc:spChg chg="add mod">
          <ac:chgData name="久保田 喜士" userId="S::yo-kubota@espec.co.jp::03806d9e-d8d6-41d4-9f7a-847250a77354" providerId="AD" clId="Web-{F5364801-4889-43BA-9A48-232996E2C732}" dt="2024-03-04T09:58:31.147" v="69" actId="1076"/>
          <ac:spMkLst>
            <pc:docMk/>
            <pc:sldMk cId="1754725552" sldId="270"/>
            <ac:spMk id="9" creationId="{5A706E63-46C0-B25F-4090-120CF037BDCD}"/>
          </ac:spMkLst>
        </pc:spChg>
        <pc:spChg chg="add mod">
          <ac:chgData name="久保田 喜士" userId="S::yo-kubota@espec.co.jp::03806d9e-d8d6-41d4-9f7a-847250a77354" providerId="AD" clId="Web-{F5364801-4889-43BA-9A48-232996E2C732}" dt="2024-03-04T09:58:18.115" v="65" actId="1076"/>
          <ac:spMkLst>
            <pc:docMk/>
            <pc:sldMk cId="1754725552" sldId="270"/>
            <ac:spMk id="11" creationId="{6FBFD27C-D4E2-71F7-AF9B-DA74FAC1F42B}"/>
          </ac:spMkLst>
        </pc:spChg>
        <pc:spChg chg="add mod">
          <ac:chgData name="久保田 喜士" userId="S::yo-kubota@espec.co.jp::03806d9e-d8d6-41d4-9f7a-847250a77354" providerId="AD" clId="Web-{F5364801-4889-43BA-9A48-232996E2C732}" dt="2024-03-04T09:58:20.193" v="66" actId="1076"/>
          <ac:spMkLst>
            <pc:docMk/>
            <pc:sldMk cId="1754725552" sldId="270"/>
            <ac:spMk id="13" creationId="{F4935F86-1BCE-706E-65CC-2C1FBD18DD90}"/>
          </ac:spMkLst>
        </pc:spChg>
        <pc:spChg chg="add del mod">
          <ac:chgData name="久保田 喜士" userId="S::yo-kubota@espec.co.jp::03806d9e-d8d6-41d4-9f7a-847250a77354" providerId="AD" clId="Web-{F5364801-4889-43BA-9A48-232996E2C732}" dt="2024-03-04T09:55:49.985" v="29"/>
          <ac:spMkLst>
            <pc:docMk/>
            <pc:sldMk cId="1754725552" sldId="270"/>
            <ac:spMk id="15" creationId="{FE90D4E6-5980-4805-0A79-971B7F0662A0}"/>
          </ac:spMkLst>
        </pc:spChg>
        <pc:spChg chg="add del mod">
          <ac:chgData name="久保田 喜士" userId="S::yo-kubota@espec.co.jp::03806d9e-d8d6-41d4-9f7a-847250a77354" providerId="AD" clId="Web-{F5364801-4889-43BA-9A48-232996E2C732}" dt="2024-03-04T09:56:19.189" v="38"/>
          <ac:spMkLst>
            <pc:docMk/>
            <pc:sldMk cId="1754725552" sldId="270"/>
            <ac:spMk id="17" creationId="{EA247C14-8D34-2BB0-DDA8-BED2F67741D1}"/>
          </ac:spMkLst>
        </pc:spChg>
        <pc:picChg chg="add mod">
          <ac:chgData name="久保田 喜士" userId="S::yo-kubota@espec.co.jp::03806d9e-d8d6-41d4-9f7a-847250a77354" providerId="AD" clId="Web-{F5364801-4889-43BA-9A48-232996E2C732}" dt="2024-03-04T09:58:54.023" v="74" actId="14100"/>
          <ac:picMkLst>
            <pc:docMk/>
            <pc:sldMk cId="1754725552" sldId="270"/>
            <ac:picMk id="4" creationId="{22355DA6-5983-BD87-69C4-886CBE27C9D7}"/>
          </ac:picMkLst>
        </pc:picChg>
        <pc:picChg chg="add mod">
          <ac:chgData name="久保田 喜士" userId="S::yo-kubota@espec.co.jp::03806d9e-d8d6-41d4-9f7a-847250a77354" providerId="AD" clId="Web-{F5364801-4889-43BA-9A48-232996E2C732}" dt="2024-03-04T09:58:49.632" v="73" actId="1076"/>
          <ac:picMkLst>
            <pc:docMk/>
            <pc:sldMk cId="1754725552" sldId="270"/>
            <ac:picMk id="5" creationId="{C4989552-412E-E9B7-B71E-13328B441985}"/>
          </ac:picMkLst>
        </pc:picChg>
        <pc:picChg chg="add del mod">
          <ac:chgData name="久保田 喜士" userId="S::yo-kubota@espec.co.jp::03806d9e-d8d6-41d4-9f7a-847250a77354" providerId="AD" clId="Web-{F5364801-4889-43BA-9A48-232996E2C732}" dt="2024-03-04T09:45:40.900" v="3"/>
          <ac:picMkLst>
            <pc:docMk/>
            <pc:sldMk cId="1754725552" sldId="270"/>
            <ac:picMk id="6" creationId="{4B42CEBB-78B4-8B93-D889-9BBF74E02E4B}"/>
          </ac:picMkLst>
        </pc:picChg>
        <pc:picChg chg="add mod">
          <ac:chgData name="久保田 喜士" userId="S::yo-kubota@espec.co.jp::03806d9e-d8d6-41d4-9f7a-847250a77354" providerId="AD" clId="Web-{F5364801-4889-43BA-9A48-232996E2C732}" dt="2024-03-04T09:58:33.663" v="70" actId="1076"/>
          <ac:picMkLst>
            <pc:docMk/>
            <pc:sldMk cId="1754725552" sldId="270"/>
            <ac:picMk id="7" creationId="{8A655A0B-F0DF-4A05-423E-C1148DE94F6F}"/>
          </ac:picMkLst>
        </pc:picChg>
        <pc:picChg chg="add mod">
          <ac:chgData name="久保田 喜士" userId="S::yo-kubota@espec.co.jp::03806d9e-d8d6-41d4-9f7a-847250a77354" providerId="AD" clId="Web-{F5364801-4889-43BA-9A48-232996E2C732}" dt="2024-03-04T09:57:38.098" v="52" actId="1076"/>
          <ac:picMkLst>
            <pc:docMk/>
            <pc:sldMk cId="1754725552" sldId="270"/>
            <ac:picMk id="8" creationId="{F7871699-70C9-C1A4-FE43-9E682C4E6981}"/>
          </ac:picMkLst>
        </pc:picChg>
        <pc:picChg chg="add mod">
          <ac:chgData name="久保田 喜士" userId="S::yo-kubota@espec.co.jp::03806d9e-d8d6-41d4-9f7a-847250a77354" providerId="AD" clId="Web-{F5364801-4889-43BA-9A48-232996E2C732}" dt="2024-03-04T09:58:36.335" v="71" actId="1076"/>
          <ac:picMkLst>
            <pc:docMk/>
            <pc:sldMk cId="1754725552" sldId="270"/>
            <ac:picMk id="10" creationId="{53010E59-4504-53BF-0608-70F9358A0C80}"/>
          </ac:picMkLst>
        </pc:picChg>
        <pc:picChg chg="add mod">
          <ac:chgData name="久保田 喜士" userId="S::yo-kubota@espec.co.jp::03806d9e-d8d6-41d4-9f7a-847250a77354" providerId="AD" clId="Web-{F5364801-4889-43BA-9A48-232996E2C732}" dt="2024-03-04T09:58:25.100" v="68" actId="14100"/>
          <ac:picMkLst>
            <pc:docMk/>
            <pc:sldMk cId="1754725552" sldId="270"/>
            <ac:picMk id="12" creationId="{10798E99-2305-F11C-E5E1-58CE9828192D}"/>
          </ac:picMkLst>
        </pc:picChg>
      </pc:sldChg>
    </pc:docChg>
  </pc:docChgLst>
  <pc:docChgLst>
    <pc:chgData name="久保田 喜士" userId="03806d9e-d8d6-41d4-9f7a-847250a77354" providerId="ADAL" clId="{23DEAE30-C124-4AF8-ACF6-3FE01623A115}"/>
    <pc:docChg chg="addSld modSld">
      <pc:chgData name="久保田 喜士" userId="03806d9e-d8d6-41d4-9f7a-847250a77354" providerId="ADAL" clId="{23DEAE30-C124-4AF8-ACF6-3FE01623A115}" dt="2024-01-31T09:25:51.384" v="24" actId="1076"/>
      <pc:docMkLst>
        <pc:docMk/>
      </pc:docMkLst>
      <pc:sldChg chg="addSp modSp new mod">
        <pc:chgData name="久保田 喜士" userId="03806d9e-d8d6-41d4-9f7a-847250a77354" providerId="ADAL" clId="{23DEAE30-C124-4AF8-ACF6-3FE01623A115}" dt="2024-01-31T09:25:51.384" v="24" actId="1076"/>
        <pc:sldMkLst>
          <pc:docMk/>
          <pc:sldMk cId="3963742560" sldId="267"/>
        </pc:sldMkLst>
        <pc:spChg chg="mod">
          <ac:chgData name="久保田 喜士" userId="03806d9e-d8d6-41d4-9f7a-847250a77354" providerId="ADAL" clId="{23DEAE30-C124-4AF8-ACF6-3FE01623A115}" dt="2024-01-31T09:25:45.749" v="23" actId="20577"/>
          <ac:spMkLst>
            <pc:docMk/>
            <pc:sldMk cId="3963742560" sldId="267"/>
            <ac:spMk id="2" creationId="{F9D0CB18-A3E1-5E09-45FC-5BC205BF1FBC}"/>
          </ac:spMkLst>
        </pc:spChg>
        <pc:picChg chg="add mod">
          <ac:chgData name="久保田 喜士" userId="03806d9e-d8d6-41d4-9f7a-847250a77354" providerId="ADAL" clId="{23DEAE30-C124-4AF8-ACF6-3FE01623A115}" dt="2024-01-31T09:25:51.384" v="24" actId="1076"/>
          <ac:picMkLst>
            <pc:docMk/>
            <pc:sldMk cId="3963742560" sldId="267"/>
            <ac:picMk id="5" creationId="{BA9D0A95-B2ED-6243-57BA-0EEA655BC51F}"/>
          </ac:picMkLst>
        </pc:picChg>
      </pc:sldChg>
    </pc:docChg>
  </pc:docChgLst>
  <pc:docChgLst>
    <pc:chgData name="久保田 喜士" userId="S::yo-kubota@espec.co.jp::03806d9e-d8d6-41d4-9f7a-847250a77354" providerId="AD" clId="Web-{C48A5DFD-EC74-4CAB-BE57-FBEA19D006CB}"/>
    <pc:docChg chg="modSld">
      <pc:chgData name="久保田 喜士" userId="S::yo-kubota@espec.co.jp::03806d9e-d8d6-41d4-9f7a-847250a77354" providerId="AD" clId="Web-{C48A5DFD-EC74-4CAB-BE57-FBEA19D006CB}" dt="2024-01-31T09:27:05.871" v="7" actId="14100"/>
      <pc:docMkLst>
        <pc:docMk/>
      </pc:docMkLst>
      <pc:sldChg chg="modSp">
        <pc:chgData name="久保田 喜士" userId="S::yo-kubota@espec.co.jp::03806d9e-d8d6-41d4-9f7a-847250a77354" providerId="AD" clId="Web-{C48A5DFD-EC74-4CAB-BE57-FBEA19D006CB}" dt="2024-01-31T09:27:05.871" v="7" actId="14100"/>
        <pc:sldMkLst>
          <pc:docMk/>
          <pc:sldMk cId="3963742560" sldId="267"/>
        </pc:sldMkLst>
        <pc:spChg chg="mod">
          <ac:chgData name="久保田 喜士" userId="S::yo-kubota@espec.co.jp::03806d9e-d8d6-41d4-9f7a-847250a77354" providerId="AD" clId="Web-{C48A5DFD-EC74-4CAB-BE57-FBEA19D006CB}" dt="2024-01-31T09:26:58.464" v="5" actId="14100"/>
          <ac:spMkLst>
            <pc:docMk/>
            <pc:sldMk cId="3963742560" sldId="267"/>
            <ac:spMk id="2" creationId="{F9D0CB18-A3E1-5E09-45FC-5BC205BF1FBC}"/>
          </ac:spMkLst>
        </pc:spChg>
        <pc:picChg chg="mod">
          <ac:chgData name="久保田 喜士" userId="S::yo-kubota@espec.co.jp::03806d9e-d8d6-41d4-9f7a-847250a77354" providerId="AD" clId="Web-{C48A5DFD-EC74-4CAB-BE57-FBEA19D006CB}" dt="2024-01-31T09:27:05.871" v="7" actId="14100"/>
          <ac:picMkLst>
            <pc:docMk/>
            <pc:sldMk cId="3963742560" sldId="267"/>
            <ac:picMk id="5" creationId="{BA9D0A95-B2ED-6243-57BA-0EEA655BC51F}"/>
          </ac:picMkLst>
        </pc:picChg>
      </pc:sldChg>
    </pc:docChg>
  </pc:docChgLst>
  <pc:docChgLst>
    <pc:chgData name="岡澤 崇司" userId="S::t-okazawa@espec.co.jp::23e466e4-c7b2-4a8f-82d4-0d6191e9fe14" providerId="AD" clId="Web-{60FD093B-331C-428C-9C85-08374E469B3C}"/>
    <pc:docChg chg="modSld">
      <pc:chgData name="岡澤 崇司" userId="S::t-okazawa@espec.co.jp::23e466e4-c7b2-4a8f-82d4-0d6191e9fe14" providerId="AD" clId="Web-{60FD093B-331C-428C-9C85-08374E469B3C}" dt="2024-03-13T09:19:42.086" v="57" actId="20577"/>
      <pc:docMkLst>
        <pc:docMk/>
      </pc:docMkLst>
      <pc:sldChg chg="modSp">
        <pc:chgData name="岡澤 崇司" userId="S::t-okazawa@espec.co.jp::23e466e4-c7b2-4a8f-82d4-0d6191e9fe14" providerId="AD" clId="Web-{60FD093B-331C-428C-9C85-08374E469B3C}" dt="2024-03-13T09:19:42.086" v="57" actId="20577"/>
        <pc:sldMkLst>
          <pc:docMk/>
          <pc:sldMk cId="2638429876" sldId="265"/>
        </pc:sldMkLst>
        <pc:spChg chg="mod">
          <ac:chgData name="岡澤 崇司" userId="S::t-okazawa@espec.co.jp::23e466e4-c7b2-4a8f-82d4-0d6191e9fe14" providerId="AD" clId="Web-{60FD093B-331C-428C-9C85-08374E469B3C}" dt="2024-03-13T09:19:42.086" v="57" actId="20577"/>
          <ac:spMkLst>
            <pc:docMk/>
            <pc:sldMk cId="2638429876" sldId="265"/>
            <ac:spMk id="3" creationId="{EB02ADE6-288E-7936-BA19-3DEDD18A9568}"/>
          </ac:spMkLst>
        </pc:spChg>
      </pc:sldChg>
    </pc:docChg>
  </pc:docChgLst>
  <pc:docChgLst>
    <pc:chgData name="久保田 喜士" userId="S::yo-kubota@espec.co.jp::03806d9e-d8d6-41d4-9f7a-847250a77354" providerId="AD" clId="Web-{9EF3FA28-B73B-40E0-86F0-B275A0945DB4}"/>
    <pc:docChg chg="addSld modSld">
      <pc:chgData name="久保田 喜士" userId="S::yo-kubota@espec.co.jp::03806d9e-d8d6-41d4-9f7a-847250a77354" providerId="AD" clId="Web-{9EF3FA28-B73B-40E0-86F0-B275A0945DB4}" dt="2024-01-31T09:44:29.765" v="10" actId="14100"/>
      <pc:docMkLst>
        <pc:docMk/>
      </pc:docMkLst>
      <pc:sldChg chg="addSp delSp modSp">
        <pc:chgData name="久保田 喜士" userId="S::yo-kubota@espec.co.jp::03806d9e-d8d6-41d4-9f7a-847250a77354" providerId="AD" clId="Web-{9EF3FA28-B73B-40E0-86F0-B275A0945DB4}" dt="2024-01-31T09:44:03.561" v="5" actId="20577"/>
        <pc:sldMkLst>
          <pc:docMk/>
          <pc:sldMk cId="3963742560" sldId="267"/>
        </pc:sldMkLst>
        <pc:spChg chg="mod">
          <ac:chgData name="久保田 喜士" userId="S::yo-kubota@espec.co.jp::03806d9e-d8d6-41d4-9f7a-847250a77354" providerId="AD" clId="Web-{9EF3FA28-B73B-40E0-86F0-B275A0945DB4}" dt="2024-01-31T09:44:03.561" v="5" actId="20577"/>
          <ac:spMkLst>
            <pc:docMk/>
            <pc:sldMk cId="3963742560" sldId="267"/>
            <ac:spMk id="2" creationId="{F9D0CB18-A3E1-5E09-45FC-5BC205BF1FBC}"/>
          </ac:spMkLst>
        </pc:spChg>
        <pc:picChg chg="add del mod">
          <ac:chgData name="久保田 喜士" userId="S::yo-kubota@espec.co.jp::03806d9e-d8d6-41d4-9f7a-847250a77354" providerId="AD" clId="Web-{9EF3FA28-B73B-40E0-86F0-B275A0945DB4}" dt="2024-01-31T09:43:57.186" v="2"/>
          <ac:picMkLst>
            <pc:docMk/>
            <pc:sldMk cId="3963742560" sldId="267"/>
            <ac:picMk id="3" creationId="{1AC17B8F-CB8C-7093-9E7B-CE2415A797A4}"/>
          </ac:picMkLst>
        </pc:picChg>
      </pc:sldChg>
      <pc:sldChg chg="delSp modSp add replId">
        <pc:chgData name="久保田 喜士" userId="S::yo-kubota@espec.co.jp::03806d9e-d8d6-41d4-9f7a-847250a77354" providerId="AD" clId="Web-{9EF3FA28-B73B-40E0-86F0-B275A0945DB4}" dt="2024-01-31T09:44:29.765" v="10" actId="14100"/>
        <pc:sldMkLst>
          <pc:docMk/>
          <pc:sldMk cId="3198316297" sldId="268"/>
        </pc:sldMkLst>
        <pc:picChg chg="mod">
          <ac:chgData name="久保田 喜士" userId="S::yo-kubota@espec.co.jp::03806d9e-d8d6-41d4-9f7a-847250a77354" providerId="AD" clId="Web-{9EF3FA28-B73B-40E0-86F0-B275A0945DB4}" dt="2024-01-31T09:44:29.765" v="10" actId="14100"/>
          <ac:picMkLst>
            <pc:docMk/>
            <pc:sldMk cId="3198316297" sldId="268"/>
            <ac:picMk id="3" creationId="{0EDB0B54-4DF1-6AF9-C3E8-F7178CB1389E}"/>
          </ac:picMkLst>
        </pc:picChg>
        <pc:picChg chg="del">
          <ac:chgData name="久保田 喜士" userId="S::yo-kubota@espec.co.jp::03806d9e-d8d6-41d4-9f7a-847250a77354" providerId="AD" clId="Web-{9EF3FA28-B73B-40E0-86F0-B275A0945DB4}" dt="2024-01-31T09:44:07.905" v="6"/>
          <ac:picMkLst>
            <pc:docMk/>
            <pc:sldMk cId="3198316297" sldId="268"/>
            <ac:picMk id="5" creationId="{E4C20B4E-C61C-76B8-138B-16A61D5DAAB8}"/>
          </ac:picMkLst>
        </pc:picChg>
      </pc:sldChg>
    </pc:docChg>
  </pc:docChgLst>
  <pc:docChgLst>
    <pc:chgData name="牧野 利明" userId="S::t-makino@espec.co.jp::2e973cc5-cfce-4a4e-aeb2-3e970dbf87fe" providerId="AD" clId="Web-{F246772B-BDF2-532D-F228-F74B00C95AAB}"/>
    <pc:docChg chg="modSld">
      <pc:chgData name="牧野 利明" userId="S::t-makino@espec.co.jp::2e973cc5-cfce-4a4e-aeb2-3e970dbf87fe" providerId="AD" clId="Web-{F246772B-BDF2-532D-F228-F74B00C95AAB}" dt="2024-03-13T10:18:31.688" v="51" actId="20577"/>
      <pc:docMkLst>
        <pc:docMk/>
      </pc:docMkLst>
      <pc:sldChg chg="modSp">
        <pc:chgData name="牧野 利明" userId="S::t-makino@espec.co.jp::2e973cc5-cfce-4a4e-aeb2-3e970dbf87fe" providerId="AD" clId="Web-{F246772B-BDF2-532D-F228-F74B00C95AAB}" dt="2024-03-13T10:18:31.688" v="51" actId="20577"/>
        <pc:sldMkLst>
          <pc:docMk/>
          <pc:sldMk cId="2855083415" sldId="256"/>
        </pc:sldMkLst>
        <pc:spChg chg="mod">
          <ac:chgData name="牧野 利明" userId="S::t-makino@espec.co.jp::2e973cc5-cfce-4a4e-aeb2-3e970dbf87fe" providerId="AD" clId="Web-{F246772B-BDF2-532D-F228-F74B00C95AAB}" dt="2024-03-13T10:18:31.688" v="51" actId="20577"/>
          <ac:spMkLst>
            <pc:docMk/>
            <pc:sldMk cId="2855083415" sldId="256"/>
            <ac:spMk id="2" creationId="{780B41EB-2095-E674-8168-4B610E91EB71}"/>
          </ac:spMkLst>
        </pc:spChg>
      </pc:sldChg>
      <pc:sldChg chg="modSp">
        <pc:chgData name="牧野 利明" userId="S::t-makino@espec.co.jp::2e973cc5-cfce-4a4e-aeb2-3e970dbf87fe" providerId="AD" clId="Web-{F246772B-BDF2-532D-F228-F74B00C95AAB}" dt="2024-03-13T09:53:41.223" v="21" actId="1076"/>
        <pc:sldMkLst>
          <pc:docMk/>
          <pc:sldMk cId="168973771" sldId="258"/>
        </pc:sldMkLst>
        <pc:spChg chg="mod">
          <ac:chgData name="牧野 利明" userId="S::t-makino@espec.co.jp::2e973cc5-cfce-4a4e-aeb2-3e970dbf87fe" providerId="AD" clId="Web-{F246772B-BDF2-532D-F228-F74B00C95AAB}" dt="2024-03-13T09:53:41.223" v="21" actId="1076"/>
          <ac:spMkLst>
            <pc:docMk/>
            <pc:sldMk cId="168973771" sldId="258"/>
            <ac:spMk id="29" creationId="{CC215065-D08B-BB65-E721-7623DBFAED55}"/>
          </ac:spMkLst>
        </pc:spChg>
        <pc:cxnChg chg="mod">
          <ac:chgData name="牧野 利明" userId="S::t-makino@espec.co.jp::2e973cc5-cfce-4a4e-aeb2-3e970dbf87fe" providerId="AD" clId="Web-{F246772B-BDF2-532D-F228-F74B00C95AAB}" dt="2024-03-13T09:50:47.859" v="11" actId="14100"/>
          <ac:cxnSpMkLst>
            <pc:docMk/>
            <pc:sldMk cId="168973771" sldId="258"/>
            <ac:cxnSpMk id="28" creationId="{F597106F-23ED-7873-E67F-749F1737BD29}"/>
          </ac:cxnSpMkLst>
        </pc:cxnChg>
      </pc:sldChg>
      <pc:sldChg chg="modSp">
        <pc:chgData name="牧野 利明" userId="S::t-makino@espec.co.jp::2e973cc5-cfce-4a4e-aeb2-3e970dbf87fe" providerId="AD" clId="Web-{F246772B-BDF2-532D-F228-F74B00C95AAB}" dt="2024-03-13T10:12:38.318" v="50"/>
        <pc:sldMkLst>
          <pc:docMk/>
          <pc:sldMk cId="1870996234" sldId="259"/>
        </pc:sldMkLst>
        <pc:spChg chg="mod">
          <ac:chgData name="牧野 利明" userId="S::t-makino@espec.co.jp::2e973cc5-cfce-4a4e-aeb2-3e970dbf87fe" providerId="AD" clId="Web-{F246772B-BDF2-532D-F228-F74B00C95AAB}" dt="2024-03-13T10:12:38.131" v="45"/>
          <ac:spMkLst>
            <pc:docMk/>
            <pc:sldMk cId="1870996234" sldId="259"/>
            <ac:spMk id="14" creationId="{6275FC51-E1B9-5BA7-AA64-C685F95C2656}"/>
          </ac:spMkLst>
        </pc:spChg>
        <pc:spChg chg="mod">
          <ac:chgData name="牧野 利明" userId="S::t-makino@espec.co.jp::2e973cc5-cfce-4a4e-aeb2-3e970dbf87fe" providerId="AD" clId="Web-{F246772B-BDF2-532D-F228-F74B00C95AAB}" dt="2024-03-13T10:12:38.131" v="46"/>
          <ac:spMkLst>
            <pc:docMk/>
            <pc:sldMk cId="1870996234" sldId="259"/>
            <ac:spMk id="15" creationId="{5126ADCA-85F6-8EAA-3FB3-D42F91AA6566}"/>
          </ac:spMkLst>
        </pc:spChg>
        <pc:spChg chg="mod">
          <ac:chgData name="牧野 利明" userId="S::t-makino@espec.co.jp::2e973cc5-cfce-4a4e-aeb2-3e970dbf87fe" providerId="AD" clId="Web-{F246772B-BDF2-532D-F228-F74B00C95AAB}" dt="2024-03-13T10:12:38.131" v="47"/>
          <ac:spMkLst>
            <pc:docMk/>
            <pc:sldMk cId="1870996234" sldId="259"/>
            <ac:spMk id="16" creationId="{4A201074-AD0D-DBB1-B839-7798174BF881}"/>
          </ac:spMkLst>
        </pc:spChg>
        <pc:spChg chg="mod">
          <ac:chgData name="牧野 利明" userId="S::t-makino@espec.co.jp::2e973cc5-cfce-4a4e-aeb2-3e970dbf87fe" providerId="AD" clId="Web-{F246772B-BDF2-532D-F228-F74B00C95AAB}" dt="2024-03-13T10:12:38.147" v="48"/>
          <ac:spMkLst>
            <pc:docMk/>
            <pc:sldMk cId="1870996234" sldId="259"/>
            <ac:spMk id="17" creationId="{4E5A7DAD-4AB1-E39B-FBE2-49551AAE109E}"/>
          </ac:spMkLst>
        </pc:spChg>
        <pc:spChg chg="mod">
          <ac:chgData name="牧野 利明" userId="S::t-makino@espec.co.jp::2e973cc5-cfce-4a4e-aeb2-3e970dbf87fe" providerId="AD" clId="Web-{F246772B-BDF2-532D-F228-F74B00C95AAB}" dt="2024-03-13T10:12:38.147" v="49"/>
          <ac:spMkLst>
            <pc:docMk/>
            <pc:sldMk cId="1870996234" sldId="259"/>
            <ac:spMk id="18" creationId="{F5E4EF84-759C-59ED-35D0-910DFD79B9FD}"/>
          </ac:spMkLst>
        </pc:spChg>
        <pc:spChg chg="mod">
          <ac:chgData name="牧野 利明" userId="S::t-makino@espec.co.jp::2e973cc5-cfce-4a4e-aeb2-3e970dbf87fe" providerId="AD" clId="Web-{F246772B-BDF2-532D-F228-F74B00C95AAB}" dt="2024-03-13T10:12:38.318" v="50"/>
          <ac:spMkLst>
            <pc:docMk/>
            <pc:sldMk cId="1870996234" sldId="259"/>
            <ac:spMk id="20" creationId="{E76A75AD-11BF-B13A-7599-DC5A75340824}"/>
          </ac:spMkLst>
        </pc:spChg>
      </pc:sldChg>
      <pc:sldChg chg="modSp">
        <pc:chgData name="牧野 利明" userId="S::t-makino@espec.co.jp::2e973cc5-cfce-4a4e-aeb2-3e970dbf87fe" providerId="AD" clId="Web-{F246772B-BDF2-532D-F228-F74B00C95AAB}" dt="2024-03-13T09:55:27.758" v="31" actId="1076"/>
        <pc:sldMkLst>
          <pc:docMk/>
          <pc:sldMk cId="846554950" sldId="264"/>
        </pc:sldMkLst>
        <pc:spChg chg="mod">
          <ac:chgData name="牧野 利明" userId="S::t-makino@espec.co.jp::2e973cc5-cfce-4a4e-aeb2-3e970dbf87fe" providerId="AD" clId="Web-{F246772B-BDF2-532D-F228-F74B00C95AAB}" dt="2024-03-13T09:55:27.758" v="31" actId="1076"/>
          <ac:spMkLst>
            <pc:docMk/>
            <pc:sldMk cId="846554950" sldId="264"/>
            <ac:spMk id="4" creationId="{3C5F14C5-B698-CAB4-A270-69732744B264}"/>
          </ac:spMkLst>
        </pc:spChg>
        <pc:spChg chg="mod">
          <ac:chgData name="牧野 利明" userId="S::t-makino@espec.co.jp::2e973cc5-cfce-4a4e-aeb2-3e970dbf87fe" providerId="AD" clId="Web-{F246772B-BDF2-532D-F228-F74B00C95AAB}" dt="2024-03-13T09:55:27.758" v="30" actId="1076"/>
          <ac:spMkLst>
            <pc:docMk/>
            <pc:sldMk cId="846554950" sldId="264"/>
            <ac:spMk id="9" creationId="{55FA625A-B106-CB54-0D9B-10EA5D685A81}"/>
          </ac:spMkLst>
        </pc:spChg>
        <pc:spChg chg="mod">
          <ac:chgData name="牧野 利明" userId="S::t-makino@espec.co.jp::2e973cc5-cfce-4a4e-aeb2-3e970dbf87fe" providerId="AD" clId="Web-{F246772B-BDF2-532D-F228-F74B00C95AAB}" dt="2024-03-13T09:55:27.742" v="28" actId="1076"/>
          <ac:spMkLst>
            <pc:docMk/>
            <pc:sldMk cId="846554950" sldId="264"/>
            <ac:spMk id="14" creationId="{EF8163ED-3B01-4274-7E9A-BF198774ADAE}"/>
          </ac:spMkLst>
        </pc:spChg>
        <pc:spChg chg="mod">
          <ac:chgData name="牧野 利明" userId="S::t-makino@espec.co.jp::2e973cc5-cfce-4a4e-aeb2-3e970dbf87fe" providerId="AD" clId="Web-{F246772B-BDF2-532D-F228-F74B00C95AAB}" dt="2024-03-13T09:55:27.742" v="29" actId="1076"/>
          <ac:spMkLst>
            <pc:docMk/>
            <pc:sldMk cId="846554950" sldId="264"/>
            <ac:spMk id="18" creationId="{D6F8A291-1296-B7D3-5D66-7473B3D7073E}"/>
          </ac:spMkLst>
        </pc:spChg>
      </pc:sldChg>
      <pc:sldChg chg="addSp modSp">
        <pc:chgData name="牧野 利明" userId="S::t-makino@espec.co.jp::2e973cc5-cfce-4a4e-aeb2-3e970dbf87fe" providerId="AD" clId="Web-{F246772B-BDF2-532D-F228-F74B00C95AAB}" dt="2024-03-13T09:51:50.533" v="16" actId="14100"/>
        <pc:sldMkLst>
          <pc:docMk/>
          <pc:sldMk cId="3299873763" sldId="269"/>
        </pc:sldMkLst>
        <pc:spChg chg="mod">
          <ac:chgData name="牧野 利明" userId="S::t-makino@espec.co.jp::2e973cc5-cfce-4a4e-aeb2-3e970dbf87fe" providerId="AD" clId="Web-{F246772B-BDF2-532D-F228-F74B00C95AAB}" dt="2024-03-13T09:51:42.611" v="13" actId="14100"/>
          <ac:spMkLst>
            <pc:docMk/>
            <pc:sldMk cId="3299873763" sldId="269"/>
            <ac:spMk id="3" creationId="{32BE8C4C-481A-D17A-33FA-D76C045A16C3}"/>
          </ac:spMkLst>
        </pc:spChg>
        <pc:picChg chg="add mod">
          <ac:chgData name="牧野 利明" userId="S::t-makino@espec.co.jp::2e973cc5-cfce-4a4e-aeb2-3e970dbf87fe" providerId="AD" clId="Web-{F246772B-BDF2-532D-F228-F74B00C95AAB}" dt="2024-03-13T09:51:50.533" v="16" actId="14100"/>
          <ac:picMkLst>
            <pc:docMk/>
            <pc:sldMk cId="3299873763" sldId="269"/>
            <ac:picMk id="4" creationId="{20EF8E92-BDC1-57E9-D767-EB0DF79CE3C3}"/>
          </ac:picMkLst>
        </pc:picChg>
      </pc:sldChg>
      <pc:sldChg chg="delSp modSp">
        <pc:chgData name="牧野 利明" userId="S::t-makino@espec.co.jp::2e973cc5-cfce-4a4e-aeb2-3e970dbf87fe" providerId="AD" clId="Web-{F246772B-BDF2-532D-F228-F74B00C95AAB}" dt="2024-03-13T10:09:40.720" v="44" actId="14100"/>
        <pc:sldMkLst>
          <pc:docMk/>
          <pc:sldMk cId="1754725552" sldId="270"/>
        </pc:sldMkLst>
        <pc:spChg chg="mod">
          <ac:chgData name="牧野 利明" userId="S::t-makino@espec.co.jp::2e973cc5-cfce-4a4e-aeb2-3e970dbf87fe" providerId="AD" clId="Web-{F246772B-BDF2-532D-F228-F74B00C95AAB}" dt="2024-03-13T10:09:12.422" v="39" actId="1076"/>
          <ac:spMkLst>
            <pc:docMk/>
            <pc:sldMk cId="1754725552" sldId="270"/>
            <ac:spMk id="3" creationId="{1788C6F4-30A6-9A6A-41A0-38830C68D550}"/>
          </ac:spMkLst>
        </pc:spChg>
        <pc:spChg chg="mod">
          <ac:chgData name="牧野 利明" userId="S::t-makino@espec.co.jp::2e973cc5-cfce-4a4e-aeb2-3e970dbf87fe" providerId="AD" clId="Web-{F246772B-BDF2-532D-F228-F74B00C95AAB}" dt="2024-03-13T10:09:12.422" v="40" actId="1076"/>
          <ac:spMkLst>
            <pc:docMk/>
            <pc:sldMk cId="1754725552" sldId="270"/>
            <ac:spMk id="6" creationId="{3FBECE1C-1168-6A75-9250-6B70B7195AA4}"/>
          </ac:spMkLst>
        </pc:spChg>
        <pc:spChg chg="mod">
          <ac:chgData name="牧野 利明" userId="S::t-makino@espec.co.jp::2e973cc5-cfce-4a4e-aeb2-3e970dbf87fe" providerId="AD" clId="Web-{F246772B-BDF2-532D-F228-F74B00C95AAB}" dt="2024-03-13T10:09:12.375" v="34" actId="1076"/>
          <ac:spMkLst>
            <pc:docMk/>
            <pc:sldMk cId="1754725552" sldId="270"/>
            <ac:spMk id="9" creationId="{5A706E63-46C0-B25F-4090-120CF037BDCD}"/>
          </ac:spMkLst>
        </pc:spChg>
        <pc:spChg chg="mod">
          <ac:chgData name="牧野 利明" userId="S::t-makino@espec.co.jp::2e973cc5-cfce-4a4e-aeb2-3e970dbf87fe" providerId="AD" clId="Web-{F246772B-BDF2-532D-F228-F74B00C95AAB}" dt="2024-03-13T10:09:40.720" v="44" actId="14100"/>
          <ac:spMkLst>
            <pc:docMk/>
            <pc:sldMk cId="1754725552" sldId="270"/>
            <ac:spMk id="11" creationId="{6FBFD27C-D4E2-71F7-AF9B-DA74FAC1F42B}"/>
          </ac:spMkLst>
        </pc:spChg>
        <pc:spChg chg="mod">
          <ac:chgData name="牧野 利明" userId="S::t-makino@espec.co.jp::2e973cc5-cfce-4a4e-aeb2-3e970dbf87fe" providerId="AD" clId="Web-{F246772B-BDF2-532D-F228-F74B00C95AAB}" dt="2024-03-13T10:09:12.406" v="38" actId="1076"/>
          <ac:spMkLst>
            <pc:docMk/>
            <pc:sldMk cId="1754725552" sldId="270"/>
            <ac:spMk id="13" creationId="{F4935F86-1BCE-706E-65CC-2C1FBD18DD90}"/>
          </ac:spMkLst>
        </pc:spChg>
        <pc:picChg chg="mod">
          <ac:chgData name="牧野 利明" userId="S::t-makino@espec.co.jp::2e973cc5-cfce-4a4e-aeb2-3e970dbf87fe" providerId="AD" clId="Web-{F246772B-BDF2-532D-F228-F74B00C95AAB}" dt="2024-03-13T10:09:12.344" v="32" actId="1076"/>
          <ac:picMkLst>
            <pc:docMk/>
            <pc:sldMk cId="1754725552" sldId="270"/>
            <ac:picMk id="4" creationId="{22355DA6-5983-BD87-69C4-886CBE27C9D7}"/>
          </ac:picMkLst>
        </pc:picChg>
        <pc:picChg chg="del">
          <ac:chgData name="牧野 利明" userId="S::t-makino@espec.co.jp::2e973cc5-cfce-4a4e-aeb2-3e970dbf87fe" providerId="AD" clId="Web-{F246772B-BDF2-532D-F228-F74B00C95AAB}" dt="2024-03-13T09:52:18.565" v="18"/>
          <ac:picMkLst>
            <pc:docMk/>
            <pc:sldMk cId="1754725552" sldId="270"/>
            <ac:picMk id="5" creationId="{C4989552-412E-E9B7-B71E-13328B441985}"/>
          </ac:picMkLst>
        </pc:picChg>
        <pc:picChg chg="mod">
          <ac:chgData name="牧野 利明" userId="S::t-makino@espec.co.jp::2e973cc5-cfce-4a4e-aeb2-3e970dbf87fe" providerId="AD" clId="Web-{F246772B-BDF2-532D-F228-F74B00C95AAB}" dt="2024-03-13T10:09:12.359" v="33" actId="1076"/>
          <ac:picMkLst>
            <pc:docMk/>
            <pc:sldMk cId="1754725552" sldId="270"/>
            <ac:picMk id="7" creationId="{8A655A0B-F0DF-4A05-423E-C1148DE94F6F}"/>
          </ac:picMkLst>
        </pc:picChg>
        <pc:picChg chg="del">
          <ac:chgData name="牧野 利明" userId="S::t-makino@espec.co.jp::2e973cc5-cfce-4a4e-aeb2-3e970dbf87fe" providerId="AD" clId="Web-{F246772B-BDF2-532D-F228-F74B00C95AAB}" dt="2024-03-13T09:52:17.080" v="17"/>
          <ac:picMkLst>
            <pc:docMk/>
            <pc:sldMk cId="1754725552" sldId="270"/>
            <ac:picMk id="8" creationId="{F7871699-70C9-C1A4-FE43-9E682C4E6981}"/>
          </ac:picMkLst>
        </pc:picChg>
        <pc:picChg chg="mod">
          <ac:chgData name="牧野 利明" userId="S::t-makino@espec.co.jp::2e973cc5-cfce-4a4e-aeb2-3e970dbf87fe" providerId="AD" clId="Web-{F246772B-BDF2-532D-F228-F74B00C95AAB}" dt="2024-03-13T10:09:12.375" v="35" actId="1076"/>
          <ac:picMkLst>
            <pc:docMk/>
            <pc:sldMk cId="1754725552" sldId="270"/>
            <ac:picMk id="10" creationId="{53010E59-4504-53BF-0608-70F9358A0C80}"/>
          </ac:picMkLst>
        </pc:picChg>
        <pc:picChg chg="mod">
          <ac:chgData name="牧野 利明" userId="S::t-makino@espec.co.jp::2e973cc5-cfce-4a4e-aeb2-3e970dbf87fe" providerId="AD" clId="Web-{F246772B-BDF2-532D-F228-F74B00C95AAB}" dt="2024-03-13T10:09:12.406" v="37" actId="1076"/>
          <ac:picMkLst>
            <pc:docMk/>
            <pc:sldMk cId="1754725552" sldId="270"/>
            <ac:picMk id="12" creationId="{10798E99-2305-F11C-E5E1-58CE9828192D}"/>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321820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3091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288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4311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3/25/2024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21487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2545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723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130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1874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3/25/2024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9417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3/25/2024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0418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3/25/2024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515585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字幕 2">
            <a:extLst>
              <a:ext uri="{FF2B5EF4-FFF2-40B4-BE49-F238E27FC236}">
                <a16:creationId xmlns:a16="http://schemas.microsoft.com/office/drawing/2014/main" id="{DA73D36F-5EAA-3C9B-5D73-87D6DB1D0079}"/>
              </a:ext>
            </a:extLst>
          </p:cNvPr>
          <p:cNvSpPr>
            <a:spLocks noGrp="1"/>
          </p:cNvSpPr>
          <p:nvPr>
            <p:ph type="subTitle" idx="1"/>
          </p:nvPr>
        </p:nvSpPr>
        <p:spPr>
          <a:xfrm>
            <a:off x="7637343" y="2064730"/>
            <a:ext cx="4015047" cy="3373032"/>
          </a:xfrm>
        </p:spPr>
        <p:txBody>
          <a:bodyPr vert="horz" lIns="91440" tIns="45720" rIns="91440" bIns="45720" rtlCol="0" anchor="ctr">
            <a:normAutofit/>
          </a:bodyPr>
          <a:lstStyle/>
          <a:p>
            <a:r>
              <a:rPr lang="ja-JP" altLang="en-US" dirty="0">
                <a:solidFill>
                  <a:srgbClr val="000000"/>
                </a:solidFill>
                <a:latin typeface="HGSMinchoE"/>
                <a:ea typeface="HGSMinchoE"/>
              </a:rPr>
              <a:t>兵庫県 電子工作倶楽部</a:t>
            </a:r>
            <a:endParaRPr lang="ja-JP" altLang="en-US" sz="2800" dirty="0">
              <a:solidFill>
                <a:schemeClr val="tx2"/>
              </a:solidFill>
              <a:latin typeface="HGSMinchoE"/>
              <a:ea typeface="HGSMinchoE"/>
            </a:endParaRPr>
          </a:p>
          <a:p>
            <a:r>
              <a:rPr lang="ja-JP" sz="2000" dirty="0">
                <a:solidFill>
                  <a:schemeClr val="tx2"/>
                </a:solidFill>
                <a:latin typeface="HGSMinchoE"/>
                <a:ea typeface="HGSMinchoE"/>
                <a:cs typeface="+mn-lt"/>
              </a:rPr>
              <a:t>（久保田、岡澤、日比野、牧野）</a:t>
            </a:r>
            <a:endParaRPr lang="en-US" altLang="ja-JP" sz="2000" dirty="0">
              <a:solidFill>
                <a:schemeClr val="tx2"/>
              </a:solidFill>
              <a:latin typeface="HGSMinchoE"/>
              <a:ea typeface="HGSMinchoE"/>
              <a:cs typeface="+mn-lt"/>
            </a:endParaRPr>
          </a:p>
          <a:p>
            <a:endParaRPr lang="en-US" altLang="ja-JP" sz="2000" dirty="0">
              <a:solidFill>
                <a:schemeClr val="tx2"/>
              </a:solidFill>
              <a:latin typeface="HGSMinchoE"/>
              <a:ea typeface="HGSMinchoE"/>
              <a:cs typeface="+mn-lt"/>
            </a:endParaRPr>
          </a:p>
          <a:p>
            <a:r>
              <a:rPr lang="ja-JP" altLang="en-US" sz="2000" dirty="0">
                <a:solidFill>
                  <a:schemeClr val="tx2"/>
                </a:solidFill>
                <a:latin typeface="HGSMinchoE"/>
                <a:ea typeface="HGSMinchoE"/>
                <a:cs typeface="+mn-lt"/>
              </a:rPr>
              <a:t>作成：</a:t>
            </a:r>
            <a:r>
              <a:rPr lang="en-US" altLang="ja-JP" sz="2000" dirty="0">
                <a:solidFill>
                  <a:schemeClr val="tx2"/>
                </a:solidFill>
                <a:latin typeface="HGSMinchoE"/>
                <a:ea typeface="HGSMinchoE"/>
                <a:cs typeface="+mn-lt"/>
              </a:rPr>
              <a:t>2024</a:t>
            </a:r>
            <a:r>
              <a:rPr lang="ja-JP" altLang="en-US" sz="2000" dirty="0">
                <a:solidFill>
                  <a:schemeClr val="tx2"/>
                </a:solidFill>
                <a:latin typeface="HGSMinchoE"/>
                <a:ea typeface="HGSMinchoE"/>
                <a:cs typeface="+mn-lt"/>
              </a:rPr>
              <a:t>年</a:t>
            </a:r>
            <a:r>
              <a:rPr lang="en-US" altLang="ja-JP" sz="2000" dirty="0">
                <a:solidFill>
                  <a:schemeClr val="tx2"/>
                </a:solidFill>
                <a:latin typeface="HGSMinchoE"/>
                <a:ea typeface="HGSMinchoE"/>
                <a:cs typeface="+mn-lt"/>
              </a:rPr>
              <a:t>3</a:t>
            </a:r>
            <a:r>
              <a:rPr lang="ja-JP" altLang="en-US" sz="2000" dirty="0">
                <a:solidFill>
                  <a:schemeClr val="tx2"/>
                </a:solidFill>
                <a:latin typeface="HGSMinchoE"/>
                <a:ea typeface="HGSMinchoE"/>
                <a:cs typeface="+mn-lt"/>
              </a:rPr>
              <a:t>月</a:t>
            </a:r>
            <a:r>
              <a:rPr lang="en-US" altLang="ja-JP" sz="2000" dirty="0">
                <a:solidFill>
                  <a:schemeClr val="tx2"/>
                </a:solidFill>
                <a:latin typeface="HGSMinchoE"/>
                <a:ea typeface="HGSMinchoE"/>
                <a:cs typeface="+mn-lt"/>
              </a:rPr>
              <a:t>25</a:t>
            </a:r>
            <a:r>
              <a:rPr lang="ja-JP" altLang="en-US" sz="2000" dirty="0">
                <a:solidFill>
                  <a:schemeClr val="tx2"/>
                </a:solidFill>
                <a:latin typeface="HGSMinchoE"/>
                <a:ea typeface="HGSMinchoE"/>
                <a:cs typeface="+mn-lt"/>
              </a:rPr>
              <a:t>日</a:t>
            </a:r>
            <a:endParaRPr lang="ja-JP" sz="2000" dirty="0">
              <a:solidFill>
                <a:schemeClr val="tx2"/>
              </a:solidFill>
              <a:latin typeface="HGSMinchoE"/>
              <a:ea typeface="HGSMinchoE"/>
              <a:cs typeface="+mn-lt"/>
            </a:endParaRPr>
          </a:p>
          <a:p>
            <a:endParaRPr lang="ja-JP" altLang="en-US" sz="2800" dirty="0">
              <a:solidFill>
                <a:schemeClr val="tx2"/>
              </a:solidFill>
              <a:latin typeface="HGSMinchoE"/>
              <a:ea typeface="HGSMinchoE"/>
            </a:endParaRPr>
          </a:p>
        </p:txBody>
      </p:sp>
      <p:grpSp>
        <p:nvGrpSpPr>
          <p:cNvPr id="10" name="Group 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11" name="Oval 1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タイトル 1">
            <a:extLst>
              <a:ext uri="{FF2B5EF4-FFF2-40B4-BE49-F238E27FC236}">
                <a16:creationId xmlns:a16="http://schemas.microsoft.com/office/drawing/2014/main" id="{780B41EB-2095-E674-8168-4B610E91EB71}"/>
              </a:ext>
            </a:extLst>
          </p:cNvPr>
          <p:cNvSpPr>
            <a:spLocks noGrp="1"/>
          </p:cNvSpPr>
          <p:nvPr>
            <p:ph type="ctrTitle"/>
          </p:nvPr>
        </p:nvSpPr>
        <p:spPr>
          <a:xfrm>
            <a:off x="1717507" y="1316890"/>
            <a:ext cx="4606394" cy="4224216"/>
          </a:xfrm>
        </p:spPr>
        <p:txBody>
          <a:bodyPr>
            <a:normAutofit/>
          </a:bodyPr>
          <a:lstStyle/>
          <a:p>
            <a:pPr algn="ctr"/>
            <a:r>
              <a:rPr lang="ja-JP" altLang="en-US" sz="6000" b="1">
                <a:solidFill>
                  <a:srgbClr val="FFFFFF"/>
                </a:solidFill>
                <a:latin typeface="HGSMinchoE"/>
                <a:ea typeface="HGSMinchoE"/>
              </a:rPr>
              <a:t>鍋ぶた</a:t>
            </a:r>
            <a:br>
              <a:rPr lang="ja-JP" altLang="en-US" sz="6000" b="1">
                <a:solidFill>
                  <a:srgbClr val="FFFFFF"/>
                </a:solidFill>
                <a:latin typeface="HGSMinchoE"/>
                <a:ea typeface="HGSMinchoE"/>
              </a:rPr>
            </a:br>
            <a:r>
              <a:rPr lang="ja-JP" altLang="en-US" sz="6000" b="1">
                <a:solidFill>
                  <a:srgbClr val="FFFFFF"/>
                </a:solidFill>
                <a:latin typeface="HGSMinchoE"/>
                <a:ea typeface="HGSMinchoE"/>
              </a:rPr>
              <a:t>引き太郎</a:t>
            </a:r>
          </a:p>
        </p:txBody>
      </p:sp>
      <p:sp>
        <p:nvSpPr>
          <p:cNvPr id="14" name="Rectangle 1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285508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a:extLst>
              <a:ext uri="{FF2B5EF4-FFF2-40B4-BE49-F238E27FC236}">
                <a16:creationId xmlns:a16="http://schemas.microsoft.com/office/drawing/2014/main" id="{D6F8A291-1296-B7D3-5D66-7473B3D7073E}"/>
              </a:ext>
            </a:extLst>
          </p:cNvPr>
          <p:cNvSpPr txBox="1"/>
          <p:nvPr/>
        </p:nvSpPr>
        <p:spPr>
          <a:xfrm>
            <a:off x="1022004" y="6284067"/>
            <a:ext cx="8626764" cy="369332"/>
          </a:xfrm>
          <a:prstGeom prst="rect">
            <a:avLst/>
          </a:prstGeom>
          <a:noFill/>
        </p:spPr>
        <p:txBody>
          <a:bodyPr wrap="square" lIns="91440" tIns="45720" rIns="91440" bIns="45720" anchor="t">
            <a:spAutoFit/>
          </a:bodyPr>
          <a:lstStyle/>
          <a:p>
            <a:r>
              <a:rPr lang="ja-JP">
                <a:latin typeface="HGMinchoB"/>
                <a:ea typeface="HGMinchoB"/>
              </a:rPr>
              <a:t>コードステップ数：</a:t>
            </a:r>
            <a:r>
              <a:rPr lang="ja-JP" altLang="en-US">
                <a:latin typeface="HGMinchoB"/>
                <a:ea typeface="HGMinchoB"/>
              </a:rPr>
              <a:t>　約</a:t>
            </a:r>
            <a:r>
              <a:rPr lang="en-US" altLang="ja-JP">
                <a:latin typeface="HGMinchoB"/>
                <a:ea typeface="HGMinchoB"/>
              </a:rPr>
              <a:t>25000ステップ</a:t>
            </a:r>
            <a:endParaRPr lang="ja-JP">
              <a:latin typeface="HGMinchoB"/>
              <a:ea typeface="HGMinchoB"/>
            </a:endParaRPr>
          </a:p>
        </p:txBody>
      </p:sp>
      <p:sp>
        <p:nvSpPr>
          <p:cNvPr id="2" name="タイトル 1">
            <a:extLst>
              <a:ext uri="{FF2B5EF4-FFF2-40B4-BE49-F238E27FC236}">
                <a16:creationId xmlns:a16="http://schemas.microsoft.com/office/drawing/2014/main" id="{6048016B-778F-1362-279F-804F7AEF4F57}"/>
              </a:ext>
            </a:extLst>
          </p:cNvPr>
          <p:cNvSpPr>
            <a:spLocks noGrp="1"/>
          </p:cNvSpPr>
          <p:nvPr>
            <p:ph type="title"/>
          </p:nvPr>
        </p:nvSpPr>
        <p:spPr>
          <a:xfrm>
            <a:off x="781212" y="-203476"/>
            <a:ext cx="10058400" cy="1366889"/>
          </a:xfrm>
        </p:spPr>
        <p:txBody>
          <a:bodyPr>
            <a:normAutofit/>
          </a:bodyPr>
          <a:lstStyle/>
          <a:p>
            <a:pPr algn="l" fontAlgn="base">
              <a:lnSpc>
                <a:spcPct val="140000"/>
              </a:lnSpc>
              <a:buFont typeface="Arial" panose="020B0604020202020204" pitchFamily="34" charset="0"/>
              <a:buChar char="•"/>
            </a:pPr>
            <a:r>
              <a:rPr lang="ja-JP" altLang="en-US" sz="4400" b="1" i="0">
                <a:solidFill>
                  <a:srgbClr val="383838"/>
                </a:solidFill>
                <a:effectLst/>
                <a:latin typeface="HGMinchoB"/>
                <a:ea typeface="HGMinchoB"/>
              </a:rPr>
              <a:t>概要説明</a:t>
            </a:r>
            <a:endParaRPr lang="ja-JP" altLang="en-US" sz="4400" b="0" i="0">
              <a:solidFill>
                <a:srgbClr val="383838"/>
              </a:solidFill>
              <a:effectLst/>
              <a:latin typeface="HGMinchoB"/>
              <a:ea typeface="HGMinchoB"/>
            </a:endParaRPr>
          </a:p>
        </p:txBody>
      </p:sp>
      <p:sp>
        <p:nvSpPr>
          <p:cNvPr id="4" name="テキスト ボックス 3">
            <a:extLst>
              <a:ext uri="{FF2B5EF4-FFF2-40B4-BE49-F238E27FC236}">
                <a16:creationId xmlns:a16="http://schemas.microsoft.com/office/drawing/2014/main" id="{3C5F14C5-B698-CAB4-A270-69732744B264}"/>
              </a:ext>
            </a:extLst>
          </p:cNvPr>
          <p:cNvSpPr txBox="1"/>
          <p:nvPr/>
        </p:nvSpPr>
        <p:spPr>
          <a:xfrm>
            <a:off x="1022004" y="882654"/>
            <a:ext cx="11009019" cy="1108893"/>
          </a:xfrm>
          <a:prstGeom prst="rect">
            <a:avLst/>
          </a:prstGeom>
          <a:noFill/>
        </p:spPr>
        <p:txBody>
          <a:bodyPr wrap="square" lIns="91440" tIns="45720" rIns="91440" bIns="45720" anchor="t">
            <a:spAutoFit/>
          </a:bodyPr>
          <a:lstStyle/>
          <a:p>
            <a:r>
              <a:rPr lang="ja-JP" altLang="en-US">
                <a:solidFill>
                  <a:srgbClr val="383838"/>
                </a:solidFill>
                <a:latin typeface="HGMinchoB"/>
                <a:ea typeface="HGMinchoB"/>
              </a:rPr>
              <a:t>真空技術を用いて調理を行う事で、これまでにない料理を提供したい。</a:t>
            </a:r>
          </a:p>
          <a:p>
            <a:pPr>
              <a:lnSpc>
                <a:spcPct val="140000"/>
              </a:lnSpc>
            </a:pPr>
            <a:r>
              <a:rPr lang="ja-JP" altLang="en-US">
                <a:solidFill>
                  <a:srgbClr val="383838"/>
                </a:solidFill>
                <a:latin typeface="HGMinchoB"/>
                <a:ea typeface="HGMinchoB"/>
              </a:rPr>
              <a:t>そのためには圧力/温度をリアルタイム制御することで、新たな調理器を開発する！</a:t>
            </a:r>
          </a:p>
          <a:p>
            <a:pPr>
              <a:lnSpc>
                <a:spcPct val="140000"/>
              </a:lnSpc>
            </a:pPr>
            <a:r>
              <a:rPr lang="ja-JP" altLang="en-US">
                <a:solidFill>
                  <a:srgbClr val="383838"/>
                </a:solidFill>
                <a:latin typeface="HGMinchoB"/>
                <a:ea typeface="HGMinchoB"/>
              </a:rPr>
              <a:t>調理例：ソースがしみ込んだチキン、林檎のワインシロップ漬け、卵の黄身に味がしみ込んだTKG</a:t>
            </a:r>
          </a:p>
        </p:txBody>
      </p:sp>
      <p:sp>
        <p:nvSpPr>
          <p:cNvPr id="6" name="タイトル 1">
            <a:extLst>
              <a:ext uri="{FF2B5EF4-FFF2-40B4-BE49-F238E27FC236}">
                <a16:creationId xmlns:a16="http://schemas.microsoft.com/office/drawing/2014/main" id="{DC90949A-8D8B-CEF7-EB56-DC313BACC712}"/>
              </a:ext>
            </a:extLst>
          </p:cNvPr>
          <p:cNvSpPr txBox="1">
            <a:spLocks/>
          </p:cNvSpPr>
          <p:nvPr/>
        </p:nvSpPr>
        <p:spPr>
          <a:xfrm>
            <a:off x="781212" y="161087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fontAlgn="base">
              <a:lnSpc>
                <a:spcPct val="140000"/>
              </a:lnSpc>
              <a:buFont typeface="Arial" panose="020B0604020202020204" pitchFamily="34" charset="0"/>
              <a:buChar char="•"/>
            </a:pPr>
            <a:r>
              <a:rPr kumimoji="0" lang="ja-JP" altLang="en-US" sz="4400" b="1">
                <a:solidFill>
                  <a:srgbClr val="383838"/>
                </a:solidFill>
                <a:latin typeface="HGMinchoB"/>
                <a:ea typeface="HGMinchoB"/>
              </a:rPr>
              <a:t>開発体制</a:t>
            </a:r>
            <a:endParaRPr kumimoji="0" lang="ja-JP" altLang="en-US" sz="4400">
              <a:solidFill>
                <a:srgbClr val="383838"/>
              </a:solidFill>
              <a:latin typeface="HGMinchoB"/>
              <a:ea typeface="HGMinchoB"/>
            </a:endParaRPr>
          </a:p>
        </p:txBody>
      </p:sp>
      <p:sp>
        <p:nvSpPr>
          <p:cNvPr id="9" name="テキスト ボックス 8">
            <a:extLst>
              <a:ext uri="{FF2B5EF4-FFF2-40B4-BE49-F238E27FC236}">
                <a16:creationId xmlns:a16="http://schemas.microsoft.com/office/drawing/2014/main" id="{55FA625A-B106-CB54-0D9B-10EA5D685A81}"/>
              </a:ext>
            </a:extLst>
          </p:cNvPr>
          <p:cNvSpPr txBox="1"/>
          <p:nvPr/>
        </p:nvSpPr>
        <p:spPr>
          <a:xfrm>
            <a:off x="1022004" y="2800915"/>
            <a:ext cx="8626764" cy="646331"/>
          </a:xfrm>
          <a:prstGeom prst="rect">
            <a:avLst/>
          </a:prstGeom>
          <a:noFill/>
        </p:spPr>
        <p:txBody>
          <a:bodyPr wrap="square" lIns="91440" tIns="45720" rIns="91440" bIns="45720" anchor="t">
            <a:spAutoFit/>
          </a:bodyPr>
          <a:lstStyle/>
          <a:p>
            <a:pPr fontAlgn="base"/>
            <a:r>
              <a:rPr lang="ja-JP" altLang="en-US">
                <a:solidFill>
                  <a:srgbClr val="383838"/>
                </a:solidFill>
                <a:latin typeface="HGMinchoB"/>
                <a:ea typeface="HGMinchoB"/>
              </a:rPr>
              <a:t>グループ人数：4名（久保田、岡澤、日比野、牧野）</a:t>
            </a:r>
            <a:endParaRPr lang="en-US" altLang="ja-JP">
              <a:solidFill>
                <a:srgbClr val="383838"/>
              </a:solidFill>
              <a:latin typeface="HGMinchoB"/>
              <a:ea typeface="HGMinchoB"/>
            </a:endParaRPr>
          </a:p>
          <a:p>
            <a:r>
              <a:rPr lang="ja-JP" altLang="en-US">
                <a:solidFill>
                  <a:srgbClr val="383838"/>
                </a:solidFill>
                <a:latin typeface="HGMinchoB"/>
                <a:ea typeface="HGMinchoB"/>
              </a:rPr>
              <a:t>役割分担：全員で仕様設計、プログラミング、評価を実施</a:t>
            </a:r>
          </a:p>
        </p:txBody>
      </p:sp>
      <p:sp>
        <p:nvSpPr>
          <p:cNvPr id="11" name="タイトル 1">
            <a:extLst>
              <a:ext uri="{FF2B5EF4-FFF2-40B4-BE49-F238E27FC236}">
                <a16:creationId xmlns:a16="http://schemas.microsoft.com/office/drawing/2014/main" id="{CEA1ADB8-1AA0-C872-12DA-5211BF51724D}"/>
              </a:ext>
            </a:extLst>
          </p:cNvPr>
          <p:cNvSpPr txBox="1">
            <a:spLocks/>
          </p:cNvSpPr>
          <p:nvPr/>
        </p:nvSpPr>
        <p:spPr>
          <a:xfrm>
            <a:off x="781212" y="3194318"/>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fontAlgn="base">
              <a:lnSpc>
                <a:spcPct val="140000"/>
              </a:lnSpc>
              <a:buFont typeface="Arial" panose="020B0604020202020204" pitchFamily="34" charset="0"/>
              <a:buChar char="•"/>
            </a:pPr>
            <a:r>
              <a:rPr kumimoji="0" lang="ja-JP" altLang="en-US" sz="4400" b="1">
                <a:solidFill>
                  <a:srgbClr val="383838"/>
                </a:solidFill>
                <a:latin typeface="HGMinchoB"/>
                <a:ea typeface="HGMinchoB"/>
              </a:rPr>
              <a:t>開発環境およびプログラム</a:t>
            </a:r>
            <a:endParaRPr kumimoji="0" lang="ja-JP" altLang="en-US" sz="4400">
              <a:solidFill>
                <a:srgbClr val="383838"/>
              </a:solidFill>
              <a:latin typeface="HGMinchoB"/>
              <a:ea typeface="HGMinchoB"/>
            </a:endParaRPr>
          </a:p>
        </p:txBody>
      </p:sp>
      <p:sp>
        <p:nvSpPr>
          <p:cNvPr id="14" name="テキスト ボックス 13">
            <a:extLst>
              <a:ext uri="{FF2B5EF4-FFF2-40B4-BE49-F238E27FC236}">
                <a16:creationId xmlns:a16="http://schemas.microsoft.com/office/drawing/2014/main" id="{EF8163ED-3B01-4274-7E9A-BF198774ADAE}"/>
              </a:ext>
            </a:extLst>
          </p:cNvPr>
          <p:cNvSpPr txBox="1"/>
          <p:nvPr/>
        </p:nvSpPr>
        <p:spPr>
          <a:xfrm>
            <a:off x="1022004" y="4465175"/>
            <a:ext cx="9492672" cy="923330"/>
          </a:xfrm>
          <a:prstGeom prst="rect">
            <a:avLst/>
          </a:prstGeom>
          <a:noFill/>
        </p:spPr>
        <p:txBody>
          <a:bodyPr wrap="square" lIns="91440" tIns="45720" rIns="91440" bIns="45720" anchor="t">
            <a:spAutoFit/>
          </a:bodyPr>
          <a:lstStyle/>
          <a:p>
            <a:r>
              <a:rPr lang="en-US" altLang="ja-JP">
                <a:solidFill>
                  <a:srgbClr val="383838"/>
                </a:solidFill>
                <a:latin typeface="HGMinchoB"/>
                <a:ea typeface="HGMinchoB"/>
              </a:rPr>
              <a:t>OS</a:t>
            </a:r>
            <a:r>
              <a:rPr lang="ja-JP" altLang="en-US">
                <a:solidFill>
                  <a:srgbClr val="383838"/>
                </a:solidFill>
                <a:latin typeface="HGMinchoB"/>
                <a:ea typeface="HGMinchoB"/>
              </a:rPr>
              <a:t>：</a:t>
            </a:r>
            <a:r>
              <a:rPr lang="en-US" altLang="ja-JP">
                <a:solidFill>
                  <a:srgbClr val="383838"/>
                </a:solidFill>
                <a:latin typeface="HGMinchoB"/>
                <a:ea typeface="HGMinchoB"/>
              </a:rPr>
              <a:t>Windows10 or 11</a:t>
            </a:r>
            <a:endParaRPr lang="ja-JP" altLang="en-US">
              <a:solidFill>
                <a:srgbClr val="383838"/>
              </a:solidFill>
              <a:latin typeface="HGMinchoB"/>
              <a:ea typeface="HGMinchoB"/>
            </a:endParaRPr>
          </a:p>
          <a:p>
            <a:r>
              <a:rPr lang="en-US" altLang="ja-JP">
                <a:solidFill>
                  <a:srgbClr val="383838"/>
                </a:solidFill>
                <a:latin typeface="HGMinchoB"/>
                <a:ea typeface="HGMinchoB"/>
              </a:rPr>
              <a:t>IDE</a:t>
            </a:r>
            <a:r>
              <a:rPr lang="ja-JP" altLang="en-US">
                <a:solidFill>
                  <a:srgbClr val="383838"/>
                </a:solidFill>
                <a:latin typeface="HGMinchoB"/>
                <a:ea typeface="HGMinchoB"/>
              </a:rPr>
              <a:t>：</a:t>
            </a:r>
            <a:r>
              <a:rPr lang="en-US" altLang="ja-JP">
                <a:solidFill>
                  <a:srgbClr val="383838"/>
                </a:solidFill>
                <a:latin typeface="HGMinchoB"/>
                <a:ea typeface="HGMinchoB"/>
              </a:rPr>
              <a:t>e2studio</a:t>
            </a:r>
            <a:r>
              <a:rPr lang="ja-JP" altLang="en-US">
                <a:solidFill>
                  <a:srgbClr val="383838"/>
                </a:solidFill>
                <a:latin typeface="HGMinchoB"/>
                <a:ea typeface="HGMinchoB"/>
              </a:rPr>
              <a:t>　</a:t>
            </a:r>
            <a:r>
              <a:rPr lang="ja-JP" altLang="en-US" sz="1400">
                <a:solidFill>
                  <a:srgbClr val="383838"/>
                </a:solidFill>
                <a:latin typeface="HGMinchoB"/>
                <a:ea typeface="HGMinchoB"/>
              </a:rPr>
              <a:t>（※）</a:t>
            </a:r>
            <a:r>
              <a:rPr lang="ja-JP" altLang="en-US" sz="1400">
                <a:solidFill>
                  <a:srgbClr val="383838"/>
                </a:solidFill>
                <a:latin typeface="HGMinchoB"/>
                <a:ea typeface="HGMinchoB"/>
                <a:cs typeface="+mn-lt"/>
              </a:rPr>
              <a:t>ボードがルネサス エレクトロニクス株式会社 </a:t>
            </a:r>
            <a:r>
              <a:rPr lang="ja-JP" sz="1400">
                <a:solidFill>
                  <a:srgbClr val="383838"/>
                </a:solidFill>
                <a:latin typeface="HGMinchoB"/>
                <a:ea typeface="HGMinchoB"/>
                <a:cs typeface="+mn-lt"/>
              </a:rPr>
              <a:t>EK-RA8M1の場合</a:t>
            </a:r>
            <a:endParaRPr lang="ja-JP" altLang="en-US" sz="1400">
              <a:solidFill>
                <a:srgbClr val="383838"/>
              </a:solidFill>
              <a:latin typeface="HGMinchoB"/>
              <a:ea typeface="HGMinchoB"/>
              <a:cs typeface="+mn-lt"/>
            </a:endParaRPr>
          </a:p>
          <a:p>
            <a:r>
              <a:rPr lang="ja-JP" altLang="en-US">
                <a:solidFill>
                  <a:srgbClr val="383838"/>
                </a:solidFill>
                <a:latin typeface="HGMinchoB"/>
                <a:ea typeface="HGMinchoB"/>
              </a:rPr>
              <a:t>言語：</a:t>
            </a:r>
            <a:r>
              <a:rPr lang="en-US" altLang="ja-JP" err="1">
                <a:solidFill>
                  <a:srgbClr val="383838"/>
                </a:solidFill>
                <a:latin typeface="HGMinchoB"/>
                <a:ea typeface="HGMinchoB"/>
              </a:rPr>
              <a:t>C、タッチパネル作画</a:t>
            </a:r>
            <a:r>
              <a:rPr lang="en-US" altLang="ja-JP">
                <a:solidFill>
                  <a:srgbClr val="383838"/>
                </a:solidFill>
                <a:latin typeface="HGMinchoB"/>
                <a:ea typeface="HGMinchoB"/>
              </a:rPr>
              <a:t>、</a:t>
            </a:r>
            <a:r>
              <a:rPr lang="ja-JP" altLang="en-US">
                <a:solidFill>
                  <a:srgbClr val="383838"/>
                </a:solidFill>
                <a:latin typeface="HGMinchoB"/>
                <a:ea typeface="HGMinchoB"/>
              </a:rPr>
              <a:t>クラウド連携の言語があれば</a:t>
            </a:r>
            <a:endParaRPr lang="en-US" altLang="ja-JP">
              <a:solidFill>
                <a:srgbClr val="383838"/>
              </a:solidFill>
              <a:latin typeface="HGMinchoB"/>
              <a:ea typeface="HGMinchoB"/>
            </a:endParaRPr>
          </a:p>
        </p:txBody>
      </p:sp>
      <p:sp>
        <p:nvSpPr>
          <p:cNvPr id="16" name="タイトル 1">
            <a:extLst>
              <a:ext uri="{FF2B5EF4-FFF2-40B4-BE49-F238E27FC236}">
                <a16:creationId xmlns:a16="http://schemas.microsoft.com/office/drawing/2014/main" id="{1E7FE5EC-9690-C36F-AFF5-28EA494DF106}"/>
              </a:ext>
            </a:extLst>
          </p:cNvPr>
          <p:cNvSpPr txBox="1">
            <a:spLocks/>
          </p:cNvSpPr>
          <p:nvPr/>
        </p:nvSpPr>
        <p:spPr>
          <a:xfrm>
            <a:off x="781212" y="505485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fontAlgn="base">
              <a:lnSpc>
                <a:spcPct val="140000"/>
              </a:lnSpc>
              <a:buFont typeface="Arial" panose="020B0604020202020204" pitchFamily="34" charset="0"/>
              <a:buChar char="•"/>
            </a:pPr>
            <a:r>
              <a:rPr kumimoji="0" lang="ja-JP" altLang="en-US" sz="4400" b="1">
                <a:solidFill>
                  <a:srgbClr val="383838"/>
                </a:solidFill>
                <a:latin typeface="HGMinchoB"/>
                <a:ea typeface="HGMinchoB"/>
              </a:rPr>
              <a:t>開発規模</a:t>
            </a:r>
            <a:endParaRPr kumimoji="0" lang="ja-JP" altLang="en-US" sz="4400">
              <a:solidFill>
                <a:srgbClr val="383838"/>
              </a:solidFill>
              <a:latin typeface="HGMinchoB"/>
              <a:ea typeface="HGMinchoB"/>
            </a:endParaRPr>
          </a:p>
        </p:txBody>
      </p:sp>
      <p:pic>
        <p:nvPicPr>
          <p:cNvPr id="22" name="図 21" descr="卵の黄身に醤油をしみこませた　ごはん に対する画像結果">
            <a:extLst>
              <a:ext uri="{FF2B5EF4-FFF2-40B4-BE49-F238E27FC236}">
                <a16:creationId xmlns:a16="http://schemas.microsoft.com/office/drawing/2014/main" id="{763DE500-5BAC-BFB0-2FEB-3D177DF7F98E}"/>
              </a:ext>
            </a:extLst>
          </p:cNvPr>
          <p:cNvPicPr>
            <a:picLocks noChangeAspect="1"/>
          </p:cNvPicPr>
          <p:nvPr/>
        </p:nvPicPr>
        <p:blipFill>
          <a:blip r:embed="rId3"/>
          <a:stretch>
            <a:fillRect/>
          </a:stretch>
        </p:blipFill>
        <p:spPr>
          <a:xfrm>
            <a:off x="8666480" y="2121894"/>
            <a:ext cx="2743200" cy="2146852"/>
          </a:xfrm>
          <a:prstGeom prst="rect">
            <a:avLst/>
          </a:prstGeom>
        </p:spPr>
      </p:pic>
    </p:spTree>
    <p:extLst>
      <p:ext uri="{BB962C8B-B14F-4D97-AF65-F5344CB8AC3E}">
        <p14:creationId xmlns:p14="http://schemas.microsoft.com/office/powerpoint/2010/main" val="84655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8016B-778F-1362-279F-804F7AEF4F57}"/>
              </a:ext>
            </a:extLst>
          </p:cNvPr>
          <p:cNvSpPr>
            <a:spLocks noGrp="1"/>
          </p:cNvSpPr>
          <p:nvPr>
            <p:ph type="title"/>
          </p:nvPr>
        </p:nvSpPr>
        <p:spPr>
          <a:xfrm>
            <a:off x="376382" y="-149740"/>
            <a:ext cx="11427690" cy="1325563"/>
          </a:xfrm>
        </p:spPr>
        <p:txBody>
          <a:bodyPr>
            <a:normAutofit/>
          </a:bodyPr>
          <a:lstStyle/>
          <a:p>
            <a:r>
              <a:rPr kumimoji="1" lang="ja-JP" altLang="en-US">
                <a:latin typeface="HGMinchoB"/>
                <a:ea typeface="HGMinchoB"/>
              </a:rPr>
              <a:t>機能説明（システム構成イメージ）</a:t>
            </a:r>
          </a:p>
        </p:txBody>
      </p:sp>
      <p:sp>
        <p:nvSpPr>
          <p:cNvPr id="3" name="テキスト ボックス 2">
            <a:extLst>
              <a:ext uri="{FF2B5EF4-FFF2-40B4-BE49-F238E27FC236}">
                <a16:creationId xmlns:a16="http://schemas.microsoft.com/office/drawing/2014/main" id="{D7BDD7C2-FBBC-CA09-AE86-1F3B2A0C330A}"/>
              </a:ext>
            </a:extLst>
          </p:cNvPr>
          <p:cNvSpPr txBox="1"/>
          <p:nvPr/>
        </p:nvSpPr>
        <p:spPr>
          <a:xfrm>
            <a:off x="7549016" y="2092276"/>
            <a:ext cx="2581477"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真空ポンプ</a:t>
            </a:r>
          </a:p>
        </p:txBody>
      </p:sp>
      <p:sp>
        <p:nvSpPr>
          <p:cNvPr id="4" name="テキスト ボックス 3">
            <a:extLst>
              <a:ext uri="{FF2B5EF4-FFF2-40B4-BE49-F238E27FC236}">
                <a16:creationId xmlns:a16="http://schemas.microsoft.com/office/drawing/2014/main" id="{6531C638-29B6-7794-D17E-B6F917AEBEDE}"/>
              </a:ext>
            </a:extLst>
          </p:cNvPr>
          <p:cNvSpPr txBox="1"/>
          <p:nvPr/>
        </p:nvSpPr>
        <p:spPr>
          <a:xfrm>
            <a:off x="7549016" y="2563074"/>
            <a:ext cx="2581476"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latin typeface="HGMinchoB"/>
                <a:ea typeface="HGMinchoB"/>
              </a:rPr>
              <a:t>ソレノイドバルブ①</a:t>
            </a:r>
          </a:p>
          <a:p>
            <a:pPr algn="l"/>
            <a:r>
              <a:rPr lang="ja-JP" altLang="en-US">
                <a:latin typeface="HGMinchoB"/>
                <a:ea typeface="HGMinchoB"/>
              </a:rPr>
              <a:t>真空ボックス～真空P</a:t>
            </a:r>
          </a:p>
        </p:txBody>
      </p:sp>
      <p:sp>
        <p:nvSpPr>
          <p:cNvPr id="6" name="テキスト ボックス 5">
            <a:extLst>
              <a:ext uri="{FF2B5EF4-FFF2-40B4-BE49-F238E27FC236}">
                <a16:creationId xmlns:a16="http://schemas.microsoft.com/office/drawing/2014/main" id="{BDC68507-8335-490B-E498-936CD93D2DB9}"/>
              </a:ext>
            </a:extLst>
          </p:cNvPr>
          <p:cNvSpPr txBox="1"/>
          <p:nvPr/>
        </p:nvSpPr>
        <p:spPr>
          <a:xfrm>
            <a:off x="5686349" y="2103821"/>
            <a:ext cx="1458148"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制御リレー</a:t>
            </a:r>
          </a:p>
        </p:txBody>
      </p:sp>
      <p:sp>
        <p:nvSpPr>
          <p:cNvPr id="7" name="テキスト ボックス 6">
            <a:extLst>
              <a:ext uri="{FF2B5EF4-FFF2-40B4-BE49-F238E27FC236}">
                <a16:creationId xmlns:a16="http://schemas.microsoft.com/office/drawing/2014/main" id="{A72965E3-1095-91CA-1E12-50CBE034F354}"/>
              </a:ext>
            </a:extLst>
          </p:cNvPr>
          <p:cNvSpPr txBox="1"/>
          <p:nvPr/>
        </p:nvSpPr>
        <p:spPr>
          <a:xfrm>
            <a:off x="7549016" y="3346026"/>
            <a:ext cx="2581476"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atin typeface="HGMinchoB"/>
                <a:ea typeface="HGMinchoB"/>
              </a:rPr>
              <a:t>ソレノイドバルブ</a:t>
            </a:r>
            <a:r>
              <a:rPr lang="ja-JP" altLang="en-US">
                <a:latin typeface="HGMinchoB"/>
                <a:ea typeface="HGMinchoB"/>
              </a:rPr>
              <a:t>②</a:t>
            </a:r>
            <a:endParaRPr lang="ja-JP">
              <a:latin typeface="HGMinchoB"/>
              <a:ea typeface="HGMinchoB"/>
            </a:endParaRPr>
          </a:p>
          <a:p>
            <a:r>
              <a:rPr lang="ja-JP" altLang="en-US">
                <a:latin typeface="HGMinchoB"/>
                <a:ea typeface="HGMinchoB"/>
              </a:rPr>
              <a:t>蓋底～真空ボックス</a:t>
            </a:r>
            <a:endParaRPr lang="ja-JP">
              <a:latin typeface="HGMinchoB"/>
              <a:ea typeface="HGMinchoB"/>
            </a:endParaRPr>
          </a:p>
        </p:txBody>
      </p:sp>
      <p:sp>
        <p:nvSpPr>
          <p:cNvPr id="8" name="テキスト ボックス 7">
            <a:extLst>
              <a:ext uri="{FF2B5EF4-FFF2-40B4-BE49-F238E27FC236}">
                <a16:creationId xmlns:a16="http://schemas.microsoft.com/office/drawing/2014/main" id="{659AF32F-178E-D7CC-E74D-F5E0381CBD64}"/>
              </a:ext>
            </a:extLst>
          </p:cNvPr>
          <p:cNvSpPr txBox="1"/>
          <p:nvPr/>
        </p:nvSpPr>
        <p:spPr>
          <a:xfrm>
            <a:off x="5686349" y="2563074"/>
            <a:ext cx="1458148"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制御リレー</a:t>
            </a:r>
          </a:p>
        </p:txBody>
      </p:sp>
      <p:sp>
        <p:nvSpPr>
          <p:cNvPr id="10" name="テキスト ボックス 9">
            <a:extLst>
              <a:ext uri="{FF2B5EF4-FFF2-40B4-BE49-F238E27FC236}">
                <a16:creationId xmlns:a16="http://schemas.microsoft.com/office/drawing/2014/main" id="{16361EE1-6DBA-D9BA-8B47-7A33CFCDFC06}"/>
              </a:ext>
            </a:extLst>
          </p:cNvPr>
          <p:cNvSpPr txBox="1"/>
          <p:nvPr/>
        </p:nvSpPr>
        <p:spPr>
          <a:xfrm>
            <a:off x="5686349" y="3287444"/>
            <a:ext cx="1458148"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制御リレー</a:t>
            </a:r>
          </a:p>
        </p:txBody>
      </p:sp>
      <p:sp>
        <p:nvSpPr>
          <p:cNvPr id="11" name="テキスト ボックス 10">
            <a:extLst>
              <a:ext uri="{FF2B5EF4-FFF2-40B4-BE49-F238E27FC236}">
                <a16:creationId xmlns:a16="http://schemas.microsoft.com/office/drawing/2014/main" id="{48DE1A9B-DD6B-E5F4-6508-FFCCBB4A0D9A}"/>
              </a:ext>
            </a:extLst>
          </p:cNvPr>
          <p:cNvSpPr txBox="1"/>
          <p:nvPr/>
        </p:nvSpPr>
        <p:spPr>
          <a:xfrm>
            <a:off x="7549016" y="4820850"/>
            <a:ext cx="2581476"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latin typeface="HGMinchoB"/>
                <a:ea typeface="HGMinchoB"/>
              </a:rPr>
              <a:t>非接触</a:t>
            </a:r>
            <a:endParaRPr lang="ja-JP">
              <a:latin typeface="HGMinchoB"/>
              <a:ea typeface="HGMinchoB"/>
            </a:endParaRPr>
          </a:p>
          <a:p>
            <a:r>
              <a:rPr lang="ja-JP" altLang="en-US">
                <a:latin typeface="HGMinchoB"/>
                <a:ea typeface="HGMinchoB"/>
              </a:rPr>
              <a:t>温度センサー</a:t>
            </a:r>
            <a:endParaRPr lang="ja-JP">
              <a:latin typeface="HGMinchoB"/>
              <a:ea typeface="HGMinchoB"/>
            </a:endParaRPr>
          </a:p>
        </p:txBody>
      </p:sp>
      <p:sp>
        <p:nvSpPr>
          <p:cNvPr id="12" name="テキスト ボックス 11">
            <a:extLst>
              <a:ext uri="{FF2B5EF4-FFF2-40B4-BE49-F238E27FC236}">
                <a16:creationId xmlns:a16="http://schemas.microsoft.com/office/drawing/2014/main" id="{7B08931F-A31C-33F5-7140-89CA647623F4}"/>
              </a:ext>
            </a:extLst>
          </p:cNvPr>
          <p:cNvSpPr txBox="1"/>
          <p:nvPr/>
        </p:nvSpPr>
        <p:spPr>
          <a:xfrm>
            <a:off x="7549016" y="6038739"/>
            <a:ext cx="2581476"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latin typeface="HGMinchoB"/>
                <a:ea typeface="HGMinchoB"/>
              </a:rPr>
              <a:t>加熱ヒーター</a:t>
            </a:r>
          </a:p>
        </p:txBody>
      </p:sp>
      <p:sp>
        <p:nvSpPr>
          <p:cNvPr id="13" name="テキスト ボックス 12">
            <a:extLst>
              <a:ext uri="{FF2B5EF4-FFF2-40B4-BE49-F238E27FC236}">
                <a16:creationId xmlns:a16="http://schemas.microsoft.com/office/drawing/2014/main" id="{368997C1-1183-0394-3F55-BAD78DD4CD6D}"/>
              </a:ext>
            </a:extLst>
          </p:cNvPr>
          <p:cNvSpPr txBox="1"/>
          <p:nvPr/>
        </p:nvSpPr>
        <p:spPr>
          <a:xfrm>
            <a:off x="1611598" y="2105470"/>
            <a:ext cx="1684109" cy="424731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制御ボード</a:t>
            </a:r>
          </a:p>
          <a:p>
            <a:r>
              <a:rPr lang="ja-JP" altLang="en-US">
                <a:latin typeface="HGMinchoB"/>
                <a:ea typeface="HGMinchoB"/>
              </a:rPr>
              <a:t>1.ルネサス</a:t>
            </a:r>
          </a:p>
          <a:p>
            <a:r>
              <a:rPr lang="ja-JP" altLang="en-US">
                <a:latin typeface="HGMinchoB"/>
                <a:ea typeface="HGMinchoB"/>
              </a:rPr>
              <a:t>2.STマイクロ</a:t>
            </a:r>
          </a:p>
          <a:p>
            <a:r>
              <a:rPr lang="ja-JP" altLang="en-US">
                <a:latin typeface="HGMinchoB"/>
                <a:ea typeface="HGMinchoB"/>
              </a:rPr>
              <a:t>3.microBit</a:t>
            </a: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a:p>
            <a:endParaRPr lang="ja-JP" altLang="en-US">
              <a:latin typeface="HGMinchoB"/>
              <a:ea typeface="HGMinchoB"/>
            </a:endParaRPr>
          </a:p>
        </p:txBody>
      </p:sp>
      <p:cxnSp>
        <p:nvCxnSpPr>
          <p:cNvPr id="15" name="直線矢印コネクタ 14">
            <a:extLst>
              <a:ext uri="{FF2B5EF4-FFF2-40B4-BE49-F238E27FC236}">
                <a16:creationId xmlns:a16="http://schemas.microsoft.com/office/drawing/2014/main" id="{399A7B89-D743-B24D-93CA-89DBFDCED086}"/>
              </a:ext>
            </a:extLst>
          </p:cNvPr>
          <p:cNvCxnSpPr/>
          <p:nvPr/>
        </p:nvCxnSpPr>
        <p:spPr>
          <a:xfrm flipV="1">
            <a:off x="3321211" y="2254694"/>
            <a:ext cx="2363139" cy="752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83435893-CB50-A920-0ADE-8ACB7979C1AF}"/>
              </a:ext>
            </a:extLst>
          </p:cNvPr>
          <p:cNvCxnSpPr>
            <a:cxnSpLocks/>
          </p:cNvCxnSpPr>
          <p:nvPr/>
        </p:nvCxnSpPr>
        <p:spPr>
          <a:xfrm flipV="1">
            <a:off x="3321211" y="2742169"/>
            <a:ext cx="2363139" cy="752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85BE184E-B11D-5C6C-9DF4-78F60E70A42C}"/>
              </a:ext>
            </a:extLst>
          </p:cNvPr>
          <p:cNvCxnSpPr>
            <a:cxnSpLocks/>
          </p:cNvCxnSpPr>
          <p:nvPr/>
        </p:nvCxnSpPr>
        <p:spPr>
          <a:xfrm flipV="1">
            <a:off x="3321212" y="3466539"/>
            <a:ext cx="2363139" cy="752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EBA85C96-170F-7EE0-EA89-8038B032D95B}"/>
              </a:ext>
            </a:extLst>
          </p:cNvPr>
          <p:cNvCxnSpPr>
            <a:cxnSpLocks/>
          </p:cNvCxnSpPr>
          <p:nvPr/>
        </p:nvCxnSpPr>
        <p:spPr>
          <a:xfrm flipV="1">
            <a:off x="3321212" y="5138491"/>
            <a:ext cx="4197582" cy="752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29174C2-2E7A-75FB-DA51-9E33295BFFFE}"/>
              </a:ext>
            </a:extLst>
          </p:cNvPr>
          <p:cNvSpPr txBox="1"/>
          <p:nvPr/>
        </p:nvSpPr>
        <p:spPr>
          <a:xfrm>
            <a:off x="4070628" y="1894507"/>
            <a:ext cx="11406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GPIO</a:t>
            </a:r>
          </a:p>
        </p:txBody>
      </p:sp>
      <p:sp>
        <p:nvSpPr>
          <p:cNvPr id="20" name="テキスト ボックス 19">
            <a:extLst>
              <a:ext uri="{FF2B5EF4-FFF2-40B4-BE49-F238E27FC236}">
                <a16:creationId xmlns:a16="http://schemas.microsoft.com/office/drawing/2014/main" id="{F9196119-8C11-4A77-38AF-7DF7D8E46465}"/>
              </a:ext>
            </a:extLst>
          </p:cNvPr>
          <p:cNvSpPr txBox="1"/>
          <p:nvPr/>
        </p:nvSpPr>
        <p:spPr>
          <a:xfrm>
            <a:off x="4070628" y="2381982"/>
            <a:ext cx="11406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GPIO</a:t>
            </a:r>
          </a:p>
        </p:txBody>
      </p:sp>
      <p:sp>
        <p:nvSpPr>
          <p:cNvPr id="21" name="テキスト ボックス 20">
            <a:extLst>
              <a:ext uri="{FF2B5EF4-FFF2-40B4-BE49-F238E27FC236}">
                <a16:creationId xmlns:a16="http://schemas.microsoft.com/office/drawing/2014/main" id="{ADE849C2-D3D8-DF61-7B14-2EC8ED454E4B}"/>
              </a:ext>
            </a:extLst>
          </p:cNvPr>
          <p:cNvSpPr txBox="1"/>
          <p:nvPr/>
        </p:nvSpPr>
        <p:spPr>
          <a:xfrm>
            <a:off x="4070628" y="3106352"/>
            <a:ext cx="11406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GPIO</a:t>
            </a:r>
          </a:p>
        </p:txBody>
      </p:sp>
      <p:sp>
        <p:nvSpPr>
          <p:cNvPr id="22" name="テキスト ボックス 21">
            <a:extLst>
              <a:ext uri="{FF2B5EF4-FFF2-40B4-BE49-F238E27FC236}">
                <a16:creationId xmlns:a16="http://schemas.microsoft.com/office/drawing/2014/main" id="{9D0FB331-AB81-BA97-FA67-8738A5C5E0E2}"/>
              </a:ext>
            </a:extLst>
          </p:cNvPr>
          <p:cNvSpPr txBox="1"/>
          <p:nvPr/>
        </p:nvSpPr>
        <p:spPr>
          <a:xfrm>
            <a:off x="4070628" y="4778304"/>
            <a:ext cx="11406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I2C</a:t>
            </a:r>
          </a:p>
        </p:txBody>
      </p:sp>
      <p:sp>
        <p:nvSpPr>
          <p:cNvPr id="23" name="テキスト ボックス 22">
            <a:extLst>
              <a:ext uri="{FF2B5EF4-FFF2-40B4-BE49-F238E27FC236}">
                <a16:creationId xmlns:a16="http://schemas.microsoft.com/office/drawing/2014/main" id="{F8E90D48-2B4A-E36B-84FB-DC703F49FC12}"/>
              </a:ext>
            </a:extLst>
          </p:cNvPr>
          <p:cNvSpPr txBox="1"/>
          <p:nvPr/>
        </p:nvSpPr>
        <p:spPr>
          <a:xfrm>
            <a:off x="4070628" y="5857648"/>
            <a:ext cx="15451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GPIO(PWM)</a:t>
            </a:r>
          </a:p>
        </p:txBody>
      </p:sp>
      <p:sp>
        <p:nvSpPr>
          <p:cNvPr id="25" name="テキスト ボックス 24">
            <a:extLst>
              <a:ext uri="{FF2B5EF4-FFF2-40B4-BE49-F238E27FC236}">
                <a16:creationId xmlns:a16="http://schemas.microsoft.com/office/drawing/2014/main" id="{C93A3545-64DB-C125-E08C-098841619260}"/>
              </a:ext>
            </a:extLst>
          </p:cNvPr>
          <p:cNvSpPr txBox="1"/>
          <p:nvPr/>
        </p:nvSpPr>
        <p:spPr>
          <a:xfrm>
            <a:off x="5686349" y="6038739"/>
            <a:ext cx="1458148"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SSR</a:t>
            </a:r>
          </a:p>
        </p:txBody>
      </p:sp>
      <p:cxnSp>
        <p:nvCxnSpPr>
          <p:cNvPr id="26" name="直線矢印コネクタ 25">
            <a:extLst>
              <a:ext uri="{FF2B5EF4-FFF2-40B4-BE49-F238E27FC236}">
                <a16:creationId xmlns:a16="http://schemas.microsoft.com/office/drawing/2014/main" id="{7678A7D9-1F84-471D-86A1-C679E5914414}"/>
              </a:ext>
            </a:extLst>
          </p:cNvPr>
          <p:cNvCxnSpPr>
            <a:cxnSpLocks/>
          </p:cNvCxnSpPr>
          <p:nvPr/>
        </p:nvCxnSpPr>
        <p:spPr>
          <a:xfrm flipV="1">
            <a:off x="3321212" y="6217834"/>
            <a:ext cx="2363139" cy="752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98D164B-E023-25D7-78D3-1440BFC8DCBA}"/>
              </a:ext>
            </a:extLst>
          </p:cNvPr>
          <p:cNvSpPr txBox="1"/>
          <p:nvPr/>
        </p:nvSpPr>
        <p:spPr>
          <a:xfrm>
            <a:off x="1644585" y="1149824"/>
            <a:ext cx="1665965"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LCD＋TP</a:t>
            </a:r>
          </a:p>
        </p:txBody>
      </p:sp>
      <p:cxnSp>
        <p:nvCxnSpPr>
          <p:cNvPr id="28" name="直線矢印コネクタ 27">
            <a:extLst>
              <a:ext uri="{FF2B5EF4-FFF2-40B4-BE49-F238E27FC236}">
                <a16:creationId xmlns:a16="http://schemas.microsoft.com/office/drawing/2014/main" id="{F597106F-23ED-7873-E67F-749F1737BD29}"/>
              </a:ext>
            </a:extLst>
          </p:cNvPr>
          <p:cNvCxnSpPr/>
          <p:nvPr/>
        </p:nvCxnSpPr>
        <p:spPr>
          <a:xfrm>
            <a:off x="2106051" y="1514436"/>
            <a:ext cx="1882" cy="58599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CC215065-D08B-BB65-E721-7623DBFAED55}"/>
              </a:ext>
            </a:extLst>
          </p:cNvPr>
          <p:cNvSpPr txBox="1"/>
          <p:nvPr/>
        </p:nvSpPr>
        <p:spPr>
          <a:xfrm>
            <a:off x="2154937" y="1665736"/>
            <a:ext cx="15922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シリアル通信</a:t>
            </a:r>
          </a:p>
        </p:txBody>
      </p:sp>
      <p:cxnSp>
        <p:nvCxnSpPr>
          <p:cNvPr id="33" name="直線矢印コネクタ 32">
            <a:extLst>
              <a:ext uri="{FF2B5EF4-FFF2-40B4-BE49-F238E27FC236}">
                <a16:creationId xmlns:a16="http://schemas.microsoft.com/office/drawing/2014/main" id="{8EC4772D-201D-2E5E-978C-BCA4D5B148D8}"/>
              </a:ext>
            </a:extLst>
          </p:cNvPr>
          <p:cNvCxnSpPr/>
          <p:nvPr/>
        </p:nvCxnSpPr>
        <p:spPr>
          <a:xfrm>
            <a:off x="7145910" y="2258103"/>
            <a:ext cx="398873" cy="188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55E2C0E-996F-2F76-63E2-D0B73D0423C9}"/>
              </a:ext>
            </a:extLst>
          </p:cNvPr>
          <p:cNvCxnSpPr>
            <a:cxnSpLocks/>
          </p:cNvCxnSpPr>
          <p:nvPr/>
        </p:nvCxnSpPr>
        <p:spPr>
          <a:xfrm>
            <a:off x="7145910" y="2745578"/>
            <a:ext cx="398873" cy="188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2D7E3B1-E28F-70C5-0A61-2F000B84F7DF}"/>
              </a:ext>
            </a:extLst>
          </p:cNvPr>
          <p:cNvCxnSpPr>
            <a:cxnSpLocks/>
          </p:cNvCxnSpPr>
          <p:nvPr/>
        </p:nvCxnSpPr>
        <p:spPr>
          <a:xfrm>
            <a:off x="7145910" y="3469948"/>
            <a:ext cx="398873" cy="188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B10453B-9EC4-4504-3A23-AD3A7C87A3E9}"/>
              </a:ext>
            </a:extLst>
          </p:cNvPr>
          <p:cNvCxnSpPr>
            <a:cxnSpLocks/>
          </p:cNvCxnSpPr>
          <p:nvPr/>
        </p:nvCxnSpPr>
        <p:spPr>
          <a:xfrm>
            <a:off x="7145910" y="6230650"/>
            <a:ext cx="398873" cy="188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2BFFB53E-B3D6-C003-8700-4FB56BD8C79B}"/>
              </a:ext>
            </a:extLst>
          </p:cNvPr>
          <p:cNvSpPr txBox="1"/>
          <p:nvPr/>
        </p:nvSpPr>
        <p:spPr>
          <a:xfrm>
            <a:off x="7549016" y="5554223"/>
            <a:ext cx="2581476"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latin typeface="HGMinchoB"/>
                <a:ea typeface="HGMinchoB"/>
              </a:rPr>
              <a:t>圧力センサー</a:t>
            </a:r>
          </a:p>
        </p:txBody>
      </p:sp>
      <p:cxnSp>
        <p:nvCxnSpPr>
          <p:cNvPr id="14" name="直線矢印コネクタ 13">
            <a:extLst>
              <a:ext uri="{FF2B5EF4-FFF2-40B4-BE49-F238E27FC236}">
                <a16:creationId xmlns:a16="http://schemas.microsoft.com/office/drawing/2014/main" id="{CC43E459-A341-A74B-CCD4-B5555ED49427}"/>
              </a:ext>
            </a:extLst>
          </p:cNvPr>
          <p:cNvCxnSpPr>
            <a:cxnSpLocks/>
          </p:cNvCxnSpPr>
          <p:nvPr/>
        </p:nvCxnSpPr>
        <p:spPr>
          <a:xfrm flipV="1">
            <a:off x="3321212" y="5733318"/>
            <a:ext cx="4197582" cy="752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5AE4B2DA-BF98-3375-87C5-857834D217E6}"/>
              </a:ext>
            </a:extLst>
          </p:cNvPr>
          <p:cNvSpPr txBox="1"/>
          <p:nvPr/>
        </p:nvSpPr>
        <p:spPr>
          <a:xfrm>
            <a:off x="4070628" y="5373132"/>
            <a:ext cx="11406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1～5VDC</a:t>
            </a:r>
          </a:p>
        </p:txBody>
      </p:sp>
      <p:sp>
        <p:nvSpPr>
          <p:cNvPr id="32" name="テキスト ボックス 31">
            <a:extLst>
              <a:ext uri="{FF2B5EF4-FFF2-40B4-BE49-F238E27FC236}">
                <a16:creationId xmlns:a16="http://schemas.microsoft.com/office/drawing/2014/main" id="{6CE33C40-EF45-4BB1-7E69-CE6B4F046383}"/>
              </a:ext>
            </a:extLst>
          </p:cNvPr>
          <p:cNvSpPr txBox="1"/>
          <p:nvPr/>
        </p:nvSpPr>
        <p:spPr>
          <a:xfrm>
            <a:off x="7549016" y="4094342"/>
            <a:ext cx="2581476"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atin typeface="HGMinchoB"/>
                <a:ea typeface="HGMinchoB"/>
              </a:rPr>
              <a:t>ソレノイドバルブ</a:t>
            </a:r>
            <a:r>
              <a:rPr lang="ja-JP" altLang="en-US">
                <a:latin typeface="HGMinchoB"/>
                <a:ea typeface="HGMinchoB"/>
              </a:rPr>
              <a:t>③</a:t>
            </a:r>
            <a:endParaRPr lang="ja-JP">
              <a:latin typeface="HGMinchoB"/>
              <a:ea typeface="HGMinchoB"/>
            </a:endParaRPr>
          </a:p>
          <a:p>
            <a:r>
              <a:rPr lang="ja-JP" altLang="en-US">
                <a:latin typeface="HGMinchoB"/>
                <a:ea typeface="HGMinchoB"/>
              </a:rPr>
              <a:t>待機開放</a:t>
            </a:r>
            <a:endParaRPr lang="ja-JP">
              <a:latin typeface="HGMinchoB"/>
              <a:ea typeface="HGMinchoB"/>
            </a:endParaRPr>
          </a:p>
        </p:txBody>
      </p:sp>
      <p:sp>
        <p:nvSpPr>
          <p:cNvPr id="37" name="テキスト ボックス 36">
            <a:extLst>
              <a:ext uri="{FF2B5EF4-FFF2-40B4-BE49-F238E27FC236}">
                <a16:creationId xmlns:a16="http://schemas.microsoft.com/office/drawing/2014/main" id="{3EDA474E-EAD9-521D-5898-E6477AB0BAAF}"/>
              </a:ext>
            </a:extLst>
          </p:cNvPr>
          <p:cNvSpPr txBox="1"/>
          <p:nvPr/>
        </p:nvSpPr>
        <p:spPr>
          <a:xfrm>
            <a:off x="5686349" y="4047305"/>
            <a:ext cx="1458148"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制御リレー</a:t>
            </a:r>
          </a:p>
        </p:txBody>
      </p:sp>
      <p:cxnSp>
        <p:nvCxnSpPr>
          <p:cNvPr id="38" name="直線矢印コネクタ 37">
            <a:extLst>
              <a:ext uri="{FF2B5EF4-FFF2-40B4-BE49-F238E27FC236}">
                <a16:creationId xmlns:a16="http://schemas.microsoft.com/office/drawing/2014/main" id="{D0D2637C-91E4-9985-095C-B25298592009}"/>
              </a:ext>
            </a:extLst>
          </p:cNvPr>
          <p:cNvCxnSpPr>
            <a:cxnSpLocks/>
          </p:cNvCxnSpPr>
          <p:nvPr/>
        </p:nvCxnSpPr>
        <p:spPr>
          <a:xfrm flipV="1">
            <a:off x="3321212" y="4226400"/>
            <a:ext cx="2363139" cy="752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B723AD5-2ADB-D9AA-C014-363E095EFB7A}"/>
              </a:ext>
            </a:extLst>
          </p:cNvPr>
          <p:cNvSpPr txBox="1"/>
          <p:nvPr/>
        </p:nvSpPr>
        <p:spPr>
          <a:xfrm>
            <a:off x="4070628" y="3866213"/>
            <a:ext cx="11406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GPIO</a:t>
            </a:r>
          </a:p>
        </p:txBody>
      </p:sp>
      <p:cxnSp>
        <p:nvCxnSpPr>
          <p:cNvPr id="40" name="直線矢印コネクタ 39">
            <a:extLst>
              <a:ext uri="{FF2B5EF4-FFF2-40B4-BE49-F238E27FC236}">
                <a16:creationId xmlns:a16="http://schemas.microsoft.com/office/drawing/2014/main" id="{36FC4C1F-0373-5ACE-A105-AD775A0743B9}"/>
              </a:ext>
            </a:extLst>
          </p:cNvPr>
          <p:cNvCxnSpPr>
            <a:cxnSpLocks/>
          </p:cNvCxnSpPr>
          <p:nvPr/>
        </p:nvCxnSpPr>
        <p:spPr>
          <a:xfrm>
            <a:off x="7145910" y="4229809"/>
            <a:ext cx="398873" cy="188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9C469BD-A53B-5B9A-894A-467968D45D91}"/>
              </a:ext>
            </a:extLst>
          </p:cNvPr>
          <p:cNvSpPr txBox="1"/>
          <p:nvPr/>
        </p:nvSpPr>
        <p:spPr>
          <a:xfrm>
            <a:off x="1740215" y="5535354"/>
            <a:ext cx="681771"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Bz</a:t>
            </a:r>
          </a:p>
        </p:txBody>
      </p:sp>
      <p:sp>
        <p:nvSpPr>
          <p:cNvPr id="46" name="テキスト ボックス 45">
            <a:extLst>
              <a:ext uri="{FF2B5EF4-FFF2-40B4-BE49-F238E27FC236}">
                <a16:creationId xmlns:a16="http://schemas.microsoft.com/office/drawing/2014/main" id="{0D77954F-4892-EF42-21BF-38250D5F1484}"/>
              </a:ext>
            </a:extLst>
          </p:cNvPr>
          <p:cNvSpPr txBox="1"/>
          <p:nvPr/>
        </p:nvSpPr>
        <p:spPr>
          <a:xfrm>
            <a:off x="3379627" y="1151199"/>
            <a:ext cx="30353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inchoB"/>
                <a:ea typeface="HGMinchoB"/>
              </a:rPr>
              <a:t>パナソニック製TP（予定）</a:t>
            </a:r>
          </a:p>
        </p:txBody>
      </p:sp>
    </p:spTree>
    <p:extLst>
      <p:ext uri="{BB962C8B-B14F-4D97-AF65-F5344CB8AC3E}">
        <p14:creationId xmlns:p14="http://schemas.microsoft.com/office/powerpoint/2010/main" val="16897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7E7E1F-B932-8170-2DC0-C95A5F511592}"/>
              </a:ext>
            </a:extLst>
          </p:cNvPr>
          <p:cNvSpPr>
            <a:spLocks noGrp="1"/>
          </p:cNvSpPr>
          <p:nvPr>
            <p:ph type="title"/>
          </p:nvPr>
        </p:nvSpPr>
        <p:spPr>
          <a:xfrm>
            <a:off x="1150666" y="265268"/>
            <a:ext cx="10808854" cy="1643979"/>
          </a:xfrm>
        </p:spPr>
        <p:txBody>
          <a:bodyPr>
            <a:normAutofit/>
          </a:bodyPr>
          <a:lstStyle/>
          <a:p>
            <a:r>
              <a:rPr lang="ja-JP" altLang="en-US">
                <a:latin typeface="HGMinchoB"/>
                <a:ea typeface="HGMinchoB"/>
              </a:rPr>
              <a:t>GUI仕様</a:t>
            </a:r>
            <a:br>
              <a:rPr lang="ja-JP" altLang="en-US">
                <a:latin typeface="HGMinchoB"/>
                <a:ea typeface="HGMinchoB"/>
              </a:rPr>
            </a:br>
            <a:r>
              <a:rPr lang="ja-JP" altLang="en-US" sz="3600">
                <a:latin typeface="HGMinchoB"/>
                <a:ea typeface="HGMinchoB"/>
              </a:rPr>
              <a:t>（パナソニック製タッチパネルで実現予定）</a:t>
            </a:r>
            <a:endParaRPr kumimoji="1" lang="ja-JP" altLang="en-US" sz="3600">
              <a:latin typeface="HGMinchoB"/>
              <a:ea typeface="HGMinchoB"/>
            </a:endParaRPr>
          </a:p>
        </p:txBody>
      </p:sp>
      <p:sp>
        <p:nvSpPr>
          <p:cNvPr id="3" name="コンテンツ プレースホルダー 2">
            <a:extLst>
              <a:ext uri="{FF2B5EF4-FFF2-40B4-BE49-F238E27FC236}">
                <a16:creationId xmlns:a16="http://schemas.microsoft.com/office/drawing/2014/main" id="{32BE8C4C-481A-D17A-33FA-D76C045A16C3}"/>
              </a:ext>
            </a:extLst>
          </p:cNvPr>
          <p:cNvSpPr>
            <a:spLocks noGrp="1"/>
          </p:cNvSpPr>
          <p:nvPr>
            <p:ph idx="1"/>
          </p:nvPr>
        </p:nvSpPr>
        <p:spPr>
          <a:xfrm>
            <a:off x="1520121" y="2063681"/>
            <a:ext cx="6063673" cy="4454882"/>
          </a:xfrm>
        </p:spPr>
        <p:txBody>
          <a:bodyPr vert="horz" lIns="91440" tIns="45720" rIns="91440" bIns="45720" rtlCol="0" anchor="t">
            <a:noAutofit/>
          </a:bodyPr>
          <a:lstStyle/>
          <a:p>
            <a:r>
              <a:rPr lang="ja-JP" altLang="en-US">
                <a:latin typeface="HGMinchoB"/>
                <a:ea typeface="HGMinchoB"/>
              </a:rPr>
              <a:t>出力/入力項目</a:t>
            </a:r>
          </a:p>
          <a:p>
            <a:pPr marL="0" indent="0">
              <a:buNone/>
            </a:pPr>
            <a:r>
              <a:rPr lang="ja-JP" altLang="en-US">
                <a:latin typeface="HGMinchoB"/>
                <a:ea typeface="HGMinchoB"/>
              </a:rPr>
              <a:t>　温度SV/PV</a:t>
            </a:r>
          </a:p>
          <a:p>
            <a:pPr marL="0" indent="0">
              <a:buNone/>
            </a:pPr>
            <a:r>
              <a:rPr lang="ja-JP" altLang="en-US">
                <a:latin typeface="HGMinchoB"/>
                <a:ea typeface="HGMinchoB"/>
              </a:rPr>
              <a:t>　ヒーターMV（ON/OFF）</a:t>
            </a:r>
          </a:p>
          <a:p>
            <a:pPr marL="0" indent="0">
              <a:buNone/>
            </a:pPr>
            <a:r>
              <a:rPr lang="ja-JP" altLang="en-US">
                <a:latin typeface="HGMinchoB"/>
                <a:ea typeface="HGMinchoB"/>
              </a:rPr>
              <a:t>　圧力SV/PV</a:t>
            </a:r>
          </a:p>
          <a:p>
            <a:pPr marL="0" indent="0">
              <a:buNone/>
            </a:pPr>
            <a:r>
              <a:rPr lang="ja-JP" altLang="en-US">
                <a:latin typeface="HGMinchoB"/>
                <a:ea typeface="HGMinchoB"/>
              </a:rPr>
              <a:t>　繰り返し回数SV/PV・・・MAX5サイクル</a:t>
            </a:r>
          </a:p>
          <a:p>
            <a:pPr marL="0" indent="0">
              <a:buNone/>
            </a:pPr>
            <a:r>
              <a:rPr lang="ja-JP" altLang="en-US">
                <a:latin typeface="HGMinchoB"/>
                <a:ea typeface="HGMinchoB"/>
              </a:rPr>
              <a:t>　大気圧/真空保持時間</a:t>
            </a:r>
          </a:p>
          <a:p>
            <a:pPr marL="0" indent="0">
              <a:buNone/>
            </a:pPr>
            <a:r>
              <a:rPr lang="ja-JP" altLang="en-US">
                <a:latin typeface="HGMinchoB"/>
                <a:ea typeface="HGMinchoB"/>
              </a:rPr>
              <a:t>　ソレノイドバルブ開閉モニター</a:t>
            </a:r>
          </a:p>
          <a:p>
            <a:pPr marL="0" indent="0">
              <a:buNone/>
            </a:pPr>
            <a:r>
              <a:rPr lang="ja-JP" altLang="en-US">
                <a:latin typeface="HGMinchoB"/>
                <a:ea typeface="HGMinchoB"/>
              </a:rPr>
              <a:t>　運転開始/停止</a:t>
            </a:r>
          </a:p>
          <a:p>
            <a:pPr marL="0" indent="0">
              <a:buNone/>
            </a:pPr>
            <a:r>
              <a:rPr lang="ja-JP" altLang="en-US">
                <a:latin typeface="HGMinchoB"/>
                <a:ea typeface="HGMinchoB"/>
              </a:rPr>
              <a:t>　エラー番号</a:t>
            </a:r>
          </a:p>
          <a:p>
            <a:pPr marL="0" indent="0">
              <a:buNone/>
            </a:pPr>
            <a:r>
              <a:rPr lang="ja-JP" altLang="en-US">
                <a:latin typeface="HGMinchoB"/>
                <a:ea typeface="HGMinchoB"/>
              </a:rPr>
              <a:t>　運転終了時間</a:t>
            </a:r>
          </a:p>
        </p:txBody>
      </p:sp>
      <p:pic>
        <p:nvPicPr>
          <p:cNvPr id="4" name="図 3" descr="AIG05SQ05D】 | GT05 - パナソニック">
            <a:extLst>
              <a:ext uri="{FF2B5EF4-FFF2-40B4-BE49-F238E27FC236}">
                <a16:creationId xmlns:a16="http://schemas.microsoft.com/office/drawing/2014/main" id="{20EF8E92-BDC1-57E9-D767-EB0DF79CE3C3}"/>
              </a:ext>
            </a:extLst>
          </p:cNvPr>
          <p:cNvPicPr>
            <a:picLocks noChangeAspect="1"/>
          </p:cNvPicPr>
          <p:nvPr/>
        </p:nvPicPr>
        <p:blipFill>
          <a:blip r:embed="rId2"/>
          <a:stretch>
            <a:fillRect/>
          </a:stretch>
        </p:blipFill>
        <p:spPr>
          <a:xfrm>
            <a:off x="7248234" y="2272143"/>
            <a:ext cx="2729349" cy="2729349"/>
          </a:xfrm>
          <a:prstGeom prst="rect">
            <a:avLst/>
          </a:prstGeom>
        </p:spPr>
      </p:pic>
    </p:spTree>
    <p:extLst>
      <p:ext uri="{BB962C8B-B14F-4D97-AF65-F5344CB8AC3E}">
        <p14:creationId xmlns:p14="http://schemas.microsoft.com/office/powerpoint/2010/main" val="329987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02538-3BEA-2D49-7850-46EEBA886B29}"/>
              </a:ext>
            </a:extLst>
          </p:cNvPr>
          <p:cNvSpPr>
            <a:spLocks noGrp="1"/>
          </p:cNvSpPr>
          <p:nvPr>
            <p:ph type="title"/>
          </p:nvPr>
        </p:nvSpPr>
        <p:spPr>
          <a:xfrm>
            <a:off x="792757" y="207541"/>
            <a:ext cx="10058400" cy="1609344"/>
          </a:xfrm>
        </p:spPr>
        <p:txBody>
          <a:bodyPr/>
          <a:lstStyle/>
          <a:p>
            <a:r>
              <a:rPr lang="ja-JP" altLang="en-US">
                <a:latin typeface="HGMinchoB"/>
                <a:ea typeface="HGMinchoB"/>
              </a:rPr>
              <a:t>主要部品リスト</a:t>
            </a:r>
            <a:endParaRPr kumimoji="1" lang="ja-JP" altLang="en-US">
              <a:latin typeface="HGMinchoB"/>
              <a:ea typeface="HGMinchoB"/>
            </a:endParaRPr>
          </a:p>
        </p:txBody>
      </p:sp>
      <p:pic>
        <p:nvPicPr>
          <p:cNvPr id="4" name="図 3">
            <a:extLst>
              <a:ext uri="{FF2B5EF4-FFF2-40B4-BE49-F238E27FC236}">
                <a16:creationId xmlns:a16="http://schemas.microsoft.com/office/drawing/2014/main" id="{22355DA6-5983-BD87-69C4-886CBE27C9D7}"/>
              </a:ext>
            </a:extLst>
          </p:cNvPr>
          <p:cNvPicPr>
            <a:picLocks noChangeAspect="1"/>
          </p:cNvPicPr>
          <p:nvPr/>
        </p:nvPicPr>
        <p:blipFill>
          <a:blip r:embed="rId2"/>
          <a:stretch>
            <a:fillRect/>
          </a:stretch>
        </p:blipFill>
        <p:spPr>
          <a:xfrm>
            <a:off x="4950961" y="5579900"/>
            <a:ext cx="1213485" cy="817880"/>
          </a:xfrm>
          <a:prstGeom prst="rect">
            <a:avLst/>
          </a:prstGeom>
        </p:spPr>
      </p:pic>
      <p:pic>
        <p:nvPicPr>
          <p:cNvPr id="7" name="図 6" descr="カメラ が含まれている画像&#10;&#10;説明は自動で生成されたものです">
            <a:extLst>
              <a:ext uri="{FF2B5EF4-FFF2-40B4-BE49-F238E27FC236}">
                <a16:creationId xmlns:a16="http://schemas.microsoft.com/office/drawing/2014/main" id="{8A655A0B-F0DF-4A05-423E-C1148DE94F6F}"/>
              </a:ext>
            </a:extLst>
          </p:cNvPr>
          <p:cNvPicPr>
            <a:picLocks noChangeAspect="1"/>
          </p:cNvPicPr>
          <p:nvPr/>
        </p:nvPicPr>
        <p:blipFill>
          <a:blip r:embed="rId3"/>
          <a:stretch>
            <a:fillRect/>
          </a:stretch>
        </p:blipFill>
        <p:spPr>
          <a:xfrm>
            <a:off x="5481063" y="3897133"/>
            <a:ext cx="1268095" cy="1239520"/>
          </a:xfrm>
          <a:prstGeom prst="rect">
            <a:avLst/>
          </a:prstGeom>
        </p:spPr>
      </p:pic>
      <p:sp>
        <p:nvSpPr>
          <p:cNvPr id="9" name="テキスト ボックス 8">
            <a:extLst>
              <a:ext uri="{FF2B5EF4-FFF2-40B4-BE49-F238E27FC236}">
                <a16:creationId xmlns:a16="http://schemas.microsoft.com/office/drawing/2014/main" id="{5A706E63-46C0-B25F-4090-120CF037BDCD}"/>
              </a:ext>
            </a:extLst>
          </p:cNvPr>
          <p:cNvSpPr txBox="1"/>
          <p:nvPr/>
        </p:nvSpPr>
        <p:spPr>
          <a:xfrm>
            <a:off x="1416714" y="3094869"/>
            <a:ext cx="5212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solidFill>
                  <a:srgbClr val="444444"/>
                </a:solidFill>
                <a:latin typeface="HGMinchoB"/>
                <a:ea typeface="HGMinchoB"/>
              </a:rPr>
              <a:t>小形空気圧用圧力センサ</a:t>
            </a:r>
            <a:r>
              <a:rPr lang="en-US" altLang="ja-JP">
                <a:solidFill>
                  <a:srgbClr val="444444"/>
                </a:solidFill>
                <a:latin typeface="HGMinchoB"/>
                <a:ea typeface="HGMinchoB"/>
              </a:rPr>
              <a:t> PSE540</a:t>
            </a:r>
            <a:r>
              <a:rPr lang="ja-JP" altLang="en-US">
                <a:solidFill>
                  <a:srgbClr val="444444"/>
                </a:solidFill>
                <a:latin typeface="HGMinchoB"/>
                <a:ea typeface="HGMinchoB"/>
              </a:rPr>
              <a:t>シリーズ</a:t>
            </a:r>
            <a:endParaRPr lang="en-US" altLang="ja-JP">
              <a:solidFill>
                <a:srgbClr val="444444"/>
              </a:solidFill>
              <a:latin typeface="HGMinchoB"/>
              <a:ea typeface="HGMinchoB"/>
            </a:endParaRPr>
          </a:p>
        </p:txBody>
      </p:sp>
      <p:pic>
        <p:nvPicPr>
          <p:cNvPr id="10" name="図 9">
            <a:extLst>
              <a:ext uri="{FF2B5EF4-FFF2-40B4-BE49-F238E27FC236}">
                <a16:creationId xmlns:a16="http://schemas.microsoft.com/office/drawing/2014/main" id="{53010E59-4504-53BF-0608-70F9358A0C80}"/>
              </a:ext>
            </a:extLst>
          </p:cNvPr>
          <p:cNvPicPr>
            <a:picLocks noChangeAspect="1"/>
          </p:cNvPicPr>
          <p:nvPr/>
        </p:nvPicPr>
        <p:blipFill>
          <a:blip r:embed="rId4"/>
          <a:stretch>
            <a:fillRect/>
          </a:stretch>
        </p:blipFill>
        <p:spPr>
          <a:xfrm>
            <a:off x="6748777" y="2721895"/>
            <a:ext cx="2079625" cy="1587500"/>
          </a:xfrm>
          <a:prstGeom prst="rect">
            <a:avLst/>
          </a:prstGeom>
        </p:spPr>
      </p:pic>
      <p:sp>
        <p:nvSpPr>
          <p:cNvPr id="11" name="テキスト ボックス 10">
            <a:extLst>
              <a:ext uri="{FF2B5EF4-FFF2-40B4-BE49-F238E27FC236}">
                <a16:creationId xmlns:a16="http://schemas.microsoft.com/office/drawing/2014/main" id="{6FBFD27C-D4E2-71F7-AF9B-DA74FAC1F42B}"/>
              </a:ext>
            </a:extLst>
          </p:cNvPr>
          <p:cNvSpPr txBox="1"/>
          <p:nvPr/>
        </p:nvSpPr>
        <p:spPr>
          <a:xfrm>
            <a:off x="1416714" y="2402687"/>
            <a:ext cx="5535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latin typeface="HGMinchoB"/>
                <a:ea typeface="HGMinchoB"/>
              </a:rPr>
              <a:t>H小型直動2ポートソレノイドバルブ </a:t>
            </a:r>
            <a:r>
              <a:rPr lang="en-US" altLang="ja-JP" err="1">
                <a:latin typeface="HGMinchoB"/>
                <a:ea typeface="HGMinchoB"/>
              </a:rPr>
              <a:t>VDWシリーズ</a:t>
            </a:r>
          </a:p>
        </p:txBody>
      </p:sp>
      <p:pic>
        <p:nvPicPr>
          <p:cNvPr id="12" name="図 11" descr="屋内, テーブル, 台所用品, 食品 が含まれている画像&#10;&#10;説明は自動で生成されたものです">
            <a:extLst>
              <a:ext uri="{FF2B5EF4-FFF2-40B4-BE49-F238E27FC236}">
                <a16:creationId xmlns:a16="http://schemas.microsoft.com/office/drawing/2014/main" id="{10798E99-2305-F11C-E5E1-58CE9828192D}"/>
              </a:ext>
            </a:extLst>
          </p:cNvPr>
          <p:cNvPicPr>
            <a:picLocks noChangeAspect="1"/>
          </p:cNvPicPr>
          <p:nvPr/>
        </p:nvPicPr>
        <p:blipFill>
          <a:blip r:embed="rId5"/>
          <a:stretch>
            <a:fillRect/>
          </a:stretch>
        </p:blipFill>
        <p:spPr>
          <a:xfrm>
            <a:off x="9054939" y="1237600"/>
            <a:ext cx="2285365" cy="1678305"/>
          </a:xfrm>
          <a:prstGeom prst="rect">
            <a:avLst/>
          </a:prstGeom>
        </p:spPr>
      </p:pic>
      <p:sp>
        <p:nvSpPr>
          <p:cNvPr id="13" name="テキスト ボックス 12">
            <a:extLst>
              <a:ext uri="{FF2B5EF4-FFF2-40B4-BE49-F238E27FC236}">
                <a16:creationId xmlns:a16="http://schemas.microsoft.com/office/drawing/2014/main" id="{F4935F86-1BCE-706E-65CC-2C1FBD18DD90}"/>
              </a:ext>
            </a:extLst>
          </p:cNvPr>
          <p:cNvSpPr txBox="1"/>
          <p:nvPr/>
        </p:nvSpPr>
        <p:spPr>
          <a:xfrm>
            <a:off x="1416714" y="1710506"/>
            <a:ext cx="69725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solidFill>
                  <a:srgbClr val="0F1111"/>
                </a:solidFill>
                <a:latin typeface="HGMinchoB"/>
                <a:ea typeface="HGMinchoB"/>
              </a:rPr>
              <a:t>石崎電機</a:t>
            </a:r>
            <a:r>
              <a:rPr lang="en-US" altLang="ja-JP">
                <a:solidFill>
                  <a:srgbClr val="0F1111"/>
                </a:solidFill>
                <a:latin typeface="HGMinchoB"/>
                <a:ea typeface="HGMinchoB"/>
              </a:rPr>
              <a:t> </a:t>
            </a:r>
            <a:r>
              <a:rPr lang="ja-JP" altLang="en-US">
                <a:solidFill>
                  <a:srgbClr val="0F1111"/>
                </a:solidFill>
                <a:latin typeface="HGMinchoB"/>
                <a:ea typeface="HGMinchoB"/>
              </a:rPr>
              <a:t>製作所</a:t>
            </a:r>
            <a:r>
              <a:rPr lang="en-US" altLang="ja-JP">
                <a:solidFill>
                  <a:srgbClr val="0F1111"/>
                </a:solidFill>
                <a:latin typeface="HGMinchoB"/>
                <a:ea typeface="HGMinchoB"/>
              </a:rPr>
              <a:t> </a:t>
            </a:r>
            <a:r>
              <a:rPr lang="ja-JP" altLang="en-US">
                <a:solidFill>
                  <a:srgbClr val="0F1111"/>
                </a:solidFill>
                <a:latin typeface="HGMinchoB"/>
                <a:ea typeface="HGMinchoB"/>
              </a:rPr>
              <a:t>電気コンロ</a:t>
            </a:r>
            <a:r>
              <a:rPr lang="en-US" altLang="ja-JP">
                <a:solidFill>
                  <a:srgbClr val="0F1111"/>
                </a:solidFill>
                <a:latin typeface="HGMinchoB"/>
                <a:ea typeface="HGMinchoB"/>
              </a:rPr>
              <a:t> </a:t>
            </a:r>
            <a:r>
              <a:rPr lang="ja-JP" altLang="en-US">
                <a:solidFill>
                  <a:srgbClr val="0F1111"/>
                </a:solidFill>
                <a:latin typeface="HGMinchoB"/>
                <a:ea typeface="HGMinchoB"/>
              </a:rPr>
              <a:t>ステンレス鋼</a:t>
            </a:r>
            <a:r>
              <a:rPr lang="en-US" altLang="ja-JP">
                <a:solidFill>
                  <a:srgbClr val="0F1111"/>
                </a:solidFill>
                <a:latin typeface="HGMinchoB"/>
                <a:ea typeface="HGMinchoB"/>
              </a:rPr>
              <a:t> SK-65V </a:t>
            </a:r>
            <a:r>
              <a:rPr lang="ja-JP" altLang="en-US">
                <a:solidFill>
                  <a:srgbClr val="0F1111"/>
                </a:solidFill>
                <a:latin typeface="HGMinchoB"/>
                <a:ea typeface="HGMinchoB"/>
              </a:rPr>
              <a:t>シルバー</a:t>
            </a:r>
            <a:endParaRPr lang="en-US" altLang="ja-JP">
              <a:solidFill>
                <a:srgbClr val="0F1111"/>
              </a:solidFill>
              <a:latin typeface="HGMinchoB"/>
              <a:ea typeface="HGMinchoB"/>
            </a:endParaRPr>
          </a:p>
        </p:txBody>
      </p:sp>
      <p:sp>
        <p:nvSpPr>
          <p:cNvPr id="3" name="テキスト ボックス 2">
            <a:extLst>
              <a:ext uri="{FF2B5EF4-FFF2-40B4-BE49-F238E27FC236}">
                <a16:creationId xmlns:a16="http://schemas.microsoft.com/office/drawing/2014/main" id="{1788C6F4-30A6-9A6A-41A0-38830C68D550}"/>
              </a:ext>
            </a:extLst>
          </p:cNvPr>
          <p:cNvSpPr txBox="1"/>
          <p:nvPr/>
        </p:nvSpPr>
        <p:spPr>
          <a:xfrm>
            <a:off x="1416714" y="3797487"/>
            <a:ext cx="37298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solidFill>
                  <a:srgbClr val="444444"/>
                </a:solidFill>
                <a:latin typeface="HGMinchoB"/>
                <a:ea typeface="HGMinchoB"/>
              </a:rPr>
              <a:t>真空ポンプDC12V　42W</a:t>
            </a:r>
          </a:p>
          <a:p>
            <a:r>
              <a:rPr lang="ja-JP" altLang="en-US">
                <a:solidFill>
                  <a:srgbClr val="444444"/>
                </a:solidFill>
                <a:latin typeface="HGMinchoB"/>
                <a:ea typeface="HGMinchoB"/>
              </a:rPr>
              <a:t>ミニ小型オイルレス真空ポンプ </a:t>
            </a:r>
          </a:p>
          <a:p>
            <a:r>
              <a:rPr lang="ja-JP" altLang="en-US">
                <a:solidFill>
                  <a:srgbClr val="444444"/>
                </a:solidFill>
                <a:latin typeface="HGMinchoB"/>
                <a:ea typeface="HGMinchoB"/>
              </a:rPr>
              <a:t>-85kPaフロー40L/分</a:t>
            </a:r>
            <a:endParaRPr lang="ja-JP">
              <a:latin typeface="HGMinchoB"/>
              <a:ea typeface="HGMinchoB"/>
            </a:endParaRPr>
          </a:p>
        </p:txBody>
      </p:sp>
      <p:sp>
        <p:nvSpPr>
          <p:cNvPr id="6" name="テキスト ボックス 5">
            <a:extLst>
              <a:ext uri="{FF2B5EF4-FFF2-40B4-BE49-F238E27FC236}">
                <a16:creationId xmlns:a16="http://schemas.microsoft.com/office/drawing/2014/main" id="{3FBECE1C-1168-6A75-9250-6B70B7195AA4}"/>
              </a:ext>
            </a:extLst>
          </p:cNvPr>
          <p:cNvSpPr txBox="1"/>
          <p:nvPr/>
        </p:nvSpPr>
        <p:spPr>
          <a:xfrm>
            <a:off x="1416714" y="5053341"/>
            <a:ext cx="39490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solidFill>
                  <a:srgbClr val="444444"/>
                </a:solidFill>
                <a:latin typeface="HGMinchoB"/>
                <a:ea typeface="HGMinchoB"/>
              </a:rPr>
              <a:t>GAOHOU GY-906 MLX90614</a:t>
            </a:r>
            <a:endParaRPr lang="ja-JP">
              <a:latin typeface="HGMinchoB"/>
              <a:ea typeface="HGMinchoB"/>
            </a:endParaRPr>
          </a:p>
          <a:p>
            <a:r>
              <a:rPr lang="ja-JP" altLang="en-US">
                <a:solidFill>
                  <a:srgbClr val="444444"/>
                </a:solidFill>
                <a:latin typeface="HGMinchoB"/>
                <a:ea typeface="HGMinchoB"/>
              </a:rPr>
              <a:t>非接触赤外線温度センサモジュール</a:t>
            </a:r>
            <a:endParaRPr lang="ja-JP">
              <a:latin typeface="HGMinchoB"/>
              <a:ea typeface="HGMinchoB"/>
            </a:endParaRPr>
          </a:p>
          <a:p>
            <a:r>
              <a:rPr lang="ja-JP" altLang="en-US">
                <a:solidFill>
                  <a:srgbClr val="444444"/>
                </a:solidFill>
                <a:latin typeface="HGMinchoB"/>
                <a:ea typeface="HGMinchoB"/>
              </a:rPr>
              <a:t>IICインターフェース</a:t>
            </a:r>
          </a:p>
        </p:txBody>
      </p:sp>
    </p:spTree>
    <p:extLst>
      <p:ext uri="{BB962C8B-B14F-4D97-AF65-F5344CB8AC3E}">
        <p14:creationId xmlns:p14="http://schemas.microsoft.com/office/powerpoint/2010/main" val="175472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53E2FE-A82A-D253-5517-1F0908340A98}"/>
              </a:ext>
            </a:extLst>
          </p:cNvPr>
          <p:cNvSpPr>
            <a:spLocks noGrp="1"/>
          </p:cNvSpPr>
          <p:nvPr>
            <p:ph type="title"/>
          </p:nvPr>
        </p:nvSpPr>
        <p:spPr>
          <a:xfrm>
            <a:off x="541528" y="159512"/>
            <a:ext cx="10830560" cy="1609344"/>
          </a:xfrm>
        </p:spPr>
        <p:txBody>
          <a:bodyPr/>
          <a:lstStyle/>
          <a:p>
            <a:r>
              <a:rPr kumimoji="1" lang="ja-JP" altLang="en-US"/>
              <a:t>機能説明（実装予定プログラム）</a:t>
            </a:r>
          </a:p>
        </p:txBody>
      </p:sp>
      <p:graphicFrame>
        <p:nvGraphicFramePr>
          <p:cNvPr id="6" name="表 5">
            <a:extLst>
              <a:ext uri="{FF2B5EF4-FFF2-40B4-BE49-F238E27FC236}">
                <a16:creationId xmlns:a16="http://schemas.microsoft.com/office/drawing/2014/main" id="{FF2667DB-3366-6B90-1FE8-D6EF80A64A1D}"/>
              </a:ext>
            </a:extLst>
          </p:cNvPr>
          <p:cNvGraphicFramePr>
            <a:graphicFrameLocks noGrp="1"/>
          </p:cNvGraphicFramePr>
          <p:nvPr>
            <p:extLst>
              <p:ext uri="{D42A27DB-BD31-4B8C-83A1-F6EECF244321}">
                <p14:modId xmlns:p14="http://schemas.microsoft.com/office/powerpoint/2010/main" val="4085362743"/>
              </p:ext>
            </p:extLst>
          </p:nvPr>
        </p:nvGraphicFramePr>
        <p:xfrm>
          <a:off x="692150" y="1405255"/>
          <a:ext cx="9994900" cy="2286000"/>
        </p:xfrm>
        <a:graphic>
          <a:graphicData uri="http://schemas.openxmlformats.org/drawingml/2006/table">
            <a:tbl>
              <a:tblPr bandRow="1">
                <a:tableStyleId>{5940675A-B579-460E-94D1-54222C63F5DA}</a:tableStyleId>
              </a:tblPr>
              <a:tblGrid>
                <a:gridCol w="317500">
                  <a:extLst>
                    <a:ext uri="{9D8B030D-6E8A-4147-A177-3AD203B41FA5}">
                      <a16:colId xmlns:a16="http://schemas.microsoft.com/office/drawing/2014/main" val="1201994824"/>
                    </a:ext>
                  </a:extLst>
                </a:gridCol>
                <a:gridCol w="1625600">
                  <a:extLst>
                    <a:ext uri="{9D8B030D-6E8A-4147-A177-3AD203B41FA5}">
                      <a16:colId xmlns:a16="http://schemas.microsoft.com/office/drawing/2014/main" val="3674987240"/>
                    </a:ext>
                  </a:extLst>
                </a:gridCol>
                <a:gridCol w="2476500">
                  <a:extLst>
                    <a:ext uri="{9D8B030D-6E8A-4147-A177-3AD203B41FA5}">
                      <a16:colId xmlns:a16="http://schemas.microsoft.com/office/drawing/2014/main" val="2873725982"/>
                    </a:ext>
                  </a:extLst>
                </a:gridCol>
                <a:gridCol w="5575300">
                  <a:extLst>
                    <a:ext uri="{9D8B030D-6E8A-4147-A177-3AD203B41FA5}">
                      <a16:colId xmlns:a16="http://schemas.microsoft.com/office/drawing/2014/main" val="600428723"/>
                    </a:ext>
                  </a:extLst>
                </a:gridCol>
              </a:tblGrid>
              <a:tr h="228600">
                <a:tc>
                  <a:txBody>
                    <a:bodyPr/>
                    <a:lstStyle/>
                    <a:p>
                      <a:pPr algn="l" fontAlgn="ctr"/>
                      <a:r>
                        <a:rPr lang="af-ZA" sz="1100" u="none" strike="noStrike">
                          <a:solidFill>
                            <a:srgbClr val="000000"/>
                          </a:solidFill>
                          <a:effectLst/>
                          <a:latin typeface="游ゴシック"/>
                        </a:rPr>
                        <a:t>No.</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タスク</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概要</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説明</a:t>
                      </a:r>
                    </a:p>
                  </a:txBody>
                  <a:tcPr marL="9525" marR="9525" marT="9525" marB="0" anchor="ctr"/>
                </a:tc>
                <a:extLst>
                  <a:ext uri="{0D108BD9-81ED-4DB2-BD59-A6C34878D82A}">
                    <a16:rowId xmlns:a16="http://schemas.microsoft.com/office/drawing/2014/main" val="1972296175"/>
                  </a:ext>
                </a:extLst>
              </a:tr>
              <a:tr h="228600">
                <a:tc>
                  <a:txBody>
                    <a:bodyPr/>
                    <a:lstStyle/>
                    <a:p>
                      <a:pPr algn="r" fontAlgn="ctr"/>
                      <a:r>
                        <a:rPr lang="en-US" altLang="ja-JP" sz="1100" u="none" strike="noStrike">
                          <a:solidFill>
                            <a:srgbClr val="000000"/>
                          </a:solidFill>
                          <a:effectLst/>
                          <a:latin typeface="游ゴシック"/>
                        </a:rPr>
                        <a:t>0</a:t>
                      </a:r>
                    </a:p>
                  </a:txBody>
                  <a:tcPr marL="9525" marR="9525" marT="9525" marB="0" anchor="ctr"/>
                </a:tc>
                <a:tc>
                  <a:txBody>
                    <a:bodyPr/>
                    <a:lstStyle/>
                    <a:p>
                      <a:pPr algn="l" fontAlgn="ctr"/>
                      <a:r>
                        <a:rPr lang="af-ZA" sz="1100" u="none" strike="noStrike">
                          <a:solidFill>
                            <a:srgbClr val="000000"/>
                          </a:solidFill>
                          <a:effectLst/>
                          <a:latin typeface="游ゴシック"/>
                        </a:rPr>
                        <a:t>MAIN</a:t>
                      </a:r>
                      <a:r>
                        <a:rPr lang="ja-JP" altLang="en-US" sz="1100" u="none" strike="noStrike">
                          <a:solidFill>
                            <a:srgbClr val="000000"/>
                          </a:solidFill>
                          <a:effectLst/>
                          <a:latin typeface="游ゴシック"/>
                          <a:ea typeface="游ゴシック"/>
                        </a:rPr>
                        <a:t>タスク</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タスク間スケジュール機能</a:t>
                      </a:r>
                    </a:p>
                  </a:txBody>
                  <a:tcPr marL="9525" marR="9525" marT="9525" marB="0" anchor="ctr"/>
                </a:tc>
                <a:tc>
                  <a:txBody>
                    <a:bodyPr/>
                    <a:lstStyle/>
                    <a:p>
                      <a:pPr algn="l" fontAlgn="ctr"/>
                      <a:r>
                        <a:rPr lang="en-US" altLang="ja-JP" sz="1100" u="none" strike="noStrike">
                          <a:solidFill>
                            <a:srgbClr val="000000"/>
                          </a:solidFill>
                          <a:effectLst/>
                          <a:latin typeface="游ゴシック"/>
                        </a:rPr>
                        <a:t>1</a:t>
                      </a:r>
                      <a:r>
                        <a:rPr lang="ja-JP" altLang="en-US" sz="1100" u="none" strike="noStrike">
                          <a:solidFill>
                            <a:srgbClr val="000000"/>
                          </a:solidFill>
                          <a:effectLst/>
                          <a:latin typeface="游ゴシック"/>
                          <a:ea typeface="游ゴシック"/>
                        </a:rPr>
                        <a:t>～</a:t>
                      </a:r>
                      <a:r>
                        <a:rPr lang="en-US" altLang="ja-JP" sz="1100" u="none" strike="noStrike">
                          <a:solidFill>
                            <a:srgbClr val="000000"/>
                          </a:solidFill>
                          <a:effectLst/>
                          <a:latin typeface="游ゴシック"/>
                        </a:rPr>
                        <a:t>5</a:t>
                      </a:r>
                      <a:r>
                        <a:rPr lang="ja-JP" altLang="en-US" sz="1100" u="none" strike="noStrike">
                          <a:solidFill>
                            <a:srgbClr val="000000"/>
                          </a:solidFill>
                          <a:effectLst/>
                          <a:latin typeface="游ゴシック"/>
                          <a:ea typeface="游ゴシック"/>
                        </a:rPr>
                        <a:t>のタスク間スケジュールをコントロールする</a:t>
                      </a:r>
                    </a:p>
                  </a:txBody>
                  <a:tcPr marL="9525" marR="9525" marT="9525" marB="0" anchor="ctr"/>
                </a:tc>
                <a:extLst>
                  <a:ext uri="{0D108BD9-81ED-4DB2-BD59-A6C34878D82A}">
                    <a16:rowId xmlns:a16="http://schemas.microsoft.com/office/drawing/2014/main" val="1774492878"/>
                  </a:ext>
                </a:extLst>
              </a:tr>
              <a:tr h="228600">
                <a:tc>
                  <a:txBody>
                    <a:bodyPr/>
                    <a:lstStyle/>
                    <a:p>
                      <a:pPr algn="r" fontAlgn="ctr"/>
                      <a:r>
                        <a:rPr lang="en-US" altLang="ja-JP" sz="1100" u="none" strike="noStrike">
                          <a:solidFill>
                            <a:srgbClr val="000000"/>
                          </a:solidFill>
                          <a:effectLst/>
                          <a:latin typeface="游ゴシック"/>
                        </a:rPr>
                        <a:t>1</a:t>
                      </a:r>
                    </a:p>
                  </a:txBody>
                  <a:tcPr marL="9525" marR="9525" marT="9525" marB="0" anchor="ctr"/>
                </a:tc>
                <a:tc>
                  <a:txBody>
                    <a:bodyPr/>
                    <a:lstStyle/>
                    <a:p>
                      <a:pPr algn="l" fontAlgn="ctr"/>
                      <a:r>
                        <a:rPr lang="af-ZA" sz="1100" u="none" strike="noStrike">
                          <a:solidFill>
                            <a:srgbClr val="000000"/>
                          </a:solidFill>
                          <a:effectLst/>
                          <a:latin typeface="游ゴシック"/>
                        </a:rPr>
                        <a:t>MM</a:t>
                      </a:r>
                      <a:r>
                        <a:rPr lang="ja-JP" altLang="en-US" sz="1100" u="none" strike="noStrike">
                          <a:solidFill>
                            <a:srgbClr val="000000"/>
                          </a:solidFill>
                          <a:effectLst/>
                          <a:latin typeface="游ゴシック"/>
                          <a:ea typeface="游ゴシック"/>
                        </a:rPr>
                        <a:t>タスク</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表示器と通信する機能</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シリアル通信にて表示ユニットに情報を送ったり、設定データを受け取ったりする</a:t>
                      </a:r>
                    </a:p>
                  </a:txBody>
                  <a:tcPr marL="9525" marR="9525" marT="9525" marB="0" anchor="ctr"/>
                </a:tc>
                <a:extLst>
                  <a:ext uri="{0D108BD9-81ED-4DB2-BD59-A6C34878D82A}">
                    <a16:rowId xmlns:a16="http://schemas.microsoft.com/office/drawing/2014/main" val="2466797637"/>
                  </a:ext>
                </a:extLst>
              </a:tr>
              <a:tr h="228600">
                <a:tc>
                  <a:txBody>
                    <a:bodyPr/>
                    <a:lstStyle/>
                    <a:p>
                      <a:pPr algn="r" fontAlgn="ctr"/>
                      <a:r>
                        <a:rPr lang="en-US" altLang="ja-JP" sz="1100" u="none" strike="noStrike">
                          <a:solidFill>
                            <a:srgbClr val="000000"/>
                          </a:solidFill>
                          <a:effectLst/>
                          <a:latin typeface="游ゴシック"/>
                        </a:rPr>
                        <a:t>2</a:t>
                      </a:r>
                    </a:p>
                  </a:txBody>
                  <a:tcPr marL="9525" marR="9525" marT="9525" marB="0" anchor="ctr"/>
                </a:tc>
                <a:tc>
                  <a:txBody>
                    <a:bodyPr/>
                    <a:lstStyle/>
                    <a:p>
                      <a:pPr algn="l" fontAlgn="ctr"/>
                      <a:r>
                        <a:rPr lang="af-ZA" sz="1100" u="none" strike="noStrike">
                          <a:solidFill>
                            <a:srgbClr val="000000"/>
                          </a:solidFill>
                          <a:effectLst/>
                          <a:latin typeface="游ゴシック"/>
                        </a:rPr>
                        <a:t>SENCER</a:t>
                      </a:r>
                      <a:r>
                        <a:rPr lang="ja-JP" altLang="en-US" sz="1100" u="none" strike="noStrike">
                          <a:solidFill>
                            <a:srgbClr val="000000"/>
                          </a:solidFill>
                          <a:effectLst/>
                          <a:latin typeface="游ゴシック"/>
                          <a:ea typeface="游ゴシック"/>
                        </a:rPr>
                        <a:t>タスク</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センサ入力を統括する機能</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温度センサと通信した結果を</a:t>
                      </a:r>
                      <a:r>
                        <a:rPr lang="af-ZA" sz="1100" u="none" strike="noStrike">
                          <a:solidFill>
                            <a:srgbClr val="000000"/>
                          </a:solidFill>
                          <a:effectLst/>
                          <a:latin typeface="游ゴシック"/>
                        </a:rPr>
                        <a:t>PV</a:t>
                      </a:r>
                      <a:r>
                        <a:rPr lang="ja-JP" altLang="en-US" sz="1100" u="none" strike="noStrike">
                          <a:solidFill>
                            <a:srgbClr val="000000"/>
                          </a:solidFill>
                          <a:effectLst/>
                          <a:latin typeface="游ゴシック"/>
                          <a:ea typeface="游ゴシック"/>
                        </a:rPr>
                        <a:t>値とする</a:t>
                      </a:r>
                    </a:p>
                  </a:txBody>
                  <a:tcPr marL="9525" marR="9525" marT="9525" marB="0" anchor="ctr"/>
                </a:tc>
                <a:extLst>
                  <a:ext uri="{0D108BD9-81ED-4DB2-BD59-A6C34878D82A}">
                    <a16:rowId xmlns:a16="http://schemas.microsoft.com/office/drawing/2014/main" val="3585231269"/>
                  </a:ext>
                </a:extLst>
              </a:tr>
              <a:tr h="228600">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圧力センサ入力の値を圧力</a:t>
                      </a:r>
                      <a:r>
                        <a:rPr lang="af-ZA" sz="1100" u="none" strike="noStrike">
                          <a:solidFill>
                            <a:srgbClr val="000000"/>
                          </a:solidFill>
                          <a:effectLst/>
                          <a:latin typeface="游ゴシック"/>
                        </a:rPr>
                        <a:t>PV</a:t>
                      </a:r>
                      <a:r>
                        <a:rPr lang="ja-JP" altLang="en-US" sz="1100" u="none" strike="noStrike">
                          <a:solidFill>
                            <a:srgbClr val="000000"/>
                          </a:solidFill>
                          <a:effectLst/>
                          <a:latin typeface="游ゴシック"/>
                          <a:ea typeface="游ゴシック"/>
                        </a:rPr>
                        <a:t>値とする</a:t>
                      </a:r>
                    </a:p>
                  </a:txBody>
                  <a:tcPr marL="9525" marR="9525" marT="9525" marB="0" anchor="ctr"/>
                </a:tc>
                <a:extLst>
                  <a:ext uri="{0D108BD9-81ED-4DB2-BD59-A6C34878D82A}">
                    <a16:rowId xmlns:a16="http://schemas.microsoft.com/office/drawing/2014/main" val="244334587"/>
                  </a:ext>
                </a:extLst>
              </a:tr>
              <a:tr h="228600">
                <a:tc>
                  <a:txBody>
                    <a:bodyPr/>
                    <a:lstStyle/>
                    <a:p>
                      <a:pPr algn="r" fontAlgn="ctr"/>
                      <a:r>
                        <a:rPr lang="en-US" altLang="ja-JP" sz="1100" u="none" strike="noStrike">
                          <a:solidFill>
                            <a:srgbClr val="000000"/>
                          </a:solidFill>
                          <a:effectLst/>
                          <a:latin typeface="游ゴシック"/>
                        </a:rPr>
                        <a:t>3</a:t>
                      </a:r>
                    </a:p>
                  </a:txBody>
                  <a:tcPr marL="9525" marR="9525" marT="9525" marB="0" anchor="ctr"/>
                </a:tc>
                <a:tc>
                  <a:txBody>
                    <a:bodyPr/>
                    <a:lstStyle/>
                    <a:p>
                      <a:pPr algn="l" fontAlgn="ctr"/>
                      <a:r>
                        <a:rPr lang="af-ZA" sz="1100" u="none" strike="noStrike">
                          <a:solidFill>
                            <a:srgbClr val="000000"/>
                          </a:solidFill>
                          <a:effectLst/>
                          <a:latin typeface="游ゴシック"/>
                        </a:rPr>
                        <a:t>EXEC</a:t>
                      </a:r>
                      <a:r>
                        <a:rPr lang="ja-JP" altLang="en-US" sz="1100" u="none" strike="noStrike">
                          <a:solidFill>
                            <a:srgbClr val="000000"/>
                          </a:solidFill>
                          <a:effectLst/>
                          <a:latin typeface="游ゴシック"/>
                          <a:ea typeface="游ゴシック"/>
                        </a:rPr>
                        <a:t>タスク</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運転管理機能</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サイクル数や調理時間を管理し運転状態を変化させる</a:t>
                      </a:r>
                    </a:p>
                  </a:txBody>
                  <a:tcPr marL="9525" marR="9525" marT="9525" marB="0" anchor="ctr"/>
                </a:tc>
                <a:extLst>
                  <a:ext uri="{0D108BD9-81ED-4DB2-BD59-A6C34878D82A}">
                    <a16:rowId xmlns:a16="http://schemas.microsoft.com/office/drawing/2014/main" val="972714683"/>
                  </a:ext>
                </a:extLst>
              </a:tr>
              <a:tr h="228600">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r>
                        <a:rPr lang="af-ZA" sz="1100" u="none" strike="noStrike">
                          <a:solidFill>
                            <a:srgbClr val="000000"/>
                          </a:solidFill>
                          <a:effectLst/>
                          <a:latin typeface="游ゴシック"/>
                        </a:rPr>
                        <a:t>PV</a:t>
                      </a:r>
                      <a:r>
                        <a:rPr lang="ja-JP" altLang="en-US" sz="1100" u="none" strike="noStrike">
                          <a:solidFill>
                            <a:srgbClr val="000000"/>
                          </a:solidFill>
                          <a:effectLst/>
                          <a:latin typeface="游ゴシック"/>
                          <a:ea typeface="游ゴシック"/>
                        </a:rPr>
                        <a:t>値と</a:t>
                      </a:r>
                      <a:r>
                        <a:rPr lang="af-ZA" sz="1100" u="none" strike="noStrike">
                          <a:solidFill>
                            <a:srgbClr val="000000"/>
                          </a:solidFill>
                          <a:effectLst/>
                          <a:latin typeface="游ゴシック"/>
                        </a:rPr>
                        <a:t>SV</a:t>
                      </a:r>
                      <a:r>
                        <a:rPr lang="ja-JP" altLang="en-US" sz="1100" u="none" strike="noStrike">
                          <a:solidFill>
                            <a:srgbClr val="000000"/>
                          </a:solidFill>
                          <a:effectLst/>
                          <a:latin typeface="游ゴシック"/>
                          <a:ea typeface="游ゴシック"/>
                        </a:rPr>
                        <a:t>値をもとに温度・圧力の制御</a:t>
                      </a:r>
                      <a:r>
                        <a:rPr lang="af-ZA" sz="1100" u="none" strike="noStrike">
                          <a:solidFill>
                            <a:srgbClr val="000000"/>
                          </a:solidFill>
                          <a:effectLst/>
                          <a:latin typeface="游ゴシック"/>
                        </a:rPr>
                        <a:t>MV</a:t>
                      </a:r>
                      <a:r>
                        <a:rPr lang="ja-JP" altLang="en-US" sz="1100" u="none" strike="noStrike">
                          <a:solidFill>
                            <a:srgbClr val="000000"/>
                          </a:solidFill>
                          <a:effectLst/>
                          <a:latin typeface="游ゴシック"/>
                          <a:ea typeface="游ゴシック"/>
                        </a:rPr>
                        <a:t>値を算出する</a:t>
                      </a:r>
                    </a:p>
                  </a:txBody>
                  <a:tcPr marL="9525" marR="9525" marT="9525" marB="0" anchor="ctr"/>
                </a:tc>
                <a:extLst>
                  <a:ext uri="{0D108BD9-81ED-4DB2-BD59-A6C34878D82A}">
                    <a16:rowId xmlns:a16="http://schemas.microsoft.com/office/drawing/2014/main" val="2290450243"/>
                  </a:ext>
                </a:extLst>
              </a:tr>
              <a:tr h="228600">
                <a:tc>
                  <a:txBody>
                    <a:bodyPr/>
                    <a:lstStyle/>
                    <a:p>
                      <a:pPr algn="r" fontAlgn="ctr"/>
                      <a:r>
                        <a:rPr lang="en-US" altLang="ja-JP" sz="1100" u="none" strike="noStrike">
                          <a:solidFill>
                            <a:srgbClr val="000000"/>
                          </a:solidFill>
                          <a:effectLst/>
                          <a:latin typeface="游ゴシック"/>
                        </a:rPr>
                        <a:t>4</a:t>
                      </a:r>
                    </a:p>
                  </a:txBody>
                  <a:tcPr marL="9525" marR="9525" marT="9525" marB="0" anchor="ctr"/>
                </a:tc>
                <a:tc>
                  <a:txBody>
                    <a:bodyPr/>
                    <a:lstStyle/>
                    <a:p>
                      <a:pPr algn="l" fontAlgn="ctr"/>
                      <a:r>
                        <a:rPr lang="af-ZA" sz="1100" u="none" strike="noStrike">
                          <a:solidFill>
                            <a:srgbClr val="000000"/>
                          </a:solidFill>
                          <a:effectLst/>
                          <a:latin typeface="游ゴシック"/>
                        </a:rPr>
                        <a:t>CTRL</a:t>
                      </a:r>
                      <a:r>
                        <a:rPr lang="ja-JP" altLang="en-US" sz="1100" u="none" strike="noStrike">
                          <a:solidFill>
                            <a:srgbClr val="000000"/>
                          </a:solidFill>
                          <a:effectLst/>
                          <a:latin typeface="游ゴシック"/>
                          <a:ea typeface="游ゴシック"/>
                        </a:rPr>
                        <a:t>タスク</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真空・加熱制御を統括する機能</a:t>
                      </a: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圧力制御機能</a:t>
                      </a:r>
                    </a:p>
                  </a:txBody>
                  <a:tcPr marL="9525" marR="9525" marT="9525" marB="0" anchor="ctr"/>
                </a:tc>
                <a:extLst>
                  <a:ext uri="{0D108BD9-81ED-4DB2-BD59-A6C34878D82A}">
                    <a16:rowId xmlns:a16="http://schemas.microsoft.com/office/drawing/2014/main" val="3874895741"/>
                  </a:ext>
                </a:extLst>
              </a:tr>
              <a:tr h="228600">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加熱制御機能</a:t>
                      </a:r>
                    </a:p>
                  </a:txBody>
                  <a:tcPr marL="9525" marR="9525" marT="9525" marB="0" anchor="ctr"/>
                </a:tc>
                <a:extLst>
                  <a:ext uri="{0D108BD9-81ED-4DB2-BD59-A6C34878D82A}">
                    <a16:rowId xmlns:a16="http://schemas.microsoft.com/office/drawing/2014/main" val="54739180"/>
                  </a:ext>
                </a:extLst>
              </a:tr>
              <a:tr h="228600">
                <a:tc>
                  <a:txBody>
                    <a:bodyPr/>
                    <a:lstStyle/>
                    <a:p>
                      <a:pPr algn="r" fontAlgn="ctr"/>
                      <a:r>
                        <a:rPr lang="en-US" altLang="ja-JP" sz="1100" u="none" strike="noStrike">
                          <a:solidFill>
                            <a:srgbClr val="000000"/>
                          </a:solidFill>
                          <a:effectLst/>
                          <a:latin typeface="游ゴシック"/>
                        </a:rPr>
                        <a:t>5</a:t>
                      </a:r>
                    </a:p>
                  </a:txBody>
                  <a:tcPr marL="9525" marR="9525" marT="9525" marB="0" anchor="ctr"/>
                </a:tc>
                <a:tc>
                  <a:txBody>
                    <a:bodyPr/>
                    <a:lstStyle/>
                    <a:p>
                      <a:pPr algn="l" fontAlgn="ctr"/>
                      <a:r>
                        <a:rPr lang="af-ZA" sz="1100" u="none" strike="noStrike">
                          <a:solidFill>
                            <a:srgbClr val="000000"/>
                          </a:solidFill>
                          <a:effectLst/>
                          <a:latin typeface="游ゴシック"/>
                        </a:rPr>
                        <a:t>ALARM</a:t>
                      </a:r>
                      <a:r>
                        <a:rPr lang="ja-JP" altLang="en-US" sz="1100" u="none" strike="noStrike">
                          <a:solidFill>
                            <a:srgbClr val="000000"/>
                          </a:solidFill>
                          <a:effectLst/>
                          <a:latin typeface="游ゴシック"/>
                          <a:ea typeface="游ゴシック"/>
                        </a:rPr>
                        <a:t>タスク</a:t>
                      </a:r>
                    </a:p>
                  </a:txBody>
                  <a:tcPr marL="9525" marR="9525" marT="9525" marB="0" anchor="ctr"/>
                </a:tc>
                <a:tc>
                  <a:txBody>
                    <a:bodyPr/>
                    <a:lstStyle/>
                    <a:p>
                      <a:pPr algn="l" fontAlgn="ctr"/>
                      <a:endParaRPr lang="ja-JP" altLang="en-US" sz="1100" u="none" strike="noStrike">
                        <a:solidFill>
                          <a:srgbClr val="000000"/>
                        </a:solidFill>
                        <a:effectLst/>
                        <a:latin typeface="游ゴシック"/>
                        <a:ea typeface="游ゴシック"/>
                      </a:endParaRPr>
                    </a:p>
                  </a:txBody>
                  <a:tcPr marL="9525" marR="9525" marT="9525" marB="0" anchor="ctr"/>
                </a:tc>
                <a:tc>
                  <a:txBody>
                    <a:bodyPr/>
                    <a:lstStyle/>
                    <a:p>
                      <a:pPr algn="l" fontAlgn="ctr"/>
                      <a:r>
                        <a:rPr lang="ja-JP" altLang="en-US" sz="1100" u="none" strike="noStrike">
                          <a:solidFill>
                            <a:srgbClr val="000000"/>
                          </a:solidFill>
                          <a:effectLst/>
                          <a:latin typeface="游ゴシック"/>
                          <a:ea typeface="游ゴシック"/>
                        </a:rPr>
                        <a:t>異常時は安全に停止させる</a:t>
                      </a:r>
                    </a:p>
                  </a:txBody>
                  <a:tcPr marL="9525" marR="9525" marT="9525" marB="0" anchor="ctr"/>
                </a:tc>
                <a:extLst>
                  <a:ext uri="{0D108BD9-81ED-4DB2-BD59-A6C34878D82A}">
                    <a16:rowId xmlns:a16="http://schemas.microsoft.com/office/drawing/2014/main" val="2504868809"/>
                  </a:ext>
                </a:extLst>
              </a:tr>
            </a:tbl>
          </a:graphicData>
        </a:graphic>
      </p:graphicFrame>
      <p:sp>
        <p:nvSpPr>
          <p:cNvPr id="14" name="正方形/長方形 13">
            <a:extLst>
              <a:ext uri="{FF2B5EF4-FFF2-40B4-BE49-F238E27FC236}">
                <a16:creationId xmlns:a16="http://schemas.microsoft.com/office/drawing/2014/main" id="{6275FC51-E1B9-5BA7-AA64-C685F95C2656}"/>
              </a:ext>
            </a:extLst>
          </p:cNvPr>
          <p:cNvSpPr/>
          <p:nvPr/>
        </p:nvSpPr>
        <p:spPr>
          <a:xfrm>
            <a:off x="1419604" y="4941942"/>
            <a:ext cx="2047875" cy="7429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solidFill>
                  <a:srgbClr val="000000"/>
                </a:solidFill>
                <a:latin typeface="HGMinchoB"/>
                <a:ea typeface="HGMinchoB"/>
              </a:rPr>
              <a:t>SENCERタスク</a:t>
            </a:r>
          </a:p>
        </p:txBody>
      </p:sp>
      <p:sp>
        <p:nvSpPr>
          <p:cNvPr id="15" name="正方形/長方形 14">
            <a:extLst>
              <a:ext uri="{FF2B5EF4-FFF2-40B4-BE49-F238E27FC236}">
                <a16:creationId xmlns:a16="http://schemas.microsoft.com/office/drawing/2014/main" id="{5126ADCA-85F6-8EAA-3FB3-D42F91AA6566}"/>
              </a:ext>
            </a:extLst>
          </p:cNvPr>
          <p:cNvSpPr/>
          <p:nvPr/>
        </p:nvSpPr>
        <p:spPr>
          <a:xfrm>
            <a:off x="4400928" y="4941942"/>
            <a:ext cx="2047875" cy="7429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a:solidFill>
                  <a:srgbClr val="000000"/>
                </a:solidFill>
                <a:latin typeface="HGMinchoB"/>
                <a:ea typeface="HGMinchoB"/>
              </a:rPr>
              <a:t>MAI</a:t>
            </a:r>
            <a:r>
              <a:rPr lang="ja-JP">
                <a:solidFill>
                  <a:srgbClr val="000000"/>
                </a:solidFill>
                <a:latin typeface="HGMinchoB"/>
                <a:ea typeface="HGMinchoB"/>
              </a:rPr>
              <a:t>Nタスク</a:t>
            </a:r>
            <a:endParaRPr lang="ja-JP" altLang="en-US">
              <a:solidFill>
                <a:srgbClr val="000000"/>
              </a:solidFill>
              <a:latin typeface="HGMinchoB"/>
              <a:ea typeface="HGMinchoB"/>
            </a:endParaRPr>
          </a:p>
        </p:txBody>
      </p:sp>
      <p:sp>
        <p:nvSpPr>
          <p:cNvPr id="16" name="正方形/長方形 15">
            <a:extLst>
              <a:ext uri="{FF2B5EF4-FFF2-40B4-BE49-F238E27FC236}">
                <a16:creationId xmlns:a16="http://schemas.microsoft.com/office/drawing/2014/main" id="{4A201074-AD0D-DBB1-B839-7798174BF881}"/>
              </a:ext>
            </a:extLst>
          </p:cNvPr>
          <p:cNvSpPr/>
          <p:nvPr/>
        </p:nvSpPr>
        <p:spPr>
          <a:xfrm>
            <a:off x="7248903" y="4941942"/>
            <a:ext cx="2047875" cy="7429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a:solidFill>
                  <a:srgbClr val="000000"/>
                </a:solidFill>
                <a:latin typeface="HGMinchoB"/>
                <a:ea typeface="HGMinchoB"/>
              </a:rPr>
              <a:t>EXEC</a:t>
            </a:r>
            <a:r>
              <a:rPr lang="ja-JP">
                <a:solidFill>
                  <a:srgbClr val="000000"/>
                </a:solidFill>
                <a:latin typeface="HGMinchoB"/>
                <a:ea typeface="HGMinchoB"/>
              </a:rPr>
              <a:t>タスク</a:t>
            </a:r>
          </a:p>
        </p:txBody>
      </p:sp>
      <p:sp>
        <p:nvSpPr>
          <p:cNvPr id="17" name="正方形/長方形 16">
            <a:extLst>
              <a:ext uri="{FF2B5EF4-FFF2-40B4-BE49-F238E27FC236}">
                <a16:creationId xmlns:a16="http://schemas.microsoft.com/office/drawing/2014/main" id="{4E5A7DAD-4AB1-E39B-FBE2-49551AAE109E}"/>
              </a:ext>
            </a:extLst>
          </p:cNvPr>
          <p:cNvSpPr/>
          <p:nvPr/>
        </p:nvSpPr>
        <p:spPr>
          <a:xfrm>
            <a:off x="4400928" y="3817992"/>
            <a:ext cx="2047875" cy="7429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a:solidFill>
                  <a:srgbClr val="000000"/>
                </a:solidFill>
                <a:latin typeface="HGMinchoB"/>
                <a:ea typeface="HGMinchoB"/>
              </a:rPr>
              <a:t>MM</a:t>
            </a:r>
            <a:r>
              <a:rPr lang="ja-JP">
                <a:solidFill>
                  <a:srgbClr val="000000"/>
                </a:solidFill>
                <a:latin typeface="HGMinchoB"/>
                <a:ea typeface="HGMinchoB"/>
              </a:rPr>
              <a:t>タスク</a:t>
            </a:r>
          </a:p>
        </p:txBody>
      </p:sp>
      <p:sp>
        <p:nvSpPr>
          <p:cNvPr id="18" name="正方形/長方形 17">
            <a:extLst>
              <a:ext uri="{FF2B5EF4-FFF2-40B4-BE49-F238E27FC236}">
                <a16:creationId xmlns:a16="http://schemas.microsoft.com/office/drawing/2014/main" id="{F5E4EF84-759C-59ED-35D0-910DFD79B9FD}"/>
              </a:ext>
            </a:extLst>
          </p:cNvPr>
          <p:cNvSpPr/>
          <p:nvPr/>
        </p:nvSpPr>
        <p:spPr>
          <a:xfrm>
            <a:off x="2972178" y="5999217"/>
            <a:ext cx="2047875" cy="7429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a:solidFill>
                  <a:srgbClr val="000000"/>
                </a:solidFill>
                <a:latin typeface="HGMinchoB"/>
                <a:ea typeface="HGMinchoB"/>
              </a:rPr>
              <a:t>ALARM</a:t>
            </a:r>
            <a:r>
              <a:rPr lang="ja-JP">
                <a:solidFill>
                  <a:srgbClr val="000000"/>
                </a:solidFill>
                <a:latin typeface="HGMinchoB"/>
                <a:ea typeface="HGMinchoB"/>
              </a:rPr>
              <a:t>タスク</a:t>
            </a:r>
          </a:p>
        </p:txBody>
      </p:sp>
      <p:sp>
        <p:nvSpPr>
          <p:cNvPr id="20" name="正方形/長方形 19">
            <a:extLst>
              <a:ext uri="{FF2B5EF4-FFF2-40B4-BE49-F238E27FC236}">
                <a16:creationId xmlns:a16="http://schemas.microsoft.com/office/drawing/2014/main" id="{E76A75AD-11BF-B13A-7599-DC5A75340824}"/>
              </a:ext>
            </a:extLst>
          </p:cNvPr>
          <p:cNvSpPr/>
          <p:nvPr/>
        </p:nvSpPr>
        <p:spPr>
          <a:xfrm>
            <a:off x="6096378" y="5999217"/>
            <a:ext cx="2047875" cy="7429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solidFill>
                  <a:srgbClr val="000000"/>
                </a:solidFill>
                <a:latin typeface="HGMinchoB"/>
                <a:ea typeface="HGMinchoB"/>
              </a:rPr>
              <a:t>C</a:t>
            </a:r>
            <a:r>
              <a:rPr lang="en-US" altLang="ja-JP">
                <a:solidFill>
                  <a:srgbClr val="000000"/>
                </a:solidFill>
                <a:latin typeface="HGMinchoB"/>
                <a:ea typeface="HGMinchoB"/>
              </a:rPr>
              <a:t>TRL</a:t>
            </a:r>
            <a:r>
              <a:rPr lang="ja-JP">
                <a:solidFill>
                  <a:srgbClr val="000000"/>
                </a:solidFill>
                <a:latin typeface="HGMinchoB"/>
                <a:ea typeface="HGMinchoB"/>
              </a:rPr>
              <a:t>タスク</a:t>
            </a:r>
          </a:p>
        </p:txBody>
      </p:sp>
      <p:cxnSp>
        <p:nvCxnSpPr>
          <p:cNvPr id="21" name="直線矢印コネクタ 20">
            <a:extLst>
              <a:ext uri="{FF2B5EF4-FFF2-40B4-BE49-F238E27FC236}">
                <a16:creationId xmlns:a16="http://schemas.microsoft.com/office/drawing/2014/main" id="{292C0238-5F83-233F-E0EB-B398ED93E184}"/>
              </a:ext>
            </a:extLst>
          </p:cNvPr>
          <p:cNvCxnSpPr/>
          <p:nvPr/>
        </p:nvCxnSpPr>
        <p:spPr>
          <a:xfrm>
            <a:off x="3467100" y="5133975"/>
            <a:ext cx="9334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A4D3D578-BC09-A7C7-D010-5926758E8372}"/>
              </a:ext>
            </a:extLst>
          </p:cNvPr>
          <p:cNvCxnSpPr>
            <a:cxnSpLocks/>
          </p:cNvCxnSpPr>
          <p:nvPr/>
        </p:nvCxnSpPr>
        <p:spPr>
          <a:xfrm flipV="1">
            <a:off x="6448425" y="5133974"/>
            <a:ext cx="809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1FF6C41-3EA7-3BB4-F835-9A85411DF4ED}"/>
              </a:ext>
            </a:extLst>
          </p:cNvPr>
          <p:cNvCxnSpPr>
            <a:cxnSpLocks/>
          </p:cNvCxnSpPr>
          <p:nvPr/>
        </p:nvCxnSpPr>
        <p:spPr>
          <a:xfrm flipH="1" flipV="1">
            <a:off x="6467474" y="5353049"/>
            <a:ext cx="7810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8F18D19-89F0-6918-7355-D3D6158940E8}"/>
              </a:ext>
            </a:extLst>
          </p:cNvPr>
          <p:cNvCxnSpPr>
            <a:cxnSpLocks/>
          </p:cNvCxnSpPr>
          <p:nvPr/>
        </p:nvCxnSpPr>
        <p:spPr>
          <a:xfrm flipH="1">
            <a:off x="3505199" y="5400674"/>
            <a:ext cx="866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E83810F-A338-7623-1FAA-66A2DE2CCF43}"/>
              </a:ext>
            </a:extLst>
          </p:cNvPr>
          <p:cNvCxnSpPr>
            <a:cxnSpLocks/>
          </p:cNvCxnSpPr>
          <p:nvPr/>
        </p:nvCxnSpPr>
        <p:spPr>
          <a:xfrm flipV="1">
            <a:off x="5191124" y="4543424"/>
            <a:ext cx="9525" cy="42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CE889287-6086-C0C4-B57D-A4A3F1AB5DEF}"/>
              </a:ext>
            </a:extLst>
          </p:cNvPr>
          <p:cNvCxnSpPr>
            <a:cxnSpLocks/>
          </p:cNvCxnSpPr>
          <p:nvPr/>
        </p:nvCxnSpPr>
        <p:spPr>
          <a:xfrm>
            <a:off x="5810249" y="4524374"/>
            <a:ext cx="9525"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058DEBE-515F-1ACD-A8FA-826038DEA49D}"/>
              </a:ext>
            </a:extLst>
          </p:cNvPr>
          <p:cNvCxnSpPr>
            <a:cxnSpLocks/>
          </p:cNvCxnSpPr>
          <p:nvPr/>
        </p:nvCxnSpPr>
        <p:spPr>
          <a:xfrm flipV="1">
            <a:off x="4057650" y="5686425"/>
            <a:ext cx="514350"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DF251FA-9C6C-B069-8B6D-BA88DE073810}"/>
              </a:ext>
            </a:extLst>
          </p:cNvPr>
          <p:cNvCxnSpPr>
            <a:cxnSpLocks/>
          </p:cNvCxnSpPr>
          <p:nvPr/>
        </p:nvCxnSpPr>
        <p:spPr>
          <a:xfrm flipH="1">
            <a:off x="3714749" y="5543549"/>
            <a:ext cx="657225"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AFBD355-A817-A247-3689-8FC0DF7A7978}"/>
              </a:ext>
            </a:extLst>
          </p:cNvPr>
          <p:cNvCxnSpPr>
            <a:cxnSpLocks/>
          </p:cNvCxnSpPr>
          <p:nvPr/>
        </p:nvCxnSpPr>
        <p:spPr>
          <a:xfrm flipH="1" flipV="1">
            <a:off x="6524625" y="5600700"/>
            <a:ext cx="609600" cy="33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5ECF1B47-5F61-FCF7-FD32-1FD9B536592F}"/>
              </a:ext>
            </a:extLst>
          </p:cNvPr>
          <p:cNvCxnSpPr>
            <a:cxnSpLocks/>
          </p:cNvCxnSpPr>
          <p:nvPr/>
        </p:nvCxnSpPr>
        <p:spPr>
          <a:xfrm>
            <a:off x="6181724" y="5695949"/>
            <a:ext cx="53340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9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fukidashi_bw02.png (626×609)">
            <a:extLst>
              <a:ext uri="{FF2B5EF4-FFF2-40B4-BE49-F238E27FC236}">
                <a16:creationId xmlns:a16="http://schemas.microsoft.com/office/drawing/2014/main" id="{5A2FA0FA-EA7D-8B23-541D-D1787EAC75A5}"/>
              </a:ext>
            </a:extLst>
          </p:cNvPr>
          <p:cNvPicPr>
            <a:picLocks noChangeAspect="1"/>
          </p:cNvPicPr>
          <p:nvPr/>
        </p:nvPicPr>
        <p:blipFill>
          <a:blip r:embed="rId2"/>
          <a:stretch>
            <a:fillRect/>
          </a:stretch>
        </p:blipFill>
        <p:spPr>
          <a:xfrm>
            <a:off x="8317641" y="3797242"/>
            <a:ext cx="3290887" cy="3204485"/>
          </a:xfrm>
          <a:prstGeom prst="rect">
            <a:avLst/>
          </a:prstGeom>
        </p:spPr>
      </p:pic>
      <p:sp>
        <p:nvSpPr>
          <p:cNvPr id="2" name="タイトル 1">
            <a:extLst>
              <a:ext uri="{FF2B5EF4-FFF2-40B4-BE49-F238E27FC236}">
                <a16:creationId xmlns:a16="http://schemas.microsoft.com/office/drawing/2014/main" id="{B853E2FE-A82A-D253-5517-1F0908340A98}"/>
              </a:ext>
            </a:extLst>
          </p:cNvPr>
          <p:cNvSpPr>
            <a:spLocks noGrp="1"/>
          </p:cNvSpPr>
          <p:nvPr>
            <p:ph type="title"/>
          </p:nvPr>
        </p:nvSpPr>
        <p:spPr>
          <a:xfrm>
            <a:off x="827393" y="149814"/>
            <a:ext cx="10058400" cy="1609344"/>
          </a:xfrm>
        </p:spPr>
        <p:txBody>
          <a:bodyPr/>
          <a:lstStyle/>
          <a:p>
            <a:r>
              <a:rPr lang="ja-JP" altLang="en-US" sz="4400" b="1" i="0">
                <a:solidFill>
                  <a:srgbClr val="383838"/>
                </a:solidFill>
                <a:effectLst/>
                <a:latin typeface="inherit"/>
              </a:rPr>
              <a:t>応募プログラムのアピールポイント</a:t>
            </a:r>
            <a:endParaRPr kumimoji="1" lang="ja-JP" altLang="en-US"/>
          </a:p>
        </p:txBody>
      </p:sp>
      <p:sp>
        <p:nvSpPr>
          <p:cNvPr id="3" name="テキスト ボックス 2">
            <a:extLst>
              <a:ext uri="{FF2B5EF4-FFF2-40B4-BE49-F238E27FC236}">
                <a16:creationId xmlns:a16="http://schemas.microsoft.com/office/drawing/2014/main" id="{EB02ADE6-288E-7936-BA19-3DEDD18A9568}"/>
              </a:ext>
            </a:extLst>
          </p:cNvPr>
          <p:cNvSpPr txBox="1"/>
          <p:nvPr/>
        </p:nvSpPr>
        <p:spPr>
          <a:xfrm>
            <a:off x="874098" y="1195794"/>
            <a:ext cx="10745495" cy="4300088"/>
          </a:xfrm>
          <a:prstGeom prst="rect">
            <a:avLst/>
          </a:prstGeom>
          <a:noFill/>
        </p:spPr>
        <p:txBody>
          <a:bodyPr wrap="square" lIns="91440" tIns="45720" rIns="91440" bIns="45720" rtlCol="0" anchor="t">
            <a:spAutoFit/>
          </a:bodyPr>
          <a:lstStyle/>
          <a:p>
            <a:pPr algn="l" fontAlgn="base">
              <a:lnSpc>
                <a:spcPct val="140000"/>
              </a:lnSpc>
            </a:pPr>
            <a:endParaRPr lang="ja-JP" altLang="en-US">
              <a:solidFill>
                <a:srgbClr val="383838"/>
              </a:solidFill>
              <a:latin typeface="HGMinchoB"/>
              <a:ea typeface="HGMinchoB"/>
            </a:endParaRPr>
          </a:p>
          <a:p>
            <a:pPr fontAlgn="base">
              <a:lnSpc>
                <a:spcPct val="140000"/>
              </a:lnSpc>
            </a:pPr>
            <a:r>
              <a:rPr lang="ja-JP" altLang="en-US" sz="1800" b="0" i="0">
                <a:solidFill>
                  <a:srgbClr val="383838"/>
                </a:solidFill>
                <a:effectLst/>
                <a:latin typeface="HGMinchoB"/>
                <a:ea typeface="HGMinchoB"/>
              </a:rPr>
              <a:t>従来のプログラムより優れてると思われる点：</a:t>
            </a:r>
            <a:endParaRPr lang="en-US" altLang="ja-JP">
              <a:solidFill>
                <a:srgbClr val="383838"/>
              </a:solidFill>
              <a:latin typeface="HGMinchoB"/>
              <a:ea typeface="HGMinchoB"/>
            </a:endParaRPr>
          </a:p>
          <a:p>
            <a:pPr>
              <a:lnSpc>
                <a:spcPct val="140000"/>
              </a:lnSpc>
            </a:pPr>
            <a:r>
              <a:rPr lang="ja-JP" altLang="en-US">
                <a:solidFill>
                  <a:srgbClr val="383838"/>
                </a:solidFill>
                <a:latin typeface="HGMinchoB"/>
                <a:ea typeface="HGMinchoB"/>
              </a:rPr>
              <a:t>  調理器具としてリアルタイムの温度計測と温度制御ロジックを導入！</a:t>
            </a:r>
            <a:endParaRPr lang="en-US" altLang="ja-JP">
              <a:solidFill>
                <a:srgbClr val="383838"/>
              </a:solidFill>
              <a:latin typeface="HGMinchoB"/>
              <a:ea typeface="HGMinchoB"/>
            </a:endParaRPr>
          </a:p>
          <a:p>
            <a:pPr>
              <a:lnSpc>
                <a:spcPct val="140000"/>
              </a:lnSpc>
            </a:pPr>
            <a:r>
              <a:rPr lang="ja-JP" altLang="en-US">
                <a:solidFill>
                  <a:srgbClr val="383838"/>
                </a:solidFill>
                <a:latin typeface="HGMinchoB"/>
                <a:ea typeface="HGMinchoB"/>
              </a:rPr>
              <a:t>    市販の減圧鍋ではできないような精密な制御を行います！！</a:t>
            </a:r>
            <a:endParaRPr lang="en-US" altLang="ja-JP" sz="1800" b="0" i="0">
              <a:solidFill>
                <a:srgbClr val="383838"/>
              </a:solidFill>
              <a:effectLst/>
              <a:latin typeface="HGMinchoB"/>
              <a:ea typeface="HGMinchoB"/>
            </a:endParaRPr>
          </a:p>
          <a:p>
            <a:pPr>
              <a:lnSpc>
                <a:spcPct val="140000"/>
              </a:lnSpc>
            </a:pPr>
            <a:endParaRPr lang="ja-JP" altLang="en-US">
              <a:solidFill>
                <a:srgbClr val="383838"/>
              </a:solidFill>
              <a:latin typeface="HGMinchoB"/>
              <a:ea typeface="HGMinchoB"/>
            </a:endParaRPr>
          </a:p>
          <a:p>
            <a:pPr fontAlgn="base">
              <a:lnSpc>
                <a:spcPct val="140000"/>
              </a:lnSpc>
            </a:pPr>
            <a:r>
              <a:rPr lang="ja-JP" altLang="en-US" sz="1800" b="0" i="0">
                <a:solidFill>
                  <a:srgbClr val="383838"/>
                </a:solidFill>
                <a:effectLst/>
                <a:latin typeface="HGMinchoB"/>
                <a:ea typeface="HGMinchoB"/>
              </a:rPr>
              <a:t>独創的であると思われる点</a:t>
            </a:r>
            <a:r>
              <a:rPr lang="en-US" altLang="ja-JP" sz="1800" b="0" i="0">
                <a:solidFill>
                  <a:srgbClr val="383838"/>
                </a:solidFill>
                <a:effectLst/>
                <a:latin typeface="HGMinchoB"/>
                <a:ea typeface="HGMinchoB"/>
              </a:rPr>
              <a:t>		</a:t>
            </a:r>
            <a:r>
              <a:rPr lang="ja-JP" altLang="en-US" sz="1800" b="0" i="0">
                <a:solidFill>
                  <a:srgbClr val="383838"/>
                </a:solidFill>
                <a:effectLst/>
                <a:latin typeface="HGMinchoB"/>
                <a:ea typeface="HGMinchoB"/>
              </a:rPr>
              <a:t>：</a:t>
            </a:r>
            <a:endParaRPr lang="ja-JP" altLang="en-US">
              <a:solidFill>
                <a:srgbClr val="383838"/>
              </a:solidFill>
              <a:latin typeface="HGMinchoB"/>
              <a:ea typeface="HGMinchoB"/>
            </a:endParaRPr>
          </a:p>
          <a:p>
            <a:pPr>
              <a:lnSpc>
                <a:spcPct val="140000"/>
              </a:lnSpc>
            </a:pPr>
            <a:r>
              <a:rPr lang="ja-JP" altLang="en-US">
                <a:solidFill>
                  <a:srgbClr val="383838"/>
                </a:solidFill>
                <a:latin typeface="HGMinchoB"/>
                <a:ea typeface="HGMinchoB"/>
              </a:rPr>
              <a:t>    管理タスクと実行タスクを分けることで調理器のチューニングやソフトウェア拡張性を両立！！！</a:t>
            </a:r>
            <a:endParaRPr lang="ja-JP">
              <a:latin typeface="HGMinchoB"/>
              <a:ea typeface="HGMinchoB"/>
            </a:endParaRPr>
          </a:p>
          <a:p>
            <a:pPr>
              <a:lnSpc>
                <a:spcPct val="140000"/>
              </a:lnSpc>
            </a:pPr>
            <a:endParaRPr lang="ja-JP" altLang="en-US">
              <a:solidFill>
                <a:srgbClr val="383838"/>
              </a:solidFill>
              <a:latin typeface="HGMinchoB"/>
              <a:ea typeface="HGMinchoB"/>
            </a:endParaRPr>
          </a:p>
          <a:p>
            <a:pPr fontAlgn="base">
              <a:lnSpc>
                <a:spcPct val="140000"/>
              </a:lnSpc>
            </a:pPr>
            <a:r>
              <a:rPr lang="ja-JP" altLang="en-US" sz="1800" b="0" i="0">
                <a:solidFill>
                  <a:srgbClr val="383838"/>
                </a:solidFill>
                <a:effectLst/>
                <a:latin typeface="HGMinchoB"/>
                <a:ea typeface="HGMinchoB"/>
              </a:rPr>
              <a:t>今回チャレンジしてみようと考えている点</a:t>
            </a:r>
            <a:r>
              <a:rPr lang="en-US" altLang="ja-JP" sz="1800" b="0" i="0">
                <a:solidFill>
                  <a:srgbClr val="383838"/>
                </a:solidFill>
                <a:effectLst/>
                <a:latin typeface="HGMinchoB"/>
                <a:ea typeface="HGMinchoB"/>
              </a:rPr>
              <a:t>	</a:t>
            </a:r>
            <a:r>
              <a:rPr lang="ja-JP" altLang="en-US" sz="1800" b="0" i="0">
                <a:solidFill>
                  <a:srgbClr val="383838"/>
                </a:solidFill>
                <a:effectLst/>
                <a:latin typeface="HGMinchoB"/>
                <a:ea typeface="HGMinchoB"/>
              </a:rPr>
              <a:t>：</a:t>
            </a:r>
            <a:endParaRPr lang="ja-JP" altLang="en-US">
              <a:solidFill>
                <a:srgbClr val="383838"/>
              </a:solidFill>
              <a:latin typeface="HGMinchoB"/>
              <a:ea typeface="HGMinchoB"/>
            </a:endParaRPr>
          </a:p>
          <a:p>
            <a:pPr>
              <a:lnSpc>
                <a:spcPct val="140000"/>
              </a:lnSpc>
            </a:pPr>
            <a:r>
              <a:rPr lang="ja-JP" altLang="en-US">
                <a:solidFill>
                  <a:srgbClr val="383838"/>
                </a:solidFill>
                <a:latin typeface="HGMinchoB"/>
                <a:ea typeface="HGMinchoB"/>
              </a:rPr>
              <a:t>    調理とITの融合！</a:t>
            </a:r>
            <a:r>
              <a:rPr lang="ja-JP" altLang="en-US">
                <a:solidFill>
                  <a:srgbClr val="383838"/>
                </a:solidFill>
                <a:latin typeface="HGMinchoB"/>
                <a:ea typeface="HGMinchoB"/>
                <a:cs typeface="+mn-lt"/>
              </a:rPr>
              <a:t>私たちなりの</a:t>
            </a:r>
            <a:r>
              <a:rPr lang="en-US" altLang="ja-JP">
                <a:solidFill>
                  <a:srgbClr val="383838"/>
                </a:solidFill>
                <a:latin typeface="HGMinchoB"/>
                <a:ea typeface="HGMinchoB"/>
                <a:cs typeface="+mn-lt"/>
              </a:rPr>
              <a:t>K</a:t>
            </a:r>
            <a:r>
              <a:rPr lang="ja-JP">
                <a:solidFill>
                  <a:srgbClr val="383838"/>
                </a:solidFill>
                <a:latin typeface="HGMinchoB"/>
                <a:ea typeface="HGMinchoB"/>
                <a:cs typeface="+mn-lt"/>
              </a:rPr>
              <a:t>itchen </a:t>
            </a:r>
            <a:r>
              <a:rPr lang="en-US" altLang="ja-JP">
                <a:solidFill>
                  <a:srgbClr val="383838"/>
                </a:solidFill>
                <a:latin typeface="HGMinchoB"/>
                <a:ea typeface="HGMinchoB"/>
                <a:cs typeface="+mn-lt"/>
              </a:rPr>
              <a:t>Science</a:t>
            </a:r>
            <a:r>
              <a:rPr lang="ja-JP" altLang="en-US">
                <a:solidFill>
                  <a:srgbClr val="383838"/>
                </a:solidFill>
                <a:latin typeface="HGMinchoB"/>
                <a:ea typeface="HGMinchoB"/>
              </a:rPr>
              <a:t>！！！！</a:t>
            </a:r>
            <a:endParaRPr lang="ja-JP" altLang="en-US" sz="1800" b="0" i="0">
              <a:solidFill>
                <a:srgbClr val="383838"/>
              </a:solidFill>
              <a:effectLst/>
              <a:latin typeface="HGMinchoB"/>
              <a:ea typeface="HGMinchoB"/>
            </a:endParaRPr>
          </a:p>
          <a:p>
            <a:pPr fontAlgn="base">
              <a:lnSpc>
                <a:spcPct val="140000"/>
              </a:lnSpc>
            </a:pPr>
            <a:endParaRPr lang="ja-JP" altLang="en-US">
              <a:solidFill>
                <a:srgbClr val="383838"/>
              </a:solidFill>
              <a:latin typeface="HGMinchoB"/>
              <a:ea typeface="HGMinchoB"/>
            </a:endParaRPr>
          </a:p>
        </p:txBody>
      </p:sp>
      <p:grpSp>
        <p:nvGrpSpPr>
          <p:cNvPr id="17" name="グループ化 16">
            <a:extLst>
              <a:ext uri="{FF2B5EF4-FFF2-40B4-BE49-F238E27FC236}">
                <a16:creationId xmlns:a16="http://schemas.microsoft.com/office/drawing/2014/main" id="{FDB5D2D5-41C1-3AAF-51AE-7B7E34E83F56}"/>
              </a:ext>
            </a:extLst>
          </p:cNvPr>
          <p:cNvGrpSpPr/>
          <p:nvPr/>
        </p:nvGrpSpPr>
        <p:grpSpPr>
          <a:xfrm>
            <a:off x="275599" y="5327410"/>
            <a:ext cx="3462082" cy="1400176"/>
            <a:chOff x="4878915" y="5348286"/>
            <a:chExt cx="3462082" cy="1400176"/>
          </a:xfrm>
        </p:grpSpPr>
        <p:pic>
          <p:nvPicPr>
            <p:cNvPr id="4" name="図 3" descr="machine_atsuryokukei.png (626×757)">
              <a:extLst>
                <a:ext uri="{FF2B5EF4-FFF2-40B4-BE49-F238E27FC236}">
                  <a16:creationId xmlns:a16="http://schemas.microsoft.com/office/drawing/2014/main" id="{305B732D-B2D8-9F7C-375C-3C8FFCC5E17C}"/>
                </a:ext>
              </a:extLst>
            </p:cNvPr>
            <p:cNvPicPr>
              <a:picLocks noChangeAspect="1"/>
            </p:cNvPicPr>
            <p:nvPr/>
          </p:nvPicPr>
          <p:blipFill>
            <a:blip r:embed="rId3"/>
            <a:stretch>
              <a:fillRect/>
            </a:stretch>
          </p:blipFill>
          <p:spPr>
            <a:xfrm>
              <a:off x="7264671" y="5401778"/>
              <a:ext cx="1076326" cy="1305100"/>
            </a:xfrm>
            <a:prstGeom prst="rect">
              <a:avLst/>
            </a:prstGeom>
          </p:spPr>
        </p:pic>
        <p:pic>
          <p:nvPicPr>
            <p:cNvPr id="5" name="図 4" descr="ondokei_ondo3.png (325×664)">
              <a:extLst>
                <a:ext uri="{FF2B5EF4-FFF2-40B4-BE49-F238E27FC236}">
                  <a16:creationId xmlns:a16="http://schemas.microsoft.com/office/drawing/2014/main" id="{0A00D418-E45A-53B0-4195-505DB0178BCB}"/>
                </a:ext>
              </a:extLst>
            </p:cNvPr>
            <p:cNvPicPr>
              <a:picLocks noChangeAspect="1"/>
            </p:cNvPicPr>
            <p:nvPr/>
          </p:nvPicPr>
          <p:blipFill>
            <a:blip r:embed="rId4"/>
            <a:stretch>
              <a:fillRect/>
            </a:stretch>
          </p:blipFill>
          <p:spPr>
            <a:xfrm>
              <a:off x="4878915" y="5348286"/>
              <a:ext cx="668616" cy="1400176"/>
            </a:xfrm>
            <a:prstGeom prst="rect">
              <a:avLst/>
            </a:prstGeom>
          </p:spPr>
        </p:pic>
        <p:pic>
          <p:nvPicPr>
            <p:cNvPr id="6" name="図 5" descr="job_programmer.png (800×643)">
              <a:extLst>
                <a:ext uri="{FF2B5EF4-FFF2-40B4-BE49-F238E27FC236}">
                  <a16:creationId xmlns:a16="http://schemas.microsoft.com/office/drawing/2014/main" id="{C69BDA78-8707-DF69-EAC0-95C3D2820586}"/>
                </a:ext>
              </a:extLst>
            </p:cNvPr>
            <p:cNvPicPr>
              <a:picLocks noChangeAspect="1"/>
            </p:cNvPicPr>
            <p:nvPr/>
          </p:nvPicPr>
          <p:blipFill>
            <a:blip r:embed="rId5"/>
            <a:stretch>
              <a:fillRect/>
            </a:stretch>
          </p:blipFill>
          <p:spPr>
            <a:xfrm>
              <a:off x="5752576" y="5517451"/>
              <a:ext cx="1516858" cy="1180910"/>
            </a:xfrm>
            <a:prstGeom prst="rect">
              <a:avLst/>
            </a:prstGeom>
          </p:spPr>
        </p:pic>
      </p:grpSp>
      <p:pic>
        <p:nvPicPr>
          <p:cNvPr id="7" name="図 6" descr="food_moritsuke_good.png (800×748)">
            <a:extLst>
              <a:ext uri="{FF2B5EF4-FFF2-40B4-BE49-F238E27FC236}">
                <a16:creationId xmlns:a16="http://schemas.microsoft.com/office/drawing/2014/main" id="{13F117E2-EF35-BF78-560F-676222822CFE}"/>
              </a:ext>
            </a:extLst>
          </p:cNvPr>
          <p:cNvPicPr>
            <a:picLocks noChangeAspect="1"/>
          </p:cNvPicPr>
          <p:nvPr/>
        </p:nvPicPr>
        <p:blipFill>
          <a:blip r:embed="rId6"/>
          <a:stretch>
            <a:fillRect/>
          </a:stretch>
        </p:blipFill>
        <p:spPr>
          <a:xfrm>
            <a:off x="8901047" y="4099179"/>
            <a:ext cx="2135982" cy="2005299"/>
          </a:xfrm>
          <a:prstGeom prst="rect">
            <a:avLst/>
          </a:prstGeom>
        </p:spPr>
      </p:pic>
      <p:grpSp>
        <p:nvGrpSpPr>
          <p:cNvPr id="18" name="グループ化 17">
            <a:extLst>
              <a:ext uri="{FF2B5EF4-FFF2-40B4-BE49-F238E27FC236}">
                <a16:creationId xmlns:a16="http://schemas.microsoft.com/office/drawing/2014/main" id="{39F8DFBD-4A6A-FC70-2D62-BEBEF1646515}"/>
              </a:ext>
            </a:extLst>
          </p:cNvPr>
          <p:cNvGrpSpPr/>
          <p:nvPr/>
        </p:nvGrpSpPr>
        <p:grpSpPr>
          <a:xfrm>
            <a:off x="6059336" y="5494101"/>
            <a:ext cx="3031386" cy="1127861"/>
            <a:chOff x="1800486" y="5483663"/>
            <a:chExt cx="3031386" cy="1127861"/>
          </a:xfrm>
        </p:grpSpPr>
        <p:sp>
          <p:nvSpPr>
            <p:cNvPr id="9" name="テキスト ボックス 8">
              <a:extLst>
                <a:ext uri="{FF2B5EF4-FFF2-40B4-BE49-F238E27FC236}">
                  <a16:creationId xmlns:a16="http://schemas.microsoft.com/office/drawing/2014/main" id="{DC09DFC0-44A5-1EB3-F70D-B79A3D49D54D}"/>
                </a:ext>
              </a:extLst>
            </p:cNvPr>
            <p:cNvSpPr txBox="1"/>
            <p:nvPr/>
          </p:nvSpPr>
          <p:spPr>
            <a:xfrm>
              <a:off x="2298922" y="5483663"/>
              <a:ext cx="1029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HG明朝B"/>
                </a:rPr>
                <a:t>80.0℃</a:t>
              </a:r>
              <a:endParaRPr lang="ja-JP" altLang="en-US"/>
            </a:p>
          </p:txBody>
        </p:sp>
        <p:cxnSp>
          <p:nvCxnSpPr>
            <p:cNvPr id="10" name="直線矢印コネクタ 9">
              <a:extLst>
                <a:ext uri="{FF2B5EF4-FFF2-40B4-BE49-F238E27FC236}">
                  <a16:creationId xmlns:a16="http://schemas.microsoft.com/office/drawing/2014/main" id="{6B8F59A5-EE0A-CB6A-5994-8966427C31AD}"/>
                </a:ext>
              </a:extLst>
            </p:cNvPr>
            <p:cNvCxnSpPr/>
            <p:nvPr/>
          </p:nvCxnSpPr>
          <p:spPr>
            <a:xfrm flipH="1">
              <a:off x="1800486" y="5818209"/>
              <a:ext cx="306888" cy="60124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DD8A537E-034F-8936-9503-85A48DF34D5D}"/>
                </a:ext>
              </a:extLst>
            </p:cNvPr>
            <p:cNvCxnSpPr>
              <a:cxnSpLocks/>
            </p:cNvCxnSpPr>
            <p:nvPr/>
          </p:nvCxnSpPr>
          <p:spPr>
            <a:xfrm flipH="1">
              <a:off x="2082321" y="5849525"/>
              <a:ext cx="1329845" cy="6262"/>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86FCD65-8BF7-5F90-B64E-2C2A72F014D4}"/>
                </a:ext>
              </a:extLst>
            </p:cNvPr>
            <p:cNvCxnSpPr>
              <a:cxnSpLocks/>
            </p:cNvCxnSpPr>
            <p:nvPr/>
          </p:nvCxnSpPr>
          <p:spPr>
            <a:xfrm flipH="1">
              <a:off x="3804649" y="6601086"/>
              <a:ext cx="776613" cy="6262"/>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F575C0C-C771-DCBE-8D3F-CC46308CA643}"/>
                </a:ext>
              </a:extLst>
            </p:cNvPr>
            <p:cNvCxnSpPr>
              <a:cxnSpLocks/>
            </p:cNvCxnSpPr>
            <p:nvPr/>
          </p:nvCxnSpPr>
          <p:spPr>
            <a:xfrm flipH="1" flipV="1">
              <a:off x="3376676" y="5855787"/>
              <a:ext cx="421709" cy="755737"/>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547441F-9783-3CFF-28B3-1B7507BADC2D}"/>
                </a:ext>
              </a:extLst>
            </p:cNvPr>
            <p:cNvSpPr txBox="1"/>
            <p:nvPr/>
          </p:nvSpPr>
          <p:spPr>
            <a:xfrm>
              <a:off x="3802044" y="6172594"/>
              <a:ext cx="1029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HG明朝B"/>
                </a:rPr>
                <a:t>60.0℃</a:t>
              </a:r>
              <a:endParaRPr lang="ja-JP" altLang="en-US"/>
            </a:p>
          </p:txBody>
        </p:sp>
      </p:grpSp>
      <p:pic>
        <p:nvPicPr>
          <p:cNvPr id="16" name="図 15">
            <a:extLst>
              <a:ext uri="{FF2B5EF4-FFF2-40B4-BE49-F238E27FC236}">
                <a16:creationId xmlns:a16="http://schemas.microsoft.com/office/drawing/2014/main" id="{A77029D9-34DC-67F6-A51F-06FCA4408DBF}"/>
              </a:ext>
            </a:extLst>
          </p:cNvPr>
          <p:cNvPicPr>
            <a:picLocks noChangeAspect="1"/>
          </p:cNvPicPr>
          <p:nvPr/>
        </p:nvPicPr>
        <p:blipFill rotWithShape="1">
          <a:blip r:embed="rId7"/>
          <a:srcRect l="21490" t="13198" r="21103" b="15736"/>
          <a:stretch/>
        </p:blipFill>
        <p:spPr>
          <a:xfrm>
            <a:off x="4388102" y="5330382"/>
            <a:ext cx="1574791" cy="1462102"/>
          </a:xfrm>
          <a:prstGeom prst="rect">
            <a:avLst/>
          </a:prstGeom>
        </p:spPr>
      </p:pic>
    </p:spTree>
    <p:extLst>
      <p:ext uri="{BB962C8B-B14F-4D97-AF65-F5344CB8AC3E}">
        <p14:creationId xmlns:p14="http://schemas.microsoft.com/office/powerpoint/2010/main" val="263842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853E2FE-A82A-D253-5517-1F0908340A98}"/>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ja-JP" altLang="en-US" sz="3200" b="1" i="0">
                <a:effectLst/>
              </a:rPr>
              <a:t>応募者のアピールポイント</a:t>
            </a:r>
            <a:endParaRPr kumimoji="1" lang="en-US" altLang="ja-JP" sz="3200"/>
          </a:p>
        </p:txBody>
      </p:sp>
      <p:pic>
        <p:nvPicPr>
          <p:cNvPr id="6" name="図 5">
            <a:extLst>
              <a:ext uri="{FF2B5EF4-FFF2-40B4-BE49-F238E27FC236}">
                <a16:creationId xmlns:a16="http://schemas.microsoft.com/office/drawing/2014/main" id="{1461428A-780D-D7BA-53DD-513E9C7B3DA4}"/>
              </a:ext>
            </a:extLst>
          </p:cNvPr>
          <p:cNvPicPr>
            <a:picLocks noChangeAspect="1"/>
          </p:cNvPicPr>
          <p:nvPr/>
        </p:nvPicPr>
        <p:blipFill>
          <a:blip r:embed="rId4"/>
          <a:stretch>
            <a:fillRect/>
          </a:stretch>
        </p:blipFill>
        <p:spPr>
          <a:xfrm>
            <a:off x="633999" y="1352244"/>
            <a:ext cx="6882269" cy="4163772"/>
          </a:xfrm>
          <a:prstGeom prst="rect">
            <a:avLst/>
          </a:prstGeom>
        </p:spPr>
      </p:pic>
      <p:sp>
        <p:nvSpPr>
          <p:cNvPr id="4" name="テキスト ボックス 3">
            <a:extLst>
              <a:ext uri="{FF2B5EF4-FFF2-40B4-BE49-F238E27FC236}">
                <a16:creationId xmlns:a16="http://schemas.microsoft.com/office/drawing/2014/main" id="{FFB13597-5988-856F-5C30-DBD7086A5163}"/>
              </a:ext>
            </a:extLst>
          </p:cNvPr>
          <p:cNvSpPr txBox="1"/>
          <p:nvPr/>
        </p:nvSpPr>
        <p:spPr>
          <a:xfrm>
            <a:off x="8156351" y="2121408"/>
            <a:ext cx="3544034" cy="4050792"/>
          </a:xfrm>
          <a:prstGeom prst="rect">
            <a:avLst/>
          </a:prstGeom>
        </p:spPr>
        <p:txBody>
          <a:bodyPr vert="horz" lIns="91440" tIns="45720" rIns="91440" bIns="45720" rtlCol="0">
            <a:normAutofit/>
          </a:bodyPr>
          <a:lstStyle/>
          <a:p>
            <a:pPr indent="-182880">
              <a:lnSpc>
                <a:spcPct val="90000"/>
              </a:lnSpc>
              <a:spcAft>
                <a:spcPts val="600"/>
              </a:spcAft>
              <a:buClr>
                <a:schemeClr val="accent1">
                  <a:lumMod val="75000"/>
                </a:schemeClr>
              </a:buClr>
              <a:buSzPct val="85000"/>
              <a:buFont typeface="Wingdings" pitchFamily="2" charset="2"/>
              <a:buChar char="§"/>
            </a:pPr>
            <a:r>
              <a:rPr lang="ja-JP" altLang="en-US" sz="1600"/>
              <a:t>普段の業務で携わる温度や圧力の制御技術を何か面白いものに使えないかなと考え、</a:t>
            </a:r>
            <a:endParaRPr lang="en-US" altLang="ja-JP" sz="1600"/>
          </a:p>
          <a:p>
            <a:pPr indent="-182880">
              <a:lnSpc>
                <a:spcPct val="90000"/>
              </a:lnSpc>
              <a:spcAft>
                <a:spcPts val="600"/>
              </a:spcAft>
              <a:buClr>
                <a:schemeClr val="accent1">
                  <a:lumMod val="75000"/>
                </a:schemeClr>
              </a:buClr>
              <a:buSzPct val="85000"/>
              <a:buFont typeface="Wingdings" pitchFamily="2" charset="2"/>
              <a:buChar char="§"/>
            </a:pPr>
            <a:r>
              <a:rPr lang="ja-JP" altLang="en-US" sz="1600"/>
              <a:t>料理器具の開発にチャレンジします。</a:t>
            </a:r>
            <a:endParaRPr lang="en-US" altLang="ja-JP" sz="1600"/>
          </a:p>
          <a:p>
            <a:pPr indent="-182880">
              <a:lnSpc>
                <a:spcPct val="90000"/>
              </a:lnSpc>
              <a:spcAft>
                <a:spcPts val="600"/>
              </a:spcAft>
              <a:buClr>
                <a:schemeClr val="accent1">
                  <a:lumMod val="75000"/>
                </a:schemeClr>
              </a:buClr>
              <a:buSzPct val="85000"/>
              <a:buFont typeface="Wingdings" pitchFamily="2" charset="2"/>
              <a:buChar char="§"/>
            </a:pPr>
            <a:r>
              <a:rPr lang="ja-JP" altLang="en-US" sz="1600"/>
              <a:t>普段は料理をしない私たちですが、まだ見ぬレシピに実現可能にしていきます。</a:t>
            </a:r>
            <a:endParaRPr lang="en-US" altLang="ja-JP" sz="1600"/>
          </a:p>
          <a:p>
            <a:pPr indent="-182880">
              <a:lnSpc>
                <a:spcPct val="90000"/>
              </a:lnSpc>
              <a:spcAft>
                <a:spcPts val="600"/>
              </a:spcAft>
              <a:buClr>
                <a:schemeClr val="accent1">
                  <a:lumMod val="75000"/>
                </a:schemeClr>
              </a:buClr>
              <a:buSzPct val="85000"/>
              <a:buFont typeface="Wingdings" pitchFamily="2" charset="2"/>
              <a:buChar char="§"/>
            </a:pPr>
            <a:endParaRPr lang="en-US" altLang="ja-JP" sz="1600"/>
          </a:p>
        </p:txBody>
      </p:sp>
      <p:grpSp>
        <p:nvGrpSpPr>
          <p:cNvPr id="3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449385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ワイド画面</PresentationFormat>
  <Paragraphs>134</Paragraphs>
  <Slides>8</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vt:i4>
      </vt:variant>
    </vt:vector>
  </HeadingPairs>
  <TitlesOfParts>
    <vt:vector size="20" baseType="lpstr">
      <vt:lpstr>HGSMinchoE</vt:lpstr>
      <vt:lpstr>HG明朝B</vt:lpstr>
      <vt:lpstr>HG明朝B</vt:lpstr>
      <vt:lpstr>inherit</vt:lpstr>
      <vt:lpstr>游ゴシック</vt:lpstr>
      <vt:lpstr>Arial</vt:lpstr>
      <vt:lpstr>Calibri</vt:lpstr>
      <vt:lpstr>Rockwell</vt:lpstr>
      <vt:lpstr>Rockwell Condensed</vt:lpstr>
      <vt:lpstr>Rockwell Extra Bold</vt:lpstr>
      <vt:lpstr>Wingdings</vt:lpstr>
      <vt:lpstr>Wood Type</vt:lpstr>
      <vt:lpstr>鍋ぶた 引き太郎</vt:lpstr>
      <vt:lpstr>概要説明</vt:lpstr>
      <vt:lpstr>機能説明（システム構成イメージ）</vt:lpstr>
      <vt:lpstr>GUI仕様 （パナソニック製タッチパネルで実現予定）</vt:lpstr>
      <vt:lpstr>主要部品リスト</vt:lpstr>
      <vt:lpstr>機能説明（実装予定プログラム）</vt:lpstr>
      <vt:lpstr>応募プログラムのアピールポイント</vt:lpstr>
      <vt:lpstr>応募者のアピールポイント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牧野 利明</dc:creator>
  <cp:lastModifiedBy>牧野 利明</cp:lastModifiedBy>
  <cp:revision>2</cp:revision>
  <dcterms:created xsi:type="dcterms:W3CDTF">2024-01-29T09:19:32Z</dcterms:created>
  <dcterms:modified xsi:type="dcterms:W3CDTF">2024-03-25T09:21:20Z</dcterms:modified>
</cp:coreProperties>
</file>