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 showGuides="1">
      <p:cViewPr varScale="1">
        <p:scale>
          <a:sx n="88" d="100"/>
          <a:sy n="88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C866-2DC5-1247-9F24-74208663B75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25765-BB56-D847-A099-CB0992D39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61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23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624110"/>
            <a:ext cx="109728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2133600"/>
            <a:ext cx="109728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5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5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3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4ACF-5725-6349-86F2-33FA1064EAF5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A97C92-1C87-BB41-BDCC-9A444798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1896-8401-1C47-BC3E-24CCEBE7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matplotlib.pyplot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41F4-CA47-5946-A471-F9C17F70B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Nabeel Nasir</a:t>
            </a:r>
          </a:p>
        </p:txBody>
      </p:sp>
    </p:spTree>
    <p:extLst>
      <p:ext uri="{BB962C8B-B14F-4D97-AF65-F5344CB8AC3E}">
        <p14:creationId xmlns:p14="http://schemas.microsoft.com/office/powerpoint/2010/main" val="16758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AEC7-73E5-A84D-90D5-D263EBC8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377367"/>
            <a:ext cx="10972800" cy="1280890"/>
          </a:xfrm>
        </p:spPr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0F0D-79D4-6A4E-8F86-523B22E5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229125"/>
            <a:ext cx="10972800" cy="5418419"/>
          </a:xfrm>
        </p:spPr>
        <p:txBody>
          <a:bodyPr>
            <a:noAutofit/>
          </a:bodyPr>
          <a:lstStyle/>
          <a:p>
            <a:r>
              <a:rPr lang="en-US" sz="2400" dirty="0"/>
              <a:t>Object-oriented Python Library for plotting</a:t>
            </a:r>
          </a:p>
          <a:p>
            <a:r>
              <a:rPr lang="en-US" sz="2400" dirty="0"/>
              <a:t>Figure and Axes are the main objects</a:t>
            </a:r>
          </a:p>
          <a:p>
            <a:r>
              <a:rPr lang="en-US" sz="2400" dirty="0"/>
              <a:t>Figure </a:t>
            </a:r>
          </a:p>
          <a:p>
            <a:pPr lvl="1"/>
            <a:r>
              <a:rPr lang="en-US" sz="2400" dirty="0"/>
              <a:t>The "canvas" which contains the plots</a:t>
            </a:r>
          </a:p>
          <a:p>
            <a:pPr lvl="1"/>
            <a:r>
              <a:rPr lang="en-US" sz="2400" dirty="0"/>
              <a:t>Provides “figure level” operations</a:t>
            </a:r>
          </a:p>
          <a:p>
            <a:pPr lvl="2"/>
            <a:r>
              <a:rPr lang="en-US" sz="2400" dirty="0"/>
              <a:t>e.g.: set figure size, figure title etc.</a:t>
            </a:r>
          </a:p>
          <a:p>
            <a:r>
              <a:rPr lang="en-US" sz="2400" dirty="0"/>
              <a:t>Axes</a:t>
            </a:r>
          </a:p>
          <a:p>
            <a:pPr lvl="1"/>
            <a:r>
              <a:rPr lang="en-US" sz="2400" dirty="0"/>
              <a:t>What we generally think of as a "plot"</a:t>
            </a:r>
          </a:p>
          <a:p>
            <a:pPr lvl="1"/>
            <a:r>
              <a:rPr lang="en-US" sz="2400" dirty="0"/>
              <a:t>A figure can have one or more Axes</a:t>
            </a:r>
          </a:p>
          <a:p>
            <a:pPr lvl="1"/>
            <a:r>
              <a:rPr lang="en-US" sz="2400" dirty="0"/>
              <a:t>All of the plotting operations are done on the Axes object </a:t>
            </a:r>
          </a:p>
          <a:p>
            <a:pPr lvl="2"/>
            <a:r>
              <a:rPr lang="en-US" sz="2400" dirty="0"/>
              <a:t>e.g.: plot, hist, scatter etc.</a:t>
            </a:r>
          </a:p>
        </p:txBody>
      </p:sp>
    </p:spTree>
    <p:extLst>
      <p:ext uri="{BB962C8B-B14F-4D97-AF65-F5344CB8AC3E}">
        <p14:creationId xmlns:p14="http://schemas.microsoft.com/office/powerpoint/2010/main" val="141497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E8BD-3556-824F-A182-7DE5E88C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35428"/>
            <a:ext cx="10972800" cy="1280890"/>
          </a:xfrm>
        </p:spPr>
        <p:txBody>
          <a:bodyPr/>
          <a:lstStyle/>
          <a:p>
            <a:r>
              <a:rPr lang="en-US" dirty="0"/>
              <a:t>matplotlib.pyplot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8F08-36EA-9748-B987-4D908A79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69985"/>
            <a:ext cx="10972800" cy="4441237"/>
          </a:xfrm>
        </p:spPr>
        <p:txBody>
          <a:bodyPr>
            <a:noAutofit/>
          </a:bodyPr>
          <a:lstStyle/>
          <a:p>
            <a:r>
              <a:rPr lang="en-US" sz="2400" dirty="0"/>
              <a:t>An interface which provides MATLAB-like syntax for matplotlib</a:t>
            </a:r>
          </a:p>
          <a:p>
            <a:r>
              <a:rPr lang="en-US" sz="2400" dirty="0"/>
              <a:t>There is a concept of a “current Figure” when using pyplot</a:t>
            </a:r>
          </a:p>
          <a:p>
            <a:r>
              <a:rPr lang="en-US" sz="2400" dirty="0"/>
              <a:t>If you don't specify any Figure, </a:t>
            </a:r>
            <a:r>
              <a:rPr lang="en-US" sz="2400" i="1" dirty="0" err="1"/>
              <a:t>plt</a:t>
            </a:r>
            <a:r>
              <a:rPr lang="en-US" sz="2400" dirty="0"/>
              <a:t> automatically creates a Figure and all further operations are performed on it</a:t>
            </a:r>
          </a:p>
          <a:p>
            <a:r>
              <a:rPr lang="en-US" sz="2400" dirty="0"/>
              <a:t>Any operation is performed on the current Figure and the current Axes</a:t>
            </a:r>
          </a:p>
          <a:p>
            <a:pPr lvl="1"/>
            <a:r>
              <a:rPr lang="en-US" sz="2400" dirty="0"/>
              <a:t>e.g.: </a:t>
            </a:r>
            <a:r>
              <a:rPr lang="en-US" sz="2400" i="1" dirty="0" err="1"/>
              <a:t>plt.plot</a:t>
            </a:r>
            <a:r>
              <a:rPr lang="en-US" sz="2400" i="1" dirty="0"/>
              <a:t>()</a:t>
            </a:r>
          </a:p>
          <a:p>
            <a:r>
              <a:rPr lang="en-US" sz="2400" dirty="0"/>
              <a:t>Operations not supported by the pyplot interface</a:t>
            </a:r>
          </a:p>
          <a:p>
            <a:pPr lvl="1"/>
            <a:r>
              <a:rPr lang="en-US" sz="2400" dirty="0"/>
              <a:t>Access the current Figure or the current Axes using </a:t>
            </a:r>
            <a:r>
              <a:rPr lang="en-US" sz="2400" i="1" dirty="0"/>
              <a:t>plt.gcf()</a:t>
            </a:r>
            <a:r>
              <a:rPr lang="en-US" sz="2400" dirty="0"/>
              <a:t> and </a:t>
            </a:r>
            <a:r>
              <a:rPr lang="en-US" sz="2400" i="1" dirty="0" err="1"/>
              <a:t>plt.gca</a:t>
            </a:r>
            <a:r>
              <a:rPr lang="en-US" sz="2400" i="1" dirty="0"/>
              <a:t>()</a:t>
            </a:r>
            <a:r>
              <a:rPr lang="en-US" sz="2400" dirty="0"/>
              <a:t> and operate on them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6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{AE42991B-3CE1-6849-AD07-F15369BCDF90}tf10001069</Template>
  <TotalTime>472</TotalTime>
  <Words>180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3</vt:lpstr>
      <vt:lpstr>Wisp</vt:lpstr>
      <vt:lpstr>matplotlib.pyplot tutorial</vt:lpstr>
      <vt:lpstr>matplotlib</vt:lpstr>
      <vt:lpstr>matplotlib.pyplot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matplotlib.pyplot tutorial</dc:title>
  <dc:creator>Nabeel Nasir</dc:creator>
  <cp:lastModifiedBy>Nabeel Nasir</cp:lastModifiedBy>
  <cp:revision>6</cp:revision>
  <dcterms:created xsi:type="dcterms:W3CDTF">2019-09-26T01:20:08Z</dcterms:created>
  <dcterms:modified xsi:type="dcterms:W3CDTF">2019-09-26T09:12:09Z</dcterms:modified>
</cp:coreProperties>
</file>