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atic SC"/>
      <p:regular r:id="rId13"/>
      <p:bold r:id="rId14"/>
    </p:embeddedFont>
    <p:embeddedFont>
      <p:font typeface="Source Code Pr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font" Target="fonts/AmaticSC-bold.fntdata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30171b2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30171b2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30171b29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30171b29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30171b2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30171b2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30171b29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30171b29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30171b29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30171b29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30171b29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30171b29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Manufacturing Proposal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11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Acme White Label Manufacturing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to Widget Corporation of America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Acme Way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Wile E. Coyote - President and Chief Marketing Officer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 years as product testing division lead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Acme will drive your competition off a cliff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5" y="2945545"/>
            <a:ext cx="1313700" cy="21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Acme </a:t>
            </a:r>
            <a:r>
              <a:rPr lang="en"/>
              <a:t>Widget</a:t>
            </a:r>
            <a:r>
              <a:rPr lang="en"/>
              <a:t> Manufacturing Capabilities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in 1986 - </a:t>
            </a:r>
            <a:r>
              <a:rPr lang="en"/>
              <a:t>Celebrating</a:t>
            </a:r>
            <a:r>
              <a:rPr lang="en"/>
              <a:t> our 40th year next year!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White Label manufacturing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Quality and Service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Facilities located in Southwest 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Minimizes logistics impact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Widgets produced for several major corporations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Major discount retailer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Large food </a:t>
            </a:r>
            <a:r>
              <a:rPr lang="en"/>
              <a:t>conglomerate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Snoop Dogg - Seriously, we make Snoop Dogg’s widgets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Acme Widget Manufacturing Capabilites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949125" y="1228675"/>
            <a:ext cx="38832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Widget specific capabilities in Lake Havasu, Arizona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Color-specificity and flexibility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Red, yellow, green, and blue standard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Specialty colors (Teal, mauve, crimson)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 by the line hour, rather than unit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3475"/>
            <a:ext cx="47625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Schedule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Payment is by line hour, $200 per line hour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Production capacity varies by widget color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 - 1000 units per hour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Yellow - 500 units</a:t>
            </a:r>
            <a:r>
              <a:rPr lang="en"/>
              <a:t> per hour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- 2000 units per hour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 - 100 units per hour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Specialty Colors - 100 units per hour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Costs based on time on the 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Reduced transportation costs to distribution with no shipping costs.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Delivery costs to distribution centers at $100 per 1,000 units.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Flat delivery costs, without concern for color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Acme Way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Happy employees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Self-generated rocket launches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roadrunner lunch on Thursdays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Colorfast widgets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Patented color-retention technology with your brand label on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Outstanding customer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ship our products at cartoonish speeds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