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Maven Pro Medium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MavenProMedium-regular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056a89b376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056a89b376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056a89b376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056a89b376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056a89b376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056a89b376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056a89b376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056a89b376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056a89b376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056a89b376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056a89b376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056a89b376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056a89b376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056a89b376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56a89b376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056a89b376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056a89b376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056a89b376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056a89b376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056a89b376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056a89b376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056a89b376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056a89b376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056a89b376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56a89b376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56a89b376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056a89b376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056a89b376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056a89b376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056a89b376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558775" y="9492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Management 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558775" y="28221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Maven Pro"/>
                <a:ea typeface="Maven Pro"/>
                <a:cs typeface="Maven Pro"/>
                <a:sym typeface="Maven Pro"/>
              </a:rPr>
              <a:t>Mini Project</a:t>
            </a:r>
            <a:endParaRPr sz="19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079500" y="2455400"/>
            <a:ext cx="356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Team &amp; Roles: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Nabeel(TL) - Development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Dheeraj - Development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Rohit - Development and Non-technical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Srikavya - Non technical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Pranathi - Non technical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955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/>
        </p:nvSpPr>
        <p:spPr>
          <a:xfrm>
            <a:off x="8032500" y="103538"/>
            <a:ext cx="111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Bermuda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2" name="Google Shape;2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2650" y="103537"/>
            <a:ext cx="409850" cy="29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89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Implemetation</a:t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Sqlite3 module to connect with a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Creating attributes on student details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Simple conditional statement to create a working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Simple </a:t>
            </a:r>
            <a:r>
              <a:rPr lang="en-GB"/>
              <a:t>function calls to define functionalities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Finally adding the functionalities: Add, Delete, Modify and view record.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47175"/>
            <a:ext cx="2724722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2548475"/>
            <a:ext cx="42576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Demo</a:t>
            </a:r>
            <a:endParaRPr/>
          </a:p>
        </p:txBody>
      </p:sp>
      <p:pic>
        <p:nvPicPr>
          <p:cNvPr id="346" name="Google Shape;3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575" y="1217550"/>
            <a:ext cx="2724722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375" y="1597875"/>
            <a:ext cx="29337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5"/>
          <p:cNvPicPr preferRelativeResize="0"/>
          <p:nvPr/>
        </p:nvPicPr>
        <p:blipFill rotWithShape="1">
          <a:blip r:embed="rId3">
            <a:alphaModFix/>
          </a:blip>
          <a:srcRect b="58718" l="0" r="0" t="0"/>
          <a:stretch/>
        </p:blipFill>
        <p:spPr>
          <a:xfrm>
            <a:off x="2337000" y="681700"/>
            <a:ext cx="5076250" cy="15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250" y="2420850"/>
            <a:ext cx="40957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800" y="969850"/>
            <a:ext cx="39814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175" y="2212175"/>
            <a:ext cx="40767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Retrospective Meet</a:t>
            </a:r>
            <a:endParaRPr/>
          </a:p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Every command used while developing worked completely fine.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project can be further developed into an interactable window </a:t>
            </a:r>
            <a:r>
              <a:rPr lang="en-GB"/>
              <a:t>using Tkinter module.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More functionalities can be added like only login access to the database and database being password protected using a NoSQL database program like MongoDB.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1388550" y="14891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project</a:t>
            </a:r>
            <a:endParaRPr/>
          </a:p>
        </p:txBody>
      </p:sp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1303800" y="1481825"/>
            <a:ext cx="7030500" cy="30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Student management system is a database management system which allows the user to store student information in a query structured </a:t>
            </a:r>
            <a:r>
              <a:rPr lang="en-GB"/>
              <a:t>database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users of this system are mainly school/college management.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system allows the users to add, delete and </a:t>
            </a:r>
            <a:r>
              <a:rPr lang="en-GB"/>
              <a:t>modify</a:t>
            </a:r>
            <a:r>
              <a:rPr lang="en-GB"/>
              <a:t> student record accordingly.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project is built using sqlite3 module in python using PyCharm IDE.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Student information is stored in a .db format file which can be accessed using any database file viewer.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system also allows the user to view the complete record and as well as to view data according to a class.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Takeaways from Project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Effectively and </a:t>
            </a:r>
            <a:r>
              <a:rPr lang="en-GB"/>
              <a:t>conveniently</a:t>
            </a:r>
            <a:r>
              <a:rPr lang="en-GB"/>
              <a:t> manage student record.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Flexibility to manage </a:t>
            </a:r>
            <a:r>
              <a:rPr lang="en-GB"/>
              <a:t>the student details and modify them whenever necessary.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Ability to view student data class/section wise.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Easy to use.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Stories: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579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448"/>
              <a:buFont typeface="Maven Pro"/>
              <a:buChar char="●"/>
            </a:pPr>
            <a:r>
              <a:rPr lang="en-GB" sz="1448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Schools and colleges require a medium to store a record of students along with their details</a:t>
            </a:r>
            <a:endParaRPr sz="1448">
              <a:solidFill>
                <a:srgbClr val="666666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057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48"/>
              <a:buFont typeface="Maven Pro"/>
              <a:buChar char="●"/>
            </a:pPr>
            <a:r>
              <a:rPr lang="en-GB" sz="1448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Hence it becomes mandatory to maintain a student database management system</a:t>
            </a:r>
            <a:endParaRPr sz="1448">
              <a:solidFill>
                <a:srgbClr val="666666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057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48"/>
              <a:buFont typeface="Maven Pro"/>
              <a:buChar char="●"/>
            </a:pPr>
            <a:r>
              <a:rPr lang="en-GB" sz="1448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Allowing the user with flexible options like adding, deleting, modifying a record in the database will make the task more convenient.</a:t>
            </a:r>
            <a:endParaRPr sz="1448">
              <a:solidFill>
                <a:srgbClr val="666666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48">
              <a:solidFill>
                <a:srgbClr val="666666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Tasks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user is supposed to use an interface to manage the database.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interface allows user to: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View the complete student record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Search a student record by any attribute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Add an entry to the record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Delete an entry from  the record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Modify an entry from the record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Trello History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738" y="1524671"/>
            <a:ext cx="4624625" cy="29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875" y="1081075"/>
            <a:ext cx="69342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900" y="842963"/>
            <a:ext cx="68675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400" y="1272950"/>
            <a:ext cx="70294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