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5699" autoAdjust="0"/>
  </p:normalViewPr>
  <p:slideViewPr>
    <p:cSldViewPr>
      <p:cViewPr>
        <p:scale>
          <a:sx n="98" d="100"/>
          <a:sy n="98" d="100"/>
        </p:scale>
        <p:origin x="576" y="-4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D52DE-FE7A-45A9-BB4B-C25ABAB63D08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05FA8-4281-4CC7-AEBF-CFD3AEC986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05FA8-4281-4CC7-AEBF-CFD3AEC986E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05FA8-4281-4CC7-AEBF-CFD3AEC986E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C05FA8-4281-4CC7-AEBF-CFD3AEC986E8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667B-CE49-40D7-B96C-74B43F4C7DF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BA5C-859D-46FE-99EB-41D4C3587E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667B-CE49-40D7-B96C-74B43F4C7DF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BA5C-859D-46FE-99EB-41D4C3587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667B-CE49-40D7-B96C-74B43F4C7DF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BA5C-859D-46FE-99EB-41D4C3587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667B-CE49-40D7-B96C-74B43F4C7DF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BA5C-859D-46FE-99EB-41D4C3587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667B-CE49-40D7-B96C-74B43F4C7DF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BA5C-859D-46FE-99EB-41D4C3587ED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667B-CE49-40D7-B96C-74B43F4C7DF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BA5C-859D-46FE-99EB-41D4C3587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667B-CE49-40D7-B96C-74B43F4C7DF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BA5C-859D-46FE-99EB-41D4C3587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667B-CE49-40D7-B96C-74B43F4C7DF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BA5C-859D-46FE-99EB-41D4C3587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667B-CE49-40D7-B96C-74B43F4C7DF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BA5C-859D-46FE-99EB-41D4C3587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667B-CE49-40D7-B96C-74B43F4C7DF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4BA5C-859D-46FE-99EB-41D4C3587E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667B-CE49-40D7-B96C-74B43F4C7DF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AB4BA5C-859D-46FE-99EB-41D4C3587ED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DD667B-CE49-40D7-B96C-74B43F4C7DFD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AB4BA5C-859D-46FE-99EB-41D4C3587ED8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pms.pk/eys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 smtClean="0">
                <a:solidFill>
                  <a:schemeClr val="tx1"/>
                </a:solidFill>
                <a:effectLst/>
              </a:rPr>
              <a:t>AIS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chemeClr val="tx1"/>
                </a:solidFill>
                <a:effectLst/>
              </a:rPr>
              <a:t>APSACS Information System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856488"/>
          </a:xfrm>
        </p:spPr>
        <p:txBody>
          <a:bodyPr>
            <a:noAutofit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DELETE CLASS TEACHER/ PDR REMARK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khate\Downloads\screen\screencapture-apms-pk-displayclassteacherremarks-2022-06-10-00_15_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8458200" cy="48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ACADEMIC DEVELOPMENT RECORD </a:t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C:\Users\khate\Downloads\screen\screencapture-apms-pk-eys1-2022-06-10-00_19_3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1"/>
            <a:ext cx="8534400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9358"/>
            <a:ext cx="8229600" cy="627888"/>
          </a:xfrm>
        </p:spPr>
        <p:txBody>
          <a:bodyPr>
            <a:noAutofit/>
          </a:bodyPr>
          <a:lstStyle/>
          <a:p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600" dirty="0" smtClean="0"/>
              <a:t>DELETE ACADEMIC DEVELOPMENT RECORD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 descr="C:\Users\khate\Downloads\screen\screencapture-apms-pk-deletecdr-2022-06-10-00_27_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84582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CDR FOR CLASS (EYS-1)</a:t>
            </a:r>
            <a:br>
              <a:rPr lang="en-US" sz="4000" dirty="0" smtClean="0"/>
            </a:br>
            <a:endParaRPr lang="en-US" sz="4000" dirty="0" smtClean="0"/>
          </a:p>
        </p:txBody>
      </p:sp>
      <p:pic>
        <p:nvPicPr>
          <p:cNvPr id="11266" name="Picture 2" descr="C:\Users\khate\Downloads\screen\screencapture-apms-pk-cdrpg-2022-06-10-00_32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260" y="1676400"/>
            <a:ext cx="8229600" cy="2697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CDR for Class (EYS 2-Pre)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C:\Users\khate\Downloads\screen\screencapture-apms-pk-cdrkgprep-2022-06-10-01_02_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1960880"/>
            <a:ext cx="8686801" cy="460838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746129"/>
            <a:ext cx="8229600" cy="8564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TRACKING SHEET (EYS-2)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3338489" y="3244334"/>
            <a:ext cx="2467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2"/>
              </a:rPr>
              <a:t>Tracking Sheet (EYS-2)</a:t>
            </a:r>
            <a:endParaRPr lang="en-US" dirty="0"/>
          </a:p>
        </p:txBody>
      </p:sp>
      <p:pic>
        <p:nvPicPr>
          <p:cNvPr id="13314" name="Picture 2" descr="C:\Users\khate\Downloads\screen\screencapture-apms-pk-eys2-2022-06-10-01_12_2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3820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DELETE TRACKING SHEET (EYS-2)</a:t>
            </a:r>
            <a:endParaRPr lang="en-US" sz="4000" dirty="0"/>
          </a:p>
        </p:txBody>
      </p:sp>
      <p:pic>
        <p:nvPicPr>
          <p:cNvPr id="14338" name="Picture 2" descr="C:\Users\khate\Downloads\screen\screencapture-apms-pk-deleteeys2-2022-06-10-01_16_3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458200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37" y="762000"/>
            <a:ext cx="8229600" cy="8564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GRADE ENTRY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C:\Users\khate\Downloads\screen\screencapture-apms-pk-gradeentry-2022-06-10-01_21_2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905000"/>
            <a:ext cx="8534400" cy="4362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2362200"/>
            <a:ext cx="8229600" cy="1143000"/>
          </a:xfrm>
        </p:spPr>
        <p:txBody>
          <a:bodyPr/>
          <a:lstStyle/>
          <a:p>
            <a:r>
              <a:rPr lang="en-US" sz="5400" i="1" dirty="0"/>
              <a:t>THANKS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AIS LOGIN</a:t>
            </a:r>
            <a:endParaRPr lang="en-US" sz="4000" dirty="0"/>
          </a:p>
        </p:txBody>
      </p:sp>
      <p:pic>
        <p:nvPicPr>
          <p:cNvPr id="1026" name="Picture 2" descr="C:\Users\khate\Downloads\screen\screencapture-apms-pk-login-2022-06-09-21_58_27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09801"/>
            <a:ext cx="8229600" cy="396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7040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AIS DASHBOAD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khate\Downloads\screen\dashboar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8591923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5400" i="1" dirty="0"/>
              <a:t>OPEN  THE  </a:t>
            </a:r>
            <a:r>
              <a:rPr lang="en-US" sz="5400" i="1" dirty="0" smtClean="0"/>
              <a:t>EXAMS </a:t>
            </a:r>
            <a:r>
              <a:rPr lang="en-US" sz="5400" i="1" dirty="0"/>
              <a:t>(EYS1 - XII)</a:t>
            </a:r>
            <a:br>
              <a:rPr lang="en-US" sz="5400" i="1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MULIPLE MARKS ENTRY</a:t>
            </a:r>
            <a:endParaRPr lang="en-US" sz="4000" dirty="0"/>
          </a:p>
        </p:txBody>
      </p:sp>
      <p:pic>
        <p:nvPicPr>
          <p:cNvPr id="3074" name="Picture 2" descr="C:\Users\khate\Downloads\screen\apms-pk-multiplemarksentr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57400"/>
            <a:ext cx="8154265" cy="4591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C:\Users\khate\Downloads\screen\apms-pk-multiplemarksentrY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1" y="1828800"/>
            <a:ext cx="8889568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 smtClean="0"/>
              <a:t>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khate\Downloads\screen\screencapture-ap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3058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627888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UPDATE MARKS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khate\Downloads\screen\update ma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8229600" cy="4476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8028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TEACHER PDR RE-MARKS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khate\Downloads\screen\screencapture-apms-pk-classteacherremarks-2022-06-10-00_07_1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828800"/>
            <a:ext cx="84582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249</TotalTime>
  <Words>57</Words>
  <Application>Microsoft Office PowerPoint</Application>
  <PresentationFormat>On-screen Show (4:3)</PresentationFormat>
  <Paragraphs>22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Constantia</vt:lpstr>
      <vt:lpstr>Wingdings 2</vt:lpstr>
      <vt:lpstr>Flow</vt:lpstr>
      <vt:lpstr>AIS APSACS Information System</vt:lpstr>
      <vt:lpstr>AIS LOGIN</vt:lpstr>
      <vt:lpstr>AIS DASHBOAD</vt:lpstr>
      <vt:lpstr>OPEN  THE  EXAMS (EYS1 - XII) </vt:lpstr>
      <vt:lpstr>MULIPLE MARKS ENTRY</vt:lpstr>
      <vt:lpstr>MARK ENTRY</vt:lpstr>
      <vt:lpstr>DELETE MARKS</vt:lpstr>
      <vt:lpstr>UPDATE MARKS</vt:lpstr>
      <vt:lpstr>CLASS TEACHER PDR RE-MARKS</vt:lpstr>
      <vt:lpstr>  DELETE CLASS TEACHER/ PDR REMARK</vt:lpstr>
      <vt:lpstr>ACADEMIC DEVELOPMENT RECORD  </vt:lpstr>
      <vt:lpstr>      DELETE ACADEMIC DEVELOPMENT RECORD</vt:lpstr>
      <vt:lpstr>CDR FOR CLASS (EYS-1) </vt:lpstr>
      <vt:lpstr>  CDR for Class (EYS 2-Pre)</vt:lpstr>
      <vt:lpstr>TRACKING SHEET (EYS-2)</vt:lpstr>
      <vt:lpstr>DELETE TRACKING SHEET (EYS-2)</vt:lpstr>
      <vt:lpstr>GRADE ENTRY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AIS APSACS Information System</dc:title>
  <dc:creator>khateeb hunj</dc:creator>
  <cp:lastModifiedBy>peek nabeel</cp:lastModifiedBy>
  <cp:revision>24</cp:revision>
  <dcterms:created xsi:type="dcterms:W3CDTF">2022-06-09T16:51:19Z</dcterms:created>
  <dcterms:modified xsi:type="dcterms:W3CDTF">2022-06-10T01:49:38Z</dcterms:modified>
</cp:coreProperties>
</file>