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2" r:id="rId2"/>
  </p:sldMasterIdLst>
  <p:notesMasterIdLst>
    <p:notesMasterId r:id="rId6"/>
  </p:notesMasterIdLst>
  <p:handoutMasterIdLst>
    <p:handoutMasterId r:id="rId7"/>
  </p:handoutMasterIdLst>
  <p:sldIdLst>
    <p:sldId id="330" r:id="rId3"/>
    <p:sldId id="336" r:id="rId4"/>
    <p:sldId id="3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454"/>
    <a:srgbClr val="61258A"/>
    <a:srgbClr val="B4555C"/>
    <a:srgbClr val="FBB354"/>
    <a:srgbClr val="26B679"/>
    <a:srgbClr val="B81980"/>
    <a:srgbClr val="FD0F77"/>
    <a:srgbClr val="E35D81"/>
    <a:srgbClr val="F9D73A"/>
    <a:srgbClr val="FA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 showGuides="1">
      <p:cViewPr varScale="1">
        <p:scale>
          <a:sx n="109" d="100"/>
          <a:sy n="10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8B24-5743-4CA5-BB0E-D356413AA6C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6DF6D-1706-4A8A-84A9-3D08BECFE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6838" y="744538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87B48-1789-4A4F-B005-D7EC5E815FC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6838" y="744538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87B48-1789-4A4F-B005-D7EC5E815F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8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F3F1FC"/>
            </a:gs>
            <a:gs pos="74000">
              <a:srgbClr val="BFCBD9"/>
            </a:gs>
            <a:gs pos="83000">
              <a:srgbClr val="BFCBD9"/>
            </a:gs>
            <a:gs pos="100000">
              <a:srgbClr val="BFCB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3A74B8-EF64-4578-9A72-98E8B3A3A1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3F1FC"/>
              </a:gs>
              <a:gs pos="74000">
                <a:srgbClr val="BFCBD9"/>
              </a:gs>
              <a:gs pos="83000">
                <a:srgbClr val="BFCBD9"/>
              </a:gs>
              <a:gs pos="100000">
                <a:srgbClr val="BFCBD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3261B-DE37-4912-AF5A-8E51A0F03535}"/>
              </a:ext>
            </a:extLst>
          </p:cNvPr>
          <p:cNvSpPr/>
          <p:nvPr userDrawn="1"/>
        </p:nvSpPr>
        <p:spPr>
          <a:xfrm>
            <a:off x="1528666" y="1205418"/>
            <a:ext cx="10037026" cy="4944389"/>
          </a:xfrm>
          <a:prstGeom prst="rect">
            <a:avLst/>
          </a:prstGeom>
          <a:effectLst>
            <a:outerShdw blurRad="711200" dist="393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EA7C3A-9E97-4FD9-9258-90A2A701B48E}"/>
              </a:ext>
            </a:extLst>
          </p:cNvPr>
          <p:cNvSpPr/>
          <p:nvPr userDrawn="1"/>
        </p:nvSpPr>
        <p:spPr>
          <a:xfrm>
            <a:off x="444132" y="298383"/>
            <a:ext cx="11303919" cy="6039285"/>
          </a:xfrm>
          <a:prstGeom prst="roundRect">
            <a:avLst>
              <a:gd name="adj" fmla="val 17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F1A8A-E8B1-4F56-8E05-BF95BE98DE5B}"/>
              </a:ext>
            </a:extLst>
          </p:cNvPr>
          <p:cNvSpPr/>
          <p:nvPr userDrawn="1"/>
        </p:nvSpPr>
        <p:spPr>
          <a:xfrm>
            <a:off x="444132" y="298383"/>
            <a:ext cx="11303919" cy="3119063"/>
          </a:xfrm>
          <a:custGeom>
            <a:avLst/>
            <a:gdLst>
              <a:gd name="connsiteX0" fmla="*/ 95348 w 10727264"/>
              <a:gd name="connsiteY0" fmla="*/ 0 h 2696634"/>
              <a:gd name="connsiteX1" fmla="*/ 10631916 w 10727264"/>
              <a:gd name="connsiteY1" fmla="*/ 0 h 2696634"/>
              <a:gd name="connsiteX2" fmla="*/ 10727264 w 10727264"/>
              <a:gd name="connsiteY2" fmla="*/ 95348 h 2696634"/>
              <a:gd name="connsiteX3" fmla="*/ 10727264 w 10727264"/>
              <a:gd name="connsiteY3" fmla="*/ 2696634 h 2696634"/>
              <a:gd name="connsiteX4" fmla="*/ 0 w 10727264"/>
              <a:gd name="connsiteY4" fmla="*/ 2696634 h 2696634"/>
              <a:gd name="connsiteX5" fmla="*/ 0 w 10727264"/>
              <a:gd name="connsiteY5" fmla="*/ 95348 h 2696634"/>
              <a:gd name="connsiteX6" fmla="*/ 95348 w 10727264"/>
              <a:gd name="connsiteY6" fmla="*/ 0 h 269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7264" h="2696634">
                <a:moveTo>
                  <a:pt x="95348" y="0"/>
                </a:moveTo>
                <a:lnTo>
                  <a:pt x="10631916" y="0"/>
                </a:lnTo>
                <a:cubicBezTo>
                  <a:pt x="10684575" y="0"/>
                  <a:pt x="10727264" y="42689"/>
                  <a:pt x="10727264" y="95348"/>
                </a:cubicBezTo>
                <a:lnTo>
                  <a:pt x="10727264" y="2696634"/>
                </a:lnTo>
                <a:lnTo>
                  <a:pt x="0" y="2696634"/>
                </a:lnTo>
                <a:lnTo>
                  <a:pt x="0" y="95348"/>
                </a:lnTo>
                <a:cubicBezTo>
                  <a:pt x="0" y="42689"/>
                  <a:pt x="42689" y="0"/>
                  <a:pt x="95348" y="0"/>
                </a:cubicBezTo>
                <a:close/>
              </a:path>
            </a:pathLst>
          </a:custGeom>
          <a:solidFill>
            <a:srgbClr val="FBB354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764" y="2108499"/>
            <a:ext cx="9635545" cy="1128016"/>
          </a:xfrm>
        </p:spPr>
        <p:txBody>
          <a:bodyPr anchor="b">
            <a:normAutofit/>
          </a:bodyPr>
          <a:lstStyle>
            <a:lvl1pPr algn="ctr">
              <a:defRPr sz="7200" b="1" cap="all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764" y="3532899"/>
            <a:ext cx="9635545" cy="7699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288379" y="6412811"/>
            <a:ext cx="245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www.drona-k12.com</a:t>
            </a:r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1235763" y="735407"/>
            <a:ext cx="9635545" cy="1128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44132" y="6403186"/>
            <a:ext cx="64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     support@drone-k12.com         +91</a:t>
            </a:r>
            <a:r>
              <a:rPr lang="en-US" b="1" baseline="0" dirty="0"/>
              <a:t> 8248420232</a:t>
            </a:r>
            <a:r>
              <a:rPr lang="en-US" b="1" dirty="0"/>
              <a:t>     </a:t>
            </a:r>
          </a:p>
        </p:txBody>
      </p:sp>
      <p:pic>
        <p:nvPicPr>
          <p:cNvPr id="16" name="Picture 4" descr="Download Icons Envelope Computer Design Mail Icon HQ PNG Image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4" y="6466168"/>
            <a:ext cx="254250" cy="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WhatsApp Computer Icons iPhone Message - Whatsapp icon download ...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56" y="6432372"/>
            <a:ext cx="319748" cy="31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32" y="3247370"/>
            <a:ext cx="4080641" cy="40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617-F728-4345-9B63-C0B5F79D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7351E8-B1DF-47F2-BEAE-438019E48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44699"/>
            <a:ext cx="10515600" cy="4328159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58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56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8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98783" y="3550522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pte.crucibledesk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46294" y="4781804"/>
            <a:ext cx="65018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Thank you, all the best for</a:t>
            </a:r>
            <a:r>
              <a:rPr lang="en-US" sz="3200" b="1" baseline="0" dirty="0">
                <a:solidFill>
                  <a:srgbClr val="00B050"/>
                </a:solidFill>
              </a:rPr>
              <a:t> your prep!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790570" y="3030699"/>
            <a:ext cx="2213298" cy="369332"/>
            <a:chOff x="3465356" y="2633133"/>
            <a:chExt cx="2213298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65356" y="2633133"/>
              <a:ext cx="221329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aseline="0" dirty="0">
                  <a:solidFill>
                    <a:schemeClr val="bg1"/>
                  </a:solidFill>
                  <a:effectLst/>
                </a:rPr>
                <a:t>Prepared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3" y="988446"/>
            <a:ext cx="5748540" cy="17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3F1FC"/>
            </a:gs>
            <a:gs pos="74000">
              <a:srgbClr val="BFCBD9"/>
            </a:gs>
            <a:gs pos="83000">
              <a:srgbClr val="BFCBD9"/>
            </a:gs>
            <a:gs pos="100000">
              <a:srgbClr val="BFCBD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BCEAB2-FBDF-46DE-8DD3-07B5136284FA}"/>
              </a:ext>
            </a:extLst>
          </p:cNvPr>
          <p:cNvSpPr/>
          <p:nvPr userDrawn="1"/>
        </p:nvSpPr>
        <p:spPr>
          <a:xfrm>
            <a:off x="1828800" y="1562100"/>
            <a:ext cx="9525000" cy="4555067"/>
          </a:xfrm>
          <a:prstGeom prst="rect">
            <a:avLst/>
          </a:prstGeom>
          <a:effectLst>
            <a:outerShdw blurRad="711200" dist="393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E6ECE6-8137-4F41-A6F0-DC9623651236}"/>
              </a:ext>
            </a:extLst>
          </p:cNvPr>
          <p:cNvSpPr/>
          <p:nvPr userDrawn="1"/>
        </p:nvSpPr>
        <p:spPr>
          <a:xfrm>
            <a:off x="301487" y="331961"/>
            <a:ext cx="11589026" cy="6055199"/>
          </a:xfrm>
          <a:prstGeom prst="roundRect">
            <a:avLst>
              <a:gd name="adj" fmla="val 1770"/>
            </a:avLst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12DC555-B169-430C-85D9-8F1BCAF97743}"/>
              </a:ext>
            </a:extLst>
          </p:cNvPr>
          <p:cNvSpPr/>
          <p:nvPr userDrawn="1"/>
        </p:nvSpPr>
        <p:spPr>
          <a:xfrm>
            <a:off x="301487" y="304769"/>
            <a:ext cx="11589026" cy="910845"/>
          </a:xfrm>
          <a:custGeom>
            <a:avLst/>
            <a:gdLst>
              <a:gd name="connsiteX0" fmla="*/ 104578 w 11242380"/>
              <a:gd name="connsiteY0" fmla="*/ 0 h 1364297"/>
              <a:gd name="connsiteX1" fmla="*/ 11137802 w 11242380"/>
              <a:gd name="connsiteY1" fmla="*/ 0 h 1364297"/>
              <a:gd name="connsiteX2" fmla="*/ 11242380 w 11242380"/>
              <a:gd name="connsiteY2" fmla="*/ 104578 h 1364297"/>
              <a:gd name="connsiteX3" fmla="*/ 11242380 w 11242380"/>
              <a:gd name="connsiteY3" fmla="*/ 1364297 h 1364297"/>
              <a:gd name="connsiteX4" fmla="*/ 0 w 11242380"/>
              <a:gd name="connsiteY4" fmla="*/ 1364297 h 1364297"/>
              <a:gd name="connsiteX5" fmla="*/ 0 w 11242380"/>
              <a:gd name="connsiteY5" fmla="*/ 104578 h 1364297"/>
              <a:gd name="connsiteX6" fmla="*/ 104578 w 11242380"/>
              <a:gd name="connsiteY6" fmla="*/ 0 h 13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42380" h="1364297">
                <a:moveTo>
                  <a:pt x="104578" y="0"/>
                </a:moveTo>
                <a:lnTo>
                  <a:pt x="11137802" y="0"/>
                </a:lnTo>
                <a:cubicBezTo>
                  <a:pt x="11195559" y="0"/>
                  <a:pt x="11242380" y="46821"/>
                  <a:pt x="11242380" y="104578"/>
                </a:cubicBezTo>
                <a:lnTo>
                  <a:pt x="11242380" y="1364297"/>
                </a:lnTo>
                <a:lnTo>
                  <a:pt x="0" y="1364297"/>
                </a:lnTo>
                <a:lnTo>
                  <a:pt x="0" y="104578"/>
                </a:lnTo>
                <a:cubicBezTo>
                  <a:pt x="0" y="46821"/>
                  <a:pt x="46821" y="0"/>
                  <a:pt x="104578" y="0"/>
                </a:cubicBezTo>
                <a:close/>
              </a:path>
            </a:pathLst>
          </a:custGeom>
          <a:solidFill>
            <a:srgbClr val="FBB354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896" y="84423"/>
            <a:ext cx="10515600" cy="135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9405615" y="6423977"/>
            <a:ext cx="245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www.drona-k12.com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2987" y="6404727"/>
            <a:ext cx="640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     support@drone-k12.com         +91</a:t>
            </a:r>
            <a:r>
              <a:rPr lang="en-US" b="1" baseline="0" dirty="0"/>
              <a:t> 8248420232</a:t>
            </a:r>
            <a:r>
              <a:rPr lang="en-US" b="1" dirty="0"/>
              <a:t>     </a:t>
            </a:r>
          </a:p>
        </p:txBody>
      </p:sp>
      <p:pic>
        <p:nvPicPr>
          <p:cNvPr id="18" name="Picture 4" descr="Download Icons Envelope Computer Design Mail Icon HQ PNG Image ...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" y="6471893"/>
            <a:ext cx="254250" cy="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WhatsApp Computer Icons iPhone Message - Whatsapp icon download ...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6" y="6443538"/>
            <a:ext cx="319748" cy="31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1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7" r:id="rId2"/>
    <p:sldLayoutId id="2147483712" r:id="rId3"/>
    <p:sldLayoutId id="2147483718" r:id="rId4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rgbClr val="5D686E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rgbClr val="5D686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rgbClr val="5D686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5D686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5D686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35764" y="1768741"/>
            <a:ext cx="9635545" cy="11280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B455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{CHAPTER_TITLE}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{TOPIC_TO_DISCUSS}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41028" y="431636"/>
            <a:ext cx="10625015" cy="1128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b="0" cap="non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{COURSE_TITLE}</a:t>
            </a:r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0579" y="406099"/>
            <a:ext cx="11513144" cy="78788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{SLIDE_TITLE1}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579" y="1344203"/>
            <a:ext cx="1124164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{TEXT1}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{SUBTEXT1}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{SUBTEXT2}</a:t>
            </a:r>
            <a:endParaRPr lang="en-US" alt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8099"/>
            <a:ext cx="0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990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2AF328-EB8B-4A1C-9368-56023328D2DE}"/>
              </a:ext>
            </a:extLst>
          </p:cNvPr>
          <p:cNvSpPr/>
          <p:nvPr/>
        </p:nvSpPr>
        <p:spPr>
          <a:xfrm>
            <a:off x="6105860" y="1811766"/>
            <a:ext cx="5526708" cy="36717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{%image}</a:t>
            </a:r>
            <a:endParaRPr lang="en-US" altLang="en-US" sz="2000" dirty="0">
              <a:solidFill>
                <a:srgbClr val="2B323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77" y="1288934"/>
            <a:ext cx="50346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{TEXT2}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{TEXT3}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0579" y="406099"/>
            <a:ext cx="11513144" cy="78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defRPr/>
            </a:pPr>
            <a:r>
              <a:rPr lang="en-US"/>
              <a:t>{SLIDE_TITLE2}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5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- PresentationGO">
  <a:themeElements>
    <a:clrScheme name="Custom 1">
      <a:dk1>
        <a:srgbClr val="2B323B"/>
      </a:dk1>
      <a:lt1>
        <a:sysClr val="window" lastClr="FFFFFF"/>
      </a:lt1>
      <a:dk2>
        <a:srgbClr val="5D686E"/>
      </a:dk2>
      <a:lt2>
        <a:srgbClr val="E7E6E6"/>
      </a:lt2>
      <a:accent1>
        <a:srgbClr val="92D050"/>
      </a:accent1>
      <a:accent2>
        <a:srgbClr val="00B050"/>
      </a:accent2>
      <a:accent3>
        <a:srgbClr val="F6F7FC"/>
      </a:accent3>
      <a:accent4>
        <a:srgbClr val="BFCBD9"/>
      </a:accent4>
      <a:accent5>
        <a:srgbClr val="00B050"/>
      </a:accent5>
      <a:accent6>
        <a:srgbClr val="00B050"/>
      </a:accent6>
      <a:hlink>
        <a:srgbClr val="00B050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7_T_PGO_Gradient-Pink-16_9.potx" id="{49DCC27C-4834-4B89-B2D8-1C42CE3D3DEF}" vid="{660E5976-7FD1-4590-8362-CE3F98004E9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7_T_PGO_Gradient-Pink-16_9.potx" id="{49DCC27C-4834-4B89-B2D8-1C42CE3D3DEF}" vid="{8C4F9CBA-7981-4C10-BBC4-FD2344EFB6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0107_T_PGO_Gradient-Pink-16_9</Template>
  <TotalTime>18</TotalTime>
  <Words>48</Words>
  <Application>Microsoft Office PowerPoint</Application>
  <PresentationFormat>Breedbeeld</PresentationFormat>
  <Paragraphs>13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SFMono-Regular</vt:lpstr>
      <vt:lpstr>Wingdings</vt:lpstr>
      <vt:lpstr>Custom Design - PresentationGO</vt:lpstr>
      <vt:lpstr>Custom Design</vt:lpstr>
      <vt:lpstr>{CHAPTER_TITLE}</vt:lpstr>
      <vt:lpstr>{SLIDE_TITLE1}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{CHAPTER_TITLE}</dc:title>
  <cp:lastModifiedBy>Sam Geens</cp:lastModifiedBy>
  <cp:revision>11</cp:revision>
  <dcterms:created xsi:type="dcterms:W3CDTF">2020-02-14T03:01:12Z</dcterms:created>
  <dcterms:modified xsi:type="dcterms:W3CDTF">2023-05-29T14:35:08Z</dcterms:modified>
</cp:coreProperties>
</file>