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288" y="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8F62-63B8-4CF3-AFAC-9F1A34D45D58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EA96-A12E-4FD4-8102-AC16C132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8F62-63B8-4CF3-AFAC-9F1A34D45D58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EA96-A12E-4FD4-8102-AC16C132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6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8F62-63B8-4CF3-AFAC-9F1A34D45D58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EA96-A12E-4FD4-8102-AC16C132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8F62-63B8-4CF3-AFAC-9F1A34D45D58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EA96-A12E-4FD4-8102-AC16C132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3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8F62-63B8-4CF3-AFAC-9F1A34D45D58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EA96-A12E-4FD4-8102-AC16C132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4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8F62-63B8-4CF3-AFAC-9F1A34D45D58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EA96-A12E-4FD4-8102-AC16C132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9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8F62-63B8-4CF3-AFAC-9F1A34D45D58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EA96-A12E-4FD4-8102-AC16C132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9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8F62-63B8-4CF3-AFAC-9F1A34D45D58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EA96-A12E-4FD4-8102-AC16C132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8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8F62-63B8-4CF3-AFAC-9F1A34D45D58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EA96-A12E-4FD4-8102-AC16C132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8F62-63B8-4CF3-AFAC-9F1A34D45D58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EA96-A12E-4FD4-8102-AC16C132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4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8F62-63B8-4CF3-AFAC-9F1A34D45D58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EA96-A12E-4FD4-8102-AC16C132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0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B8F62-63B8-4CF3-AFAC-9F1A34D45D58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7EA96-A12E-4FD4-8102-AC16C132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4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921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887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921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91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921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59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921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0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921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67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5" t="2084" r="28502" b="30556"/>
          <a:stretch/>
        </p:blipFill>
        <p:spPr bwMode="auto">
          <a:xfrm>
            <a:off x="1981200" y="533400"/>
            <a:ext cx="5396016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80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5" t="1587" r="28502" b="28969"/>
          <a:stretch/>
        </p:blipFill>
        <p:spPr bwMode="auto">
          <a:xfrm>
            <a:off x="2057400" y="116114"/>
            <a:ext cx="5529943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56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921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38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921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86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921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35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Cullen College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LabUser</dc:creator>
  <cp:lastModifiedBy>LabUser</cp:lastModifiedBy>
  <cp:revision>12</cp:revision>
  <dcterms:created xsi:type="dcterms:W3CDTF">2019-08-10T21:38:41Z</dcterms:created>
  <dcterms:modified xsi:type="dcterms:W3CDTF">2019-08-11T20:32:15Z</dcterms:modified>
</cp:coreProperties>
</file>