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DE52-48E8-4DDB-9330-43CDC5C1A49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826-07AE-419E-8C62-F537B95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5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DE52-48E8-4DDB-9330-43CDC5C1A49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826-07AE-419E-8C62-F537B95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DE52-48E8-4DDB-9330-43CDC5C1A49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826-07AE-419E-8C62-F537B95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DE52-48E8-4DDB-9330-43CDC5C1A49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826-07AE-419E-8C62-F537B95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3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DE52-48E8-4DDB-9330-43CDC5C1A49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826-07AE-419E-8C62-F537B95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2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DE52-48E8-4DDB-9330-43CDC5C1A49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826-07AE-419E-8C62-F537B95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DE52-48E8-4DDB-9330-43CDC5C1A49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826-07AE-419E-8C62-F537B95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DE52-48E8-4DDB-9330-43CDC5C1A49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826-07AE-419E-8C62-F537B95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DE52-48E8-4DDB-9330-43CDC5C1A49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826-07AE-419E-8C62-F537B95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3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DE52-48E8-4DDB-9330-43CDC5C1A49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826-07AE-419E-8C62-F537B95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4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DE52-48E8-4DDB-9330-43CDC5C1A49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0826-07AE-419E-8C62-F537B95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7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DE52-48E8-4DDB-9330-43CDC5C1A49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F0826-07AE-419E-8C62-F537B95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616" y="2390446"/>
            <a:ext cx="9144000" cy="1215395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>
                <a:latin typeface="+mn-lt"/>
              </a:rPr>
              <a:t>CI CD pipeline for OneView SDKs </a:t>
            </a:r>
          </a:p>
        </p:txBody>
      </p:sp>
    </p:spTree>
    <p:extLst>
      <p:ext uri="{BB962C8B-B14F-4D97-AF65-F5344CB8AC3E}">
        <p14:creationId xmlns:p14="http://schemas.microsoft.com/office/powerpoint/2010/main" val="190858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Continuous Integration - It is a development practice that requires developers to integrate code into source code repository several time a day. By integrating regularly, one can detect errors quickly and locate them easily.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Continuous Delivery - It is a series of practices designed to ensure that code can be rapidly and safely deployed to production by delivery every change to a production. This is an extension to CI, where in the delivery process is a automated enabling anytime deployment into production.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Continuous Deployment - It is a strategy for releases wherein any code commit that passes the automated testing phase is automatically released into open source environment, making changes that are visible to consumers.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Continuous Monitoring - Continuous monitoring is the process and technology used to detect compliance and risk issues associated with an organization's financial and operational environment.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259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/>
            </a:r>
            <a:br>
              <a:rPr lang="en-US" u="sng" dirty="0"/>
            </a:br>
            <a:r>
              <a:rPr lang="en-US" u="sng" dirty="0"/>
              <a:t/>
            </a:r>
            <a:br>
              <a:rPr lang="en-US" u="sng" dirty="0"/>
            </a:br>
            <a:r>
              <a:rPr lang="en-US" u="sng" dirty="0"/>
              <a:t>Continuous Integration</a:t>
            </a:r>
            <a:br>
              <a:rPr lang="en-US" u="sng" dirty="0"/>
            </a:br>
            <a:r>
              <a:rPr lang="en-US" u="sng" dirty="0"/>
              <a:t/>
            </a:r>
            <a:br>
              <a:rPr lang="en-US" u="sng" dirty="0"/>
            </a:br>
            <a:r>
              <a:rPr lang="en-US" sz="1800" dirty="0">
                <a:latin typeface="+mn-lt"/>
              </a:rPr>
              <a:t>Whenever there is a new commit to GitHub, there is a GitHub Action which follows a pipeline of below mentioned tasks. </a:t>
            </a:r>
            <a:r>
              <a:rPr lang="en-US" dirty="0"/>
              <a:t/>
            </a:r>
            <a:br>
              <a:rPr lang="en-US" dirty="0"/>
            </a:br>
            <a:endParaRPr lang="en-US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1294257" y="2504169"/>
            <a:ext cx="16776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Repository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check-out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91308" y="2503266"/>
            <a:ext cx="1692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Validate playbooks/modules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949846" y="2503266"/>
            <a:ext cx="16776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 Unit Tests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91309" y="4080807"/>
            <a:ext cx="16776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Coverage(should meet certain threshold)</a:t>
            </a:r>
          </a:p>
        </p:txBody>
      </p:sp>
      <p:sp>
        <p:nvSpPr>
          <p:cNvPr id="12" name="Rounded Rectangle 11"/>
          <p:cNvSpPr>
            <a:spLocks/>
          </p:cNvSpPr>
          <p:nvPr/>
        </p:nvSpPr>
        <p:spPr>
          <a:xfrm>
            <a:off x="3743293" y="2493741"/>
            <a:ext cx="1676579" cy="9153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code quality using SonarQube/PyLint/Flake8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949846" y="4073991"/>
            <a:ext cx="1677600" cy="914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 Integration Tests</a:t>
            </a:r>
          </a:p>
        </p:txBody>
      </p:sp>
      <p:cxnSp>
        <p:nvCxnSpPr>
          <p:cNvPr id="16" name="Straight Arrow Connector 15"/>
          <p:cNvCxnSpPr>
            <a:cxnSpLocks/>
            <a:stCxn id="4" idx="3"/>
            <a:endCxn id="12" idx="1"/>
          </p:cNvCxnSpPr>
          <p:nvPr/>
        </p:nvCxnSpPr>
        <p:spPr>
          <a:xfrm flipV="1">
            <a:off x="2971857" y="2951394"/>
            <a:ext cx="771436" cy="99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2" idx="3"/>
            <a:endCxn id="9" idx="1"/>
          </p:cNvCxnSpPr>
          <p:nvPr/>
        </p:nvCxnSpPr>
        <p:spPr>
          <a:xfrm>
            <a:off x="5419872" y="2951394"/>
            <a:ext cx="771436" cy="9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9" idx="3"/>
            <a:endCxn id="10" idx="1"/>
          </p:cNvCxnSpPr>
          <p:nvPr/>
        </p:nvCxnSpPr>
        <p:spPr>
          <a:xfrm>
            <a:off x="7883308" y="2960466"/>
            <a:ext cx="10665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0" idx="2"/>
            <a:endCxn id="13" idx="0"/>
          </p:cNvCxnSpPr>
          <p:nvPr/>
        </p:nvCxnSpPr>
        <p:spPr>
          <a:xfrm>
            <a:off x="9788646" y="3417666"/>
            <a:ext cx="0" cy="656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1"/>
            <a:endCxn id="11" idx="3"/>
          </p:cNvCxnSpPr>
          <p:nvPr/>
        </p:nvCxnSpPr>
        <p:spPr>
          <a:xfrm flipH="1">
            <a:off x="7868909" y="4531191"/>
            <a:ext cx="1080937" cy="68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30780" y="5644715"/>
            <a:ext cx="10480375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Only if all stages pass &amp; code coverage meets a certain threshold then the build passes allows us to merge that particular commit otherwise if any of steps in the flow are errored out, then developer has to recheck-in the code with new modification.</a:t>
            </a:r>
          </a:p>
        </p:txBody>
      </p:sp>
      <p:cxnSp>
        <p:nvCxnSpPr>
          <p:cNvPr id="5" name="Straight Arrow Connector 4"/>
          <p:cNvCxnSpPr>
            <a:cxnSpLocks/>
            <a:endCxn id="4" idx="0"/>
          </p:cNvCxnSpPr>
          <p:nvPr/>
        </p:nvCxnSpPr>
        <p:spPr>
          <a:xfrm>
            <a:off x="2133057" y="1941705"/>
            <a:ext cx="0" cy="5624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11" idx="2"/>
          </p:cNvCxnSpPr>
          <p:nvPr/>
        </p:nvCxnSpPr>
        <p:spPr>
          <a:xfrm flipH="1">
            <a:off x="7029599" y="4995207"/>
            <a:ext cx="510" cy="6495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5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Continuous Delivery</a:t>
            </a:r>
            <a:br>
              <a:rPr lang="en-US" u="sng" dirty="0"/>
            </a:br>
            <a:r>
              <a:rPr lang="en-US" u="sng" dirty="0"/>
              <a:t/>
            </a:r>
            <a:br>
              <a:rPr lang="en-US" u="sng" dirty="0"/>
            </a:br>
            <a:r>
              <a:rPr lang="en-US" sz="1800" dirty="0">
                <a:latin typeface="+mn-lt"/>
              </a:rPr>
              <a:t>The below pipeline triggers every night to ensure that all our functionalities works as expected on brought up DCS appliance.</a:t>
            </a:r>
            <a:r>
              <a:rPr lang="en-US" dirty="0"/>
              <a:t/>
            </a:r>
            <a:br>
              <a:rPr lang="en-US" dirty="0"/>
            </a:br>
            <a:endParaRPr lang="en-US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388372" y="2335525"/>
            <a:ext cx="1828800" cy="81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Repository check-out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49327" y="2337800"/>
            <a:ext cx="1828800" cy="81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 Automation Tool on top of brought up OneView-DCS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25634" y="2337721"/>
            <a:ext cx="1828351" cy="8108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Bring up latest pass build OneView-DCS with required infrastructure</a:t>
            </a:r>
          </a:p>
        </p:txBody>
      </p:sp>
      <p:cxnSp>
        <p:nvCxnSpPr>
          <p:cNvPr id="16" name="Straight Arrow Connector 15"/>
          <p:cNvCxnSpPr>
            <a:cxnSpLocks/>
            <a:stCxn id="4" idx="3"/>
            <a:endCxn id="12" idx="1"/>
          </p:cNvCxnSpPr>
          <p:nvPr/>
        </p:nvCxnSpPr>
        <p:spPr>
          <a:xfrm>
            <a:off x="2217172" y="2740525"/>
            <a:ext cx="508462" cy="2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2" idx="3"/>
            <a:endCxn id="9" idx="1"/>
          </p:cNvCxnSpPr>
          <p:nvPr/>
        </p:nvCxnSpPr>
        <p:spPr>
          <a:xfrm flipV="1">
            <a:off x="4553985" y="2742800"/>
            <a:ext cx="495342" cy="3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7373469" y="2335525"/>
            <a:ext cx="1828800" cy="81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Generate Report</a:t>
            </a:r>
          </a:p>
        </p:txBody>
      </p:sp>
      <p:cxnSp>
        <p:nvCxnSpPr>
          <p:cNvPr id="77" name="Straight Arrow Connector 76"/>
          <p:cNvCxnSpPr>
            <a:stCxn id="9" idx="3"/>
            <a:endCxn id="75" idx="1"/>
          </p:cNvCxnSpPr>
          <p:nvPr/>
        </p:nvCxnSpPr>
        <p:spPr>
          <a:xfrm flipV="1">
            <a:off x="6878127" y="2740525"/>
            <a:ext cx="495342" cy="22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25634" y="4282696"/>
            <a:ext cx="1828800" cy="81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Send Email Notification to OneView SDK PDL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710282" y="2335525"/>
            <a:ext cx="1828800" cy="81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 Docker Image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710282" y="4282696"/>
            <a:ext cx="1828800" cy="81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 Docker Image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73469" y="4282697"/>
            <a:ext cx="1828800" cy="81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Certifying Docker Image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49327" y="4282696"/>
            <a:ext cx="1828351" cy="81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Publish Image to Docker Hub with proper tag</a:t>
            </a:r>
          </a:p>
        </p:txBody>
      </p:sp>
      <p:cxnSp>
        <p:nvCxnSpPr>
          <p:cNvPr id="21" name="Straight Arrow Connector 20"/>
          <p:cNvCxnSpPr>
            <a:stCxn id="22" idx="1"/>
            <a:endCxn id="23" idx="3"/>
          </p:cNvCxnSpPr>
          <p:nvPr/>
        </p:nvCxnSpPr>
        <p:spPr>
          <a:xfrm flipH="1">
            <a:off x="9202269" y="4687696"/>
            <a:ext cx="50801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1"/>
            <a:endCxn id="25" idx="3"/>
          </p:cNvCxnSpPr>
          <p:nvPr/>
        </p:nvCxnSpPr>
        <p:spPr>
          <a:xfrm flipH="1" flipV="1">
            <a:off x="6877678" y="4687696"/>
            <a:ext cx="49579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  <a:endCxn id="17" idx="3"/>
          </p:cNvCxnSpPr>
          <p:nvPr/>
        </p:nvCxnSpPr>
        <p:spPr>
          <a:xfrm flipH="1">
            <a:off x="4554434" y="4687696"/>
            <a:ext cx="4948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75" idx="3"/>
            <a:endCxn id="19" idx="1"/>
          </p:cNvCxnSpPr>
          <p:nvPr/>
        </p:nvCxnSpPr>
        <p:spPr>
          <a:xfrm>
            <a:off x="9202269" y="2740525"/>
            <a:ext cx="5080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19" idx="2"/>
            <a:endCxn id="22" idx="0"/>
          </p:cNvCxnSpPr>
          <p:nvPr/>
        </p:nvCxnSpPr>
        <p:spPr>
          <a:xfrm>
            <a:off x="10624682" y="3145525"/>
            <a:ext cx="0" cy="1137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endCxn id="4" idx="0"/>
          </p:cNvCxnSpPr>
          <p:nvPr/>
        </p:nvCxnSpPr>
        <p:spPr>
          <a:xfrm>
            <a:off x="1302772" y="1476375"/>
            <a:ext cx="0" cy="859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Continuous Deployment</a:t>
            </a:r>
            <a:br>
              <a:rPr lang="en-US" u="sng" dirty="0"/>
            </a:br>
            <a:r>
              <a:rPr lang="en-US" u="sng" dirty="0"/>
              <a:t/>
            </a:r>
            <a:br>
              <a:rPr lang="en-US" u="sng" dirty="0"/>
            </a:br>
            <a:r>
              <a:rPr lang="en-US" sz="1800" dirty="0">
                <a:latin typeface="+mn-lt"/>
              </a:rPr>
              <a:t>The below pipeline triggers for every release in GitHub.</a:t>
            </a:r>
            <a:r>
              <a:rPr lang="en-US" dirty="0"/>
              <a:t/>
            </a:r>
            <a:br>
              <a:rPr lang="en-US" dirty="0"/>
            </a:br>
            <a:endParaRPr lang="en-US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256935" y="2162137"/>
            <a:ext cx="1803600" cy="820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Repository check-out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28632" y="2157185"/>
            <a:ext cx="1803600" cy="820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 Automation Tool on top of brought up OneView-DCS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379486" y="2157184"/>
            <a:ext cx="1803600" cy="820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 Docker Image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436397" y="2163434"/>
            <a:ext cx="1802204" cy="819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Bring up latest pass build OneView-DCS with required infrastructure</a:t>
            </a:r>
          </a:p>
        </p:txBody>
      </p:sp>
      <p:cxnSp>
        <p:nvCxnSpPr>
          <p:cNvPr id="16" name="Straight Arrow Connector 15"/>
          <p:cNvCxnSpPr>
            <a:stCxn id="4" idx="3"/>
            <a:endCxn id="12" idx="1"/>
          </p:cNvCxnSpPr>
          <p:nvPr/>
        </p:nvCxnSpPr>
        <p:spPr>
          <a:xfrm>
            <a:off x="2060535" y="2572537"/>
            <a:ext cx="375862" cy="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9" idx="1"/>
          </p:cNvCxnSpPr>
          <p:nvPr/>
        </p:nvCxnSpPr>
        <p:spPr>
          <a:xfrm flipV="1">
            <a:off x="4238601" y="2567585"/>
            <a:ext cx="390031" cy="56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379486" y="3854880"/>
            <a:ext cx="1803600" cy="820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 Docker Image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628632" y="3854880"/>
            <a:ext cx="1803600" cy="820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Publish Image to Docker Hub with proper tag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004059" y="3854880"/>
            <a:ext cx="1803600" cy="820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Release Acceptance Criteria</a:t>
            </a:r>
          </a:p>
        </p:txBody>
      </p:sp>
      <p:cxnSp>
        <p:nvCxnSpPr>
          <p:cNvPr id="11" name="Straight Arrow Connector 10"/>
          <p:cNvCxnSpPr>
            <a:stCxn id="19" idx="1"/>
            <a:endCxn id="17" idx="3"/>
          </p:cNvCxnSpPr>
          <p:nvPr/>
        </p:nvCxnSpPr>
        <p:spPr>
          <a:xfrm flipH="1">
            <a:off x="6432232" y="4265280"/>
            <a:ext cx="5718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12936" y="3854880"/>
            <a:ext cx="1803600" cy="820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 Package</a:t>
            </a:r>
          </a:p>
        </p:txBody>
      </p:sp>
      <p:cxnSp>
        <p:nvCxnSpPr>
          <p:cNvPr id="14" name="Straight Arrow Connector 13"/>
          <p:cNvCxnSpPr>
            <a:cxnSpLocks/>
            <a:stCxn id="17" idx="1"/>
            <a:endCxn id="24" idx="3"/>
          </p:cNvCxnSpPr>
          <p:nvPr/>
        </p:nvCxnSpPr>
        <p:spPr>
          <a:xfrm flipH="1">
            <a:off x="4216536" y="4265280"/>
            <a:ext cx="4120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10" idx="2"/>
            <a:endCxn id="21" idx="0"/>
          </p:cNvCxnSpPr>
          <p:nvPr/>
        </p:nvCxnSpPr>
        <p:spPr>
          <a:xfrm>
            <a:off x="10281286" y="2977984"/>
            <a:ext cx="0" cy="8768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7004059" y="2157185"/>
            <a:ext cx="1803600" cy="820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Generate </a:t>
            </a:r>
            <a:r>
              <a:rPr lang="en-US" sz="1400" dirty="0" smtClean="0">
                <a:solidFill>
                  <a:schemeClr val="tx1"/>
                </a:solidFill>
              </a:rPr>
              <a:t>Report &amp; get approval to go ahead with deployment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9" idx="3"/>
            <a:endCxn id="75" idx="1"/>
          </p:cNvCxnSpPr>
          <p:nvPr/>
        </p:nvCxnSpPr>
        <p:spPr>
          <a:xfrm>
            <a:off x="6432232" y="2567585"/>
            <a:ext cx="5718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3"/>
            <a:endCxn id="10" idx="1"/>
          </p:cNvCxnSpPr>
          <p:nvPr/>
        </p:nvCxnSpPr>
        <p:spPr>
          <a:xfrm flipV="1">
            <a:off x="8807659" y="2567584"/>
            <a:ext cx="57182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1" idx="1"/>
            <a:endCxn id="19" idx="3"/>
          </p:cNvCxnSpPr>
          <p:nvPr/>
        </p:nvCxnSpPr>
        <p:spPr>
          <a:xfrm flipH="1">
            <a:off x="8807659" y="4265280"/>
            <a:ext cx="5718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82361" y="3854880"/>
            <a:ext cx="1803600" cy="820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Publish Package to PyPi/Automation </a:t>
            </a:r>
            <a:r>
              <a:rPr lang="en-US" sz="1400" dirty="0" smtClean="0">
                <a:solidFill>
                  <a:schemeClr val="tx1"/>
                </a:solidFill>
              </a:rPr>
              <a:t>Hub/</a:t>
            </a:r>
            <a:r>
              <a:rPr lang="en-US" sz="1400" dirty="0" err="1" smtClean="0">
                <a:solidFill>
                  <a:schemeClr val="tx1"/>
                </a:solidFill>
              </a:rPr>
              <a:t>HashiCorp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24" idx="1"/>
            <a:endCxn id="32" idx="3"/>
          </p:cNvCxnSpPr>
          <p:nvPr/>
        </p:nvCxnSpPr>
        <p:spPr>
          <a:xfrm flipH="1">
            <a:off x="2085961" y="4265280"/>
            <a:ext cx="3269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4" idx="0"/>
          </p:cNvCxnSpPr>
          <p:nvPr/>
        </p:nvCxnSpPr>
        <p:spPr>
          <a:xfrm>
            <a:off x="1158735" y="1488306"/>
            <a:ext cx="0" cy="673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49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Continuous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Continuous Monitoring and observability can be considered as a final step of the DevOps pipeline.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Whenever there is a failure detected in CI/CD pipeline for any commit to ‘master’ branch, send out a mail/trigger an alert to OneView SDK PDL.</a:t>
            </a:r>
          </a:p>
        </p:txBody>
      </p:sp>
    </p:spTree>
    <p:extLst>
      <p:ext uri="{BB962C8B-B14F-4D97-AF65-F5344CB8AC3E}">
        <p14:creationId xmlns:p14="http://schemas.microsoft.com/office/powerpoint/2010/main" val="40246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ditable Thanks PPT Templ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76" y="250166"/>
            <a:ext cx="10653624" cy="628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91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374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CI CD pipeline for OneView SDKs </vt:lpstr>
      <vt:lpstr>Agenda</vt:lpstr>
      <vt:lpstr>  Continuous Integration  Whenever there is a new commit to GitHub, there is a GitHub Action which follows a pipeline of below mentioned tasks.  </vt:lpstr>
      <vt:lpstr>Continuous Delivery  The below pipeline triggers every night to ensure that all our functionalities works as expected on brought up DCS appliance. </vt:lpstr>
      <vt:lpstr>Continuous Deployment  The below pipeline triggers for every release in GitHub. </vt:lpstr>
      <vt:lpstr>Continuous Monitoring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 CD pipeline for OneView SDKs</dc:title>
  <dc:creator>Chebrolu, Bala Sai Harika</dc:creator>
  <cp:lastModifiedBy>Chebrolu, Bala Sai Harika</cp:lastModifiedBy>
  <cp:revision>89</cp:revision>
  <dcterms:created xsi:type="dcterms:W3CDTF">2021-07-12T12:10:23Z</dcterms:created>
  <dcterms:modified xsi:type="dcterms:W3CDTF">2021-08-23T09:00:31Z</dcterms:modified>
</cp:coreProperties>
</file>