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8" r:id="rId4"/>
    <p:sldId id="269" r:id="rId5"/>
    <p:sldId id="270"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F364-3283-4CDD-B85A-0D7D7E83E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F9B36D-CA54-4425-B0D8-004D71A45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F0D1E8-BEE7-42AE-A149-C3DFF3877081}"/>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5" name="Footer Placeholder 4">
            <a:extLst>
              <a:ext uri="{FF2B5EF4-FFF2-40B4-BE49-F238E27FC236}">
                <a16:creationId xmlns:a16="http://schemas.microsoft.com/office/drawing/2014/main" id="{1F2FEACE-6AB6-4D48-AF8B-1FBB480D2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42C6F-EBC0-4037-8663-877F0393DDD4}"/>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159642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B4EB-AD06-4841-B4AE-E9EF0ECF5B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A3ED2E-21C1-477F-A47B-1220182C1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A2BBD5-F8FE-4DD8-ABB4-4C727759368E}"/>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5" name="Footer Placeholder 4">
            <a:extLst>
              <a:ext uri="{FF2B5EF4-FFF2-40B4-BE49-F238E27FC236}">
                <a16:creationId xmlns:a16="http://schemas.microsoft.com/office/drawing/2014/main" id="{CE064461-68C8-40AE-A067-B30572431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1958C-4AD3-4FEE-A036-927531DFC821}"/>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343472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645E7-279D-4A30-8696-D5CCD8C27C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01254C-1322-4BE7-BCE0-15A7EB821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72DB02-E6CC-4D2A-9A18-BE8B541A2058}"/>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5" name="Footer Placeholder 4">
            <a:extLst>
              <a:ext uri="{FF2B5EF4-FFF2-40B4-BE49-F238E27FC236}">
                <a16:creationId xmlns:a16="http://schemas.microsoft.com/office/drawing/2014/main" id="{4F901D79-FE12-4677-A44A-1A9C5163D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73559-96E8-40C0-9292-CE83FFA6F151}"/>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400298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5DE5-039A-49F8-AD8E-A459CB469F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D94146-567E-486D-A1BC-38D08C555C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8597B1-8317-4587-8C87-C3E6216B32D5}"/>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5" name="Footer Placeholder 4">
            <a:extLst>
              <a:ext uri="{FF2B5EF4-FFF2-40B4-BE49-F238E27FC236}">
                <a16:creationId xmlns:a16="http://schemas.microsoft.com/office/drawing/2014/main" id="{260968A2-D42C-4A96-B27D-E7B62C095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2AC6C-9DAB-4359-BBD9-B365D5B3CA60}"/>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310388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14C2-4A68-458D-B3FD-59C6EE6F0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9D7130-462E-4495-AEEB-D7A9A14D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70065-4132-484F-BBD6-07573C41D9CF}"/>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5" name="Footer Placeholder 4">
            <a:extLst>
              <a:ext uri="{FF2B5EF4-FFF2-40B4-BE49-F238E27FC236}">
                <a16:creationId xmlns:a16="http://schemas.microsoft.com/office/drawing/2014/main" id="{17D20E3B-6419-46A5-B4E3-114AE5056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CD5FC-C106-4F13-B017-7F93C7C3569A}"/>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254137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F114-BBB5-4558-B784-001A060D58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7B6663-BC23-43EE-ADAA-BB0AEB6095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7892DA-BA84-4622-A412-83B5CC13C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367B83-BB21-4D37-9F1B-2F231F3642C4}"/>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6" name="Footer Placeholder 5">
            <a:extLst>
              <a:ext uri="{FF2B5EF4-FFF2-40B4-BE49-F238E27FC236}">
                <a16:creationId xmlns:a16="http://schemas.microsoft.com/office/drawing/2014/main" id="{2959CC01-E487-4D58-BA5B-DFEDDFE8F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DF8CF-C0BE-4731-A874-53642E55F2C5}"/>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147756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CF96-DF67-477E-A246-02FE04DC1C0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175D16-7771-405A-B254-9D233CCBE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F3D82D-DE0E-4B02-9177-A85A055D3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5CCD1D-35E3-41AA-A0DA-27A288179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3255AF-6EB0-42AF-903D-2DD268AB0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CCA412-15B8-4EA3-8231-182106991141}"/>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8" name="Footer Placeholder 7">
            <a:extLst>
              <a:ext uri="{FF2B5EF4-FFF2-40B4-BE49-F238E27FC236}">
                <a16:creationId xmlns:a16="http://schemas.microsoft.com/office/drawing/2014/main" id="{4F84260D-8CC3-4B8E-8489-4B0DF0C91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59D25-A671-41C6-85CD-F2DC6735C32E}"/>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410628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F5B0-8095-43E5-B18C-A961332E1F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03EE9F-1EDC-43BE-B028-C5ED28F28117}"/>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4" name="Footer Placeholder 3">
            <a:extLst>
              <a:ext uri="{FF2B5EF4-FFF2-40B4-BE49-F238E27FC236}">
                <a16:creationId xmlns:a16="http://schemas.microsoft.com/office/drawing/2014/main" id="{ABF6FFF0-9D97-4228-ACB9-B301B720BE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396B8-97C8-47B7-8EC9-6AF3B6B09693}"/>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295354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13DCF-3E82-48F6-80F2-4BA7EC80E3A6}"/>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3" name="Footer Placeholder 2">
            <a:extLst>
              <a:ext uri="{FF2B5EF4-FFF2-40B4-BE49-F238E27FC236}">
                <a16:creationId xmlns:a16="http://schemas.microsoft.com/office/drawing/2014/main" id="{FDA9B94C-F386-4FFE-9309-6B46ED5672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C4EE94-48C8-4838-A6A6-B2906A700565}"/>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96150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7BC4-DCA0-419C-89A1-A50B9F6D0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550B103-24D0-4BE1-873E-8AEAB1CD6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910FB3-0084-4126-A2D6-F1A51C357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F1838-B354-4D97-A00B-8635E07EA04B}"/>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6" name="Footer Placeholder 5">
            <a:extLst>
              <a:ext uri="{FF2B5EF4-FFF2-40B4-BE49-F238E27FC236}">
                <a16:creationId xmlns:a16="http://schemas.microsoft.com/office/drawing/2014/main" id="{621D5DB5-2933-47E3-9710-DA323AF3E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C8130-71C1-49E3-B497-7265B3453C45}"/>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242822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FFD1-EF94-4835-AF0F-77EF229AD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061F34-7ECF-4CD4-B69D-4E945447E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7F763DC-1A3B-480F-BE82-6B50E9EB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9485E-8350-4265-A744-AE9A1AC6598C}"/>
              </a:ext>
            </a:extLst>
          </p:cNvPr>
          <p:cNvSpPr>
            <a:spLocks noGrp="1"/>
          </p:cNvSpPr>
          <p:nvPr>
            <p:ph type="dt" sz="half" idx="10"/>
          </p:nvPr>
        </p:nvSpPr>
        <p:spPr/>
        <p:txBody>
          <a:bodyPr/>
          <a:lstStyle/>
          <a:p>
            <a:fld id="{F6A2FECC-5590-4EBB-A56E-4DA7CFA081C8}" type="datetimeFigureOut">
              <a:rPr lang="en-US" smtClean="0"/>
              <a:t>7/14/2020</a:t>
            </a:fld>
            <a:endParaRPr lang="en-US"/>
          </a:p>
        </p:txBody>
      </p:sp>
      <p:sp>
        <p:nvSpPr>
          <p:cNvPr id="6" name="Footer Placeholder 5">
            <a:extLst>
              <a:ext uri="{FF2B5EF4-FFF2-40B4-BE49-F238E27FC236}">
                <a16:creationId xmlns:a16="http://schemas.microsoft.com/office/drawing/2014/main" id="{E04B7C1F-2AE2-45F0-82A0-5BB7F06C0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4DCC7-015F-47B9-BCCE-49FA243DB9A0}"/>
              </a:ext>
            </a:extLst>
          </p:cNvPr>
          <p:cNvSpPr>
            <a:spLocks noGrp="1"/>
          </p:cNvSpPr>
          <p:nvPr>
            <p:ph type="sldNum" sz="quarter" idx="12"/>
          </p:nvPr>
        </p:nvSpPr>
        <p:spPr/>
        <p:txBody>
          <a:bodyPr/>
          <a:lstStyle/>
          <a:p>
            <a:fld id="{DFFB5A7A-9BC2-46C4-B04D-6BE71578D756}" type="slidenum">
              <a:rPr lang="en-US" smtClean="0"/>
              <a:t>‹#›</a:t>
            </a:fld>
            <a:endParaRPr lang="en-US"/>
          </a:p>
        </p:txBody>
      </p:sp>
    </p:spTree>
    <p:extLst>
      <p:ext uri="{BB962C8B-B14F-4D97-AF65-F5344CB8AC3E}">
        <p14:creationId xmlns:p14="http://schemas.microsoft.com/office/powerpoint/2010/main" val="234632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A79E7-6A15-4FD5-8D62-937177871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825822-E6E7-4563-BC8A-F2BEA1E24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D8C46F-4B3B-49FF-A706-B6F650680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FECC-5590-4EBB-A56E-4DA7CFA081C8}" type="datetimeFigureOut">
              <a:rPr lang="en-US" smtClean="0"/>
              <a:t>7/14/2020</a:t>
            </a:fld>
            <a:endParaRPr lang="en-US"/>
          </a:p>
        </p:txBody>
      </p:sp>
      <p:sp>
        <p:nvSpPr>
          <p:cNvPr id="5" name="Footer Placeholder 4">
            <a:extLst>
              <a:ext uri="{FF2B5EF4-FFF2-40B4-BE49-F238E27FC236}">
                <a16:creationId xmlns:a16="http://schemas.microsoft.com/office/drawing/2014/main" id="{E5343CF1-03CA-4041-BB7B-AADA63FF7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D0C23-C051-4269-8D72-70F0BFAEF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B5A7A-9BC2-46C4-B04D-6BE71578D756}" type="slidenum">
              <a:rPr lang="en-US" smtClean="0"/>
              <a:t>‹#›</a:t>
            </a:fld>
            <a:endParaRPr lang="en-US"/>
          </a:p>
        </p:txBody>
      </p:sp>
    </p:spTree>
    <p:extLst>
      <p:ext uri="{BB962C8B-B14F-4D97-AF65-F5344CB8AC3E}">
        <p14:creationId xmlns:p14="http://schemas.microsoft.com/office/powerpoint/2010/main" val="283442263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BF0B-3AA7-4955-AA63-2D69E000013E}"/>
              </a:ext>
            </a:extLst>
          </p:cNvPr>
          <p:cNvSpPr>
            <a:spLocks noGrp="1"/>
          </p:cNvSpPr>
          <p:nvPr>
            <p:ph type="ctrTitle"/>
          </p:nvPr>
        </p:nvSpPr>
        <p:spPr>
          <a:xfrm>
            <a:off x="1524000" y="4922838"/>
            <a:ext cx="9144000" cy="2868612"/>
          </a:xfrm>
        </p:spPr>
        <p:txBody>
          <a:bodyPr>
            <a:normAutofit fontScale="90000"/>
          </a:bodyPr>
          <a:lstStyle/>
          <a:p>
            <a:pPr>
              <a:lnSpc>
                <a:spcPct val="100000"/>
              </a:lnSpc>
            </a:pPr>
            <a:r>
              <a:rPr lang="en-US" dirty="0"/>
              <a:t>   </a:t>
            </a:r>
            <a:r>
              <a:rPr lang="en-US" sz="4400" b="1" u="sng" dirty="0">
                <a:solidFill>
                  <a:schemeClr val="accent1">
                    <a:lumMod val="75000"/>
                  </a:schemeClr>
                </a:solidFill>
                <a:latin typeface="Times New Roman" panose="02020603050405020304" pitchFamily="18" charset="0"/>
                <a:cs typeface="Times New Roman" panose="02020603050405020304" pitchFamily="18" charset="0"/>
              </a:rPr>
              <a:t>PROJECT DEMOSTRATION</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E15DEA-5718-4959-AFE1-B7E84A08E832}"/>
              </a:ext>
            </a:extLst>
          </p:cNvPr>
          <p:cNvSpPr>
            <a:spLocks noGrp="1"/>
          </p:cNvSpPr>
          <p:nvPr>
            <p:ph type="subTitle" idx="1"/>
          </p:nvPr>
        </p:nvSpPr>
        <p:spPr>
          <a:xfrm>
            <a:off x="6096000" y="4503898"/>
            <a:ext cx="9144000" cy="1655762"/>
          </a:xfrm>
        </p:spPr>
        <p:txBody>
          <a:bodyPr>
            <a:normAutofit fontScale="92500" lnSpcReduction="10000"/>
          </a:bodyPr>
          <a:lstStyle/>
          <a:p>
            <a:endParaRPr lang="en-US" dirty="0"/>
          </a:p>
          <a:p>
            <a:endParaRPr lang="en-US" dirty="0"/>
          </a:p>
          <a:p>
            <a:endParaRPr lang="en-US" dirty="0"/>
          </a:p>
          <a:p>
            <a:r>
              <a:rPr lang="en-US" dirty="0"/>
              <a:t> 				</a:t>
            </a:r>
          </a:p>
        </p:txBody>
      </p:sp>
      <p:pic>
        <p:nvPicPr>
          <p:cNvPr id="1026" name="Picture 2" descr="File:IBM logo.svg - Wikipedia">
            <a:extLst>
              <a:ext uri="{FF2B5EF4-FFF2-40B4-BE49-F238E27FC236}">
                <a16:creationId xmlns:a16="http://schemas.microsoft.com/office/drawing/2014/main" id="{9DA18B92-CFC0-45F5-9014-2BB4DE542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6" y="152400"/>
            <a:ext cx="10477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IBM logo.svg - Wikipedia">
            <a:extLst>
              <a:ext uri="{FF2B5EF4-FFF2-40B4-BE49-F238E27FC236}">
                <a16:creationId xmlns:a16="http://schemas.microsoft.com/office/drawing/2014/main" id="{A62712A6-4EEB-403B-BF49-D1DA198C1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3" y="1752349"/>
            <a:ext cx="1552574" cy="62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90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E5DF-F741-4DF5-83D7-8B4DA4C01791}"/>
              </a:ext>
            </a:extLst>
          </p:cNvPr>
          <p:cNvSpPr>
            <a:spLocks noGrp="1"/>
          </p:cNvSpPr>
          <p:nvPr>
            <p:ph idx="1"/>
          </p:nvPr>
        </p:nvSpPr>
        <p:spPr>
          <a:xfrm>
            <a:off x="838200" y="1929400"/>
            <a:ext cx="10515600" cy="4351338"/>
          </a:xfrm>
        </p:spPr>
        <p:txBody>
          <a:bodyPr>
            <a:norm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pic>
        <p:nvPicPr>
          <p:cNvPr id="4" name="Picture 2" descr="File:IBM logo.svg - Wikipedia">
            <a:extLst>
              <a:ext uri="{FF2B5EF4-FFF2-40B4-BE49-F238E27FC236}">
                <a16:creationId xmlns:a16="http://schemas.microsoft.com/office/drawing/2014/main" id="{0BC1A992-DFE8-4822-9A00-B7A411FBB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6" y="152400"/>
            <a:ext cx="10477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CE32AF3-0109-4C47-9CF7-68D7FCF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1" y="1185679"/>
            <a:ext cx="4857750" cy="4746716"/>
          </a:xfrm>
          <a:prstGeom prst="rect">
            <a:avLst/>
          </a:prstGeom>
        </p:spPr>
      </p:pic>
      <p:sp>
        <p:nvSpPr>
          <p:cNvPr id="9" name="Rectangle 8">
            <a:extLst>
              <a:ext uri="{FF2B5EF4-FFF2-40B4-BE49-F238E27FC236}">
                <a16:creationId xmlns:a16="http://schemas.microsoft.com/office/drawing/2014/main" id="{615301A1-21D7-4BEB-8520-9DDE07A98994}"/>
              </a:ext>
            </a:extLst>
          </p:cNvPr>
          <p:cNvSpPr/>
          <p:nvPr/>
        </p:nvSpPr>
        <p:spPr>
          <a:xfrm>
            <a:off x="264110" y="2153054"/>
            <a:ext cx="6231940" cy="1754326"/>
          </a:xfrm>
          <a:prstGeom prst="rect">
            <a:avLst/>
          </a:prstGeom>
          <a:noFill/>
        </p:spPr>
        <p:txBody>
          <a:bodyPr wrap="square" lIns="91440" tIns="45720" rIns="91440" bIns="45720">
            <a:spAutoFit/>
          </a:bodyPr>
          <a:lstStyle/>
          <a:p>
            <a:pPr algn="ctr"/>
            <a:r>
              <a:rPr lang="en-US" sz="5400" b="1" cap="none" spc="0" dirty="0">
                <a:ln w="0"/>
                <a:solidFill>
                  <a:schemeClr val="accent1">
                    <a:lumMod val="50000"/>
                  </a:schemeClr>
                </a:solidFill>
                <a:effectLst>
                  <a:outerShdw blurRad="38100" dist="19050" dir="2700000" algn="tl" rotWithShape="0">
                    <a:schemeClr val="dk1">
                      <a:alpha val="40000"/>
                    </a:schemeClr>
                  </a:outerShdw>
                </a:effectLst>
              </a:rPr>
              <a:t>SMART INVENTORY SYSTEM</a:t>
            </a:r>
          </a:p>
        </p:txBody>
      </p:sp>
    </p:spTree>
    <p:extLst>
      <p:ext uri="{BB962C8B-B14F-4D97-AF65-F5344CB8AC3E}">
        <p14:creationId xmlns:p14="http://schemas.microsoft.com/office/powerpoint/2010/main" val="358114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E5DF-F741-4DF5-83D7-8B4DA4C01791}"/>
              </a:ext>
            </a:extLst>
          </p:cNvPr>
          <p:cNvSpPr>
            <a:spLocks noGrp="1"/>
          </p:cNvSpPr>
          <p:nvPr>
            <p:ph idx="1"/>
          </p:nvPr>
        </p:nvSpPr>
        <p:spPr/>
        <p:txBody>
          <a:bodyPr>
            <a:norm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pic>
        <p:nvPicPr>
          <p:cNvPr id="4" name="Picture 2" descr="File:IBM logo.svg - Wikipedia">
            <a:extLst>
              <a:ext uri="{FF2B5EF4-FFF2-40B4-BE49-F238E27FC236}">
                <a16:creationId xmlns:a16="http://schemas.microsoft.com/office/drawing/2014/main" id="{0BC1A992-DFE8-4822-9A00-B7A411FBB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6" y="152400"/>
            <a:ext cx="1047750" cy="419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C943541-D702-4AB7-B81D-3FCABAFBCC87}"/>
              </a:ext>
            </a:extLst>
          </p:cNvPr>
          <p:cNvSpPr/>
          <p:nvPr/>
        </p:nvSpPr>
        <p:spPr>
          <a:xfrm>
            <a:off x="3730672" y="605135"/>
            <a:ext cx="4730655" cy="923330"/>
          </a:xfrm>
          <a:prstGeom prst="rect">
            <a:avLst/>
          </a:prstGeom>
          <a:noFill/>
        </p:spPr>
        <p:txBody>
          <a:bodyPr wrap="none" lIns="91440" tIns="45720" rIns="91440" bIns="45720">
            <a:spAutoFit/>
          </a:bodyPr>
          <a:lstStyle/>
          <a:p>
            <a:pPr algn="ctr"/>
            <a:r>
              <a:rPr lang="en-US" sz="5400" b="1" u="sng" cap="none" spc="0" dirty="0">
                <a:ln w="0"/>
                <a:solidFill>
                  <a:schemeClr val="accent1">
                    <a:lumMod val="75000"/>
                  </a:schemeClr>
                </a:solidFill>
                <a:effectLst>
                  <a:outerShdw blurRad="38100" dist="19050" dir="2700000" algn="tl" rotWithShape="0">
                    <a:schemeClr val="dk1">
                      <a:alpha val="40000"/>
                    </a:schemeClr>
                  </a:outerShdw>
                </a:effectLst>
              </a:rPr>
              <a:t>INTRODUCTION</a:t>
            </a:r>
          </a:p>
        </p:txBody>
      </p:sp>
      <p:sp>
        <p:nvSpPr>
          <p:cNvPr id="8" name="Rectangle 7">
            <a:extLst>
              <a:ext uri="{FF2B5EF4-FFF2-40B4-BE49-F238E27FC236}">
                <a16:creationId xmlns:a16="http://schemas.microsoft.com/office/drawing/2014/main" id="{71290EB2-2B49-462B-AC26-70C18AEB8CFD}"/>
              </a:ext>
            </a:extLst>
          </p:cNvPr>
          <p:cNvSpPr/>
          <p:nvPr/>
        </p:nvSpPr>
        <p:spPr>
          <a:xfrm>
            <a:off x="838200" y="2191658"/>
            <a:ext cx="10932886" cy="1687963"/>
          </a:xfrm>
          <a:prstGeom prst="rect">
            <a:avLst/>
          </a:prstGeom>
        </p:spPr>
        <p:txBody>
          <a:bodyPr wrap="square">
            <a:spAutoFit/>
          </a:bodyPr>
          <a:lstStyle/>
          <a:p>
            <a:pPr>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Smart inventory is an application in which any organization can manage their inventory and customer through this application. We had automated every process in the Smart Inventory application which eliminates manually keeping the inventory records.</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7062B6C4-5E9F-4AC7-8ECE-2B0B567E4E96}"/>
              </a:ext>
            </a:extLst>
          </p:cNvPr>
          <p:cNvSpPr/>
          <p:nvPr/>
        </p:nvSpPr>
        <p:spPr>
          <a:xfrm>
            <a:off x="838200" y="4210416"/>
            <a:ext cx="9539514" cy="1938992"/>
          </a:xfrm>
          <a:prstGeom prst="rect">
            <a:avLst/>
          </a:prstGeom>
        </p:spPr>
        <p:txBody>
          <a:bodyPr wrap="square">
            <a:spAutoFit/>
          </a:bodyPr>
          <a:lstStyle/>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Manage all your Inventory at a single platform.</a:t>
            </a:r>
          </a:p>
          <a:p>
            <a:pPr>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Better and more reliable.</a:t>
            </a:r>
          </a:p>
          <a:p>
            <a:endParaRPr lang="en-US" sz="24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Fast and easy to learn.</a:t>
            </a:r>
          </a:p>
        </p:txBody>
      </p:sp>
    </p:spTree>
    <p:extLst>
      <p:ext uri="{BB962C8B-B14F-4D97-AF65-F5344CB8AC3E}">
        <p14:creationId xmlns:p14="http://schemas.microsoft.com/office/powerpoint/2010/main" val="4884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E5DF-F741-4DF5-83D7-8B4DA4C01791}"/>
              </a:ext>
            </a:extLst>
          </p:cNvPr>
          <p:cNvSpPr>
            <a:spLocks noGrp="1"/>
          </p:cNvSpPr>
          <p:nvPr>
            <p:ph idx="1"/>
          </p:nvPr>
        </p:nvSpPr>
        <p:spPr/>
        <p:txBody>
          <a:bodyPr>
            <a:norm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pic>
        <p:nvPicPr>
          <p:cNvPr id="4" name="Picture 2" descr="File:IBM logo.svg - Wikipedia">
            <a:extLst>
              <a:ext uri="{FF2B5EF4-FFF2-40B4-BE49-F238E27FC236}">
                <a16:creationId xmlns:a16="http://schemas.microsoft.com/office/drawing/2014/main" id="{0BC1A992-DFE8-4822-9A00-B7A411FBB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6" y="152400"/>
            <a:ext cx="1047750" cy="419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255C21-1EBF-4293-BB9F-9701F627D5AA}"/>
              </a:ext>
            </a:extLst>
          </p:cNvPr>
          <p:cNvSpPr/>
          <p:nvPr/>
        </p:nvSpPr>
        <p:spPr>
          <a:xfrm>
            <a:off x="3763610" y="152400"/>
            <a:ext cx="4664780" cy="923330"/>
          </a:xfrm>
          <a:prstGeom prst="rect">
            <a:avLst/>
          </a:prstGeom>
          <a:noFill/>
        </p:spPr>
        <p:txBody>
          <a:bodyPr wrap="square" lIns="91440" tIns="45720" rIns="91440" bIns="45720">
            <a:spAutoFit/>
          </a:bodyPr>
          <a:lstStyle/>
          <a:p>
            <a:pPr algn="ctr"/>
            <a:r>
              <a:rPr lang="en-US" sz="5400" b="1" u="sng" cap="none" spc="0" dirty="0">
                <a:ln w="0"/>
                <a:solidFill>
                  <a:schemeClr val="accent1">
                    <a:lumMod val="75000"/>
                  </a:schemeClr>
                </a:solidFill>
                <a:effectLst>
                  <a:outerShdw blurRad="38100" dist="19050" dir="2700000" algn="tl" rotWithShape="0">
                    <a:schemeClr val="dk1">
                      <a:alpha val="40000"/>
                    </a:schemeClr>
                  </a:outerShdw>
                </a:effectLst>
              </a:rPr>
              <a:t>WORK FLOW</a:t>
            </a:r>
          </a:p>
        </p:txBody>
      </p:sp>
      <p:pic>
        <p:nvPicPr>
          <p:cNvPr id="9" name="Picture 8">
            <a:extLst>
              <a:ext uri="{FF2B5EF4-FFF2-40B4-BE49-F238E27FC236}">
                <a16:creationId xmlns:a16="http://schemas.microsoft.com/office/drawing/2014/main" id="{7C1614F3-E9B3-4574-98F2-8060C4A48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30" y="995362"/>
            <a:ext cx="9739084" cy="5798969"/>
          </a:xfrm>
          <a:prstGeom prst="rect">
            <a:avLst/>
          </a:prstGeom>
        </p:spPr>
      </p:pic>
    </p:spTree>
    <p:extLst>
      <p:ext uri="{BB962C8B-B14F-4D97-AF65-F5344CB8AC3E}">
        <p14:creationId xmlns:p14="http://schemas.microsoft.com/office/powerpoint/2010/main" val="217897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E5DF-F741-4DF5-83D7-8B4DA4C01791}"/>
              </a:ext>
            </a:extLst>
          </p:cNvPr>
          <p:cNvSpPr>
            <a:spLocks noGrp="1"/>
          </p:cNvSpPr>
          <p:nvPr>
            <p:ph idx="1"/>
          </p:nvPr>
        </p:nvSpPr>
        <p:spPr/>
        <p:txBody>
          <a:bodyPr>
            <a:norm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pic>
        <p:nvPicPr>
          <p:cNvPr id="4" name="Picture 2" descr="File:IBM logo.svg - Wikipedia">
            <a:extLst>
              <a:ext uri="{FF2B5EF4-FFF2-40B4-BE49-F238E27FC236}">
                <a16:creationId xmlns:a16="http://schemas.microsoft.com/office/drawing/2014/main" id="{0BC1A992-DFE8-4822-9A00-B7A411FBB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6" y="152400"/>
            <a:ext cx="1047750" cy="419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ADF5D32-196C-46BA-A48F-622966A85673}"/>
              </a:ext>
            </a:extLst>
          </p:cNvPr>
          <p:cNvSpPr/>
          <p:nvPr/>
        </p:nvSpPr>
        <p:spPr>
          <a:xfrm>
            <a:off x="3582715" y="174045"/>
            <a:ext cx="5026569" cy="923330"/>
          </a:xfrm>
          <a:prstGeom prst="rect">
            <a:avLst/>
          </a:prstGeom>
          <a:noFill/>
        </p:spPr>
        <p:txBody>
          <a:bodyPr wrap="none" lIns="91440" tIns="45720" rIns="91440" bIns="45720">
            <a:spAutoFit/>
          </a:bodyPr>
          <a:lstStyle/>
          <a:p>
            <a:pPr algn="ctr"/>
            <a:r>
              <a:rPr lang="en-US" sz="5400" b="1" u="sng" cap="none" spc="0" dirty="0">
                <a:ln w="0"/>
                <a:solidFill>
                  <a:schemeClr val="accent1">
                    <a:lumMod val="75000"/>
                  </a:schemeClr>
                </a:solidFill>
                <a:effectLst>
                  <a:outerShdw blurRad="38100" dist="19050" dir="2700000" algn="tl" rotWithShape="0">
                    <a:schemeClr val="dk1">
                      <a:alpha val="40000"/>
                    </a:schemeClr>
                  </a:outerShdw>
                </a:effectLst>
              </a:rPr>
              <a:t>TEAM</a:t>
            </a:r>
            <a:r>
              <a:rPr lang="en-US" sz="5400" b="0" u="sng" cap="none" spc="0" dirty="0">
                <a:ln w="0"/>
                <a:solidFill>
                  <a:schemeClr val="accent1">
                    <a:lumMod val="75000"/>
                  </a:schemeClr>
                </a:solidFill>
                <a:effectLst>
                  <a:outerShdw blurRad="38100" dist="19050" dir="2700000" algn="tl" rotWithShape="0">
                    <a:schemeClr val="dk1">
                      <a:alpha val="40000"/>
                    </a:schemeClr>
                  </a:outerShdw>
                </a:effectLst>
              </a:rPr>
              <a:t> </a:t>
            </a:r>
            <a:r>
              <a:rPr lang="en-US" sz="5400" b="1" u="sng" cap="none" spc="0" dirty="0">
                <a:ln w="0"/>
                <a:solidFill>
                  <a:schemeClr val="accent1">
                    <a:lumMod val="75000"/>
                  </a:schemeClr>
                </a:solidFill>
                <a:effectLst>
                  <a:outerShdw blurRad="38100" dist="19050" dir="2700000" algn="tl" rotWithShape="0">
                    <a:schemeClr val="dk1">
                      <a:alpha val="40000"/>
                    </a:schemeClr>
                  </a:outerShdw>
                </a:effectLst>
              </a:rPr>
              <a:t>MEMBERS</a:t>
            </a:r>
          </a:p>
        </p:txBody>
      </p:sp>
      <p:pic>
        <p:nvPicPr>
          <p:cNvPr id="9" name="Picture 8">
            <a:extLst>
              <a:ext uri="{FF2B5EF4-FFF2-40B4-BE49-F238E27FC236}">
                <a16:creationId xmlns:a16="http://schemas.microsoft.com/office/drawing/2014/main" id="{F28AA138-B20C-4C29-98CC-40417D395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697" y="1825625"/>
            <a:ext cx="7547429" cy="4858330"/>
          </a:xfrm>
          <a:prstGeom prst="rect">
            <a:avLst/>
          </a:prstGeom>
        </p:spPr>
      </p:pic>
      <p:sp>
        <p:nvSpPr>
          <p:cNvPr id="10" name="TextBox 9">
            <a:extLst>
              <a:ext uri="{FF2B5EF4-FFF2-40B4-BE49-F238E27FC236}">
                <a16:creationId xmlns:a16="http://schemas.microsoft.com/office/drawing/2014/main" id="{F50EE1AD-9477-41C0-8178-05631687BFA1}"/>
              </a:ext>
            </a:extLst>
          </p:cNvPr>
          <p:cNvSpPr txBox="1"/>
          <p:nvPr/>
        </p:nvSpPr>
        <p:spPr>
          <a:xfrm>
            <a:off x="838200" y="1825625"/>
            <a:ext cx="2968171" cy="4401205"/>
          </a:xfrm>
          <a:prstGeom prst="rect">
            <a:avLst/>
          </a:prstGeom>
          <a:noFill/>
        </p:spPr>
        <p:txBody>
          <a:bodyPr wrap="square" rtlCol="0">
            <a:spAutoFit/>
          </a:bodyPr>
          <a:lstStyle/>
          <a:p>
            <a:pPr marL="285750" indent="-285750">
              <a:buFont typeface="Arial" panose="020B0604020202020204" pitchFamily="34" charset="0"/>
              <a:buChar char="•"/>
            </a:pPr>
            <a:r>
              <a:rPr lang="en-GB" sz="4000" dirty="0">
                <a:solidFill>
                  <a:schemeClr val="accent1">
                    <a:lumMod val="75000"/>
                  </a:schemeClr>
                </a:solidFill>
              </a:rPr>
              <a:t>NABHAM</a:t>
            </a:r>
          </a:p>
          <a:p>
            <a:pPr marL="285750" indent="-285750">
              <a:buFont typeface="Arial" panose="020B0604020202020204" pitchFamily="34" charset="0"/>
              <a:buChar char="•"/>
            </a:pPr>
            <a:r>
              <a:rPr lang="en-GB" sz="4000" dirty="0">
                <a:solidFill>
                  <a:schemeClr val="accent1">
                    <a:lumMod val="75000"/>
                  </a:schemeClr>
                </a:solidFill>
              </a:rPr>
              <a:t>TARUN</a:t>
            </a:r>
          </a:p>
          <a:p>
            <a:pPr marL="285750" indent="-285750">
              <a:buFont typeface="Arial" panose="020B0604020202020204" pitchFamily="34" charset="0"/>
              <a:buChar char="•"/>
            </a:pPr>
            <a:r>
              <a:rPr lang="en-GB" sz="4000" dirty="0">
                <a:solidFill>
                  <a:schemeClr val="accent1">
                    <a:lumMod val="75000"/>
                  </a:schemeClr>
                </a:solidFill>
              </a:rPr>
              <a:t>NAVNEET</a:t>
            </a:r>
          </a:p>
          <a:p>
            <a:pPr marL="285750" indent="-285750">
              <a:buFont typeface="Arial" panose="020B0604020202020204" pitchFamily="34" charset="0"/>
              <a:buChar char="•"/>
            </a:pPr>
            <a:r>
              <a:rPr lang="en-GB" sz="4000" dirty="0">
                <a:solidFill>
                  <a:schemeClr val="accent1">
                    <a:lumMod val="75000"/>
                  </a:schemeClr>
                </a:solidFill>
              </a:rPr>
              <a:t>SHUBHAM</a:t>
            </a:r>
          </a:p>
          <a:p>
            <a:pPr marL="285750" indent="-285750">
              <a:buFont typeface="Arial" panose="020B0604020202020204" pitchFamily="34" charset="0"/>
              <a:buChar char="•"/>
            </a:pPr>
            <a:r>
              <a:rPr lang="en-GB" sz="4000" dirty="0">
                <a:solidFill>
                  <a:schemeClr val="accent1">
                    <a:lumMod val="75000"/>
                  </a:schemeClr>
                </a:solidFill>
              </a:rPr>
              <a:t>YASH</a:t>
            </a:r>
          </a:p>
          <a:p>
            <a:pPr marL="285750" indent="-285750">
              <a:buFont typeface="Arial" panose="020B0604020202020204" pitchFamily="34" charset="0"/>
              <a:buChar char="•"/>
            </a:pPr>
            <a:r>
              <a:rPr lang="en-GB" sz="4000" dirty="0">
                <a:solidFill>
                  <a:schemeClr val="accent1">
                    <a:lumMod val="75000"/>
                  </a:schemeClr>
                </a:solidFill>
              </a:rPr>
              <a:t>JATIN</a:t>
            </a:r>
          </a:p>
          <a:p>
            <a:pPr marL="285750" indent="-285750">
              <a:buFont typeface="Arial" panose="020B0604020202020204" pitchFamily="34" charset="0"/>
              <a:buChar char="•"/>
            </a:pPr>
            <a:r>
              <a:rPr lang="en-GB" sz="4000" dirty="0">
                <a:solidFill>
                  <a:schemeClr val="accent1">
                    <a:lumMod val="75000"/>
                  </a:schemeClr>
                </a:solidFill>
              </a:rPr>
              <a:t>AKANSH</a:t>
            </a:r>
          </a:p>
        </p:txBody>
      </p:sp>
    </p:spTree>
    <p:extLst>
      <p:ext uri="{BB962C8B-B14F-4D97-AF65-F5344CB8AC3E}">
        <p14:creationId xmlns:p14="http://schemas.microsoft.com/office/powerpoint/2010/main" val="386327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4369-77E4-4AB1-B5EE-CB5581DD655D}"/>
              </a:ext>
            </a:extLst>
          </p:cNvPr>
          <p:cNvSpPr>
            <a:spLocks noGrp="1"/>
          </p:cNvSpPr>
          <p:nvPr>
            <p:ph type="title"/>
          </p:nvPr>
        </p:nvSpPr>
        <p:spPr>
          <a:xfrm>
            <a:off x="838200" y="2957404"/>
            <a:ext cx="10515600" cy="1325563"/>
          </a:xfrm>
        </p:spPr>
        <p:txBody>
          <a:bodyPr>
            <a:normAutofit/>
          </a:bodyPr>
          <a:lstStyle/>
          <a:p>
            <a:pPr algn="ctr"/>
            <a:r>
              <a:rPr lang="en-US" sz="3400"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4654E5DF-F741-4DF5-83D7-8B4DA4C01791}"/>
              </a:ext>
            </a:extLst>
          </p:cNvPr>
          <p:cNvSpPr>
            <a:spLocks noGrp="1"/>
          </p:cNvSpPr>
          <p:nvPr>
            <p:ph idx="1"/>
          </p:nvPr>
        </p:nvSpPr>
        <p:spPr/>
        <p:txBody>
          <a:bodyPr>
            <a:norm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pic>
        <p:nvPicPr>
          <p:cNvPr id="4" name="Picture 2" descr="File:IBM logo.svg - Wikipedia">
            <a:extLst>
              <a:ext uri="{FF2B5EF4-FFF2-40B4-BE49-F238E27FC236}">
                <a16:creationId xmlns:a16="http://schemas.microsoft.com/office/drawing/2014/main" id="{0BC1A992-DFE8-4822-9A00-B7A411FBB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6" y="152400"/>
            <a:ext cx="10477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ee Think Sticker by IBM for iOS &amp; Android | GIPHY">
            <a:extLst>
              <a:ext uri="{FF2B5EF4-FFF2-40B4-BE49-F238E27FC236}">
                <a16:creationId xmlns:a16="http://schemas.microsoft.com/office/drawing/2014/main" id="{A07D48F2-6A27-48CF-A947-38CE6175D3B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08359" y="2512380"/>
            <a:ext cx="1251751" cy="125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757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93</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   PROJECT DEMOSTRATION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Pant</dc:creator>
  <cp:lastModifiedBy>anish kumar</cp:lastModifiedBy>
  <cp:revision>20</cp:revision>
  <dcterms:created xsi:type="dcterms:W3CDTF">2020-05-28T09:55:33Z</dcterms:created>
  <dcterms:modified xsi:type="dcterms:W3CDTF">2020-07-14T04:53:24Z</dcterms:modified>
</cp:coreProperties>
</file>