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55" r:id="rId2"/>
    <p:sldId id="356" r:id="rId3"/>
    <p:sldId id="358" r:id="rId4"/>
    <p:sldId id="360" r:id="rId5"/>
    <p:sldId id="365" r:id="rId6"/>
    <p:sldId id="361" r:id="rId7"/>
    <p:sldId id="366" r:id="rId8"/>
    <p:sldId id="362" r:id="rId9"/>
    <p:sldId id="367" r:id="rId10"/>
    <p:sldId id="363"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BB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2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22015-A61C-4D93-841A-7112E2DEC74E}" type="doc">
      <dgm:prSet loTypeId="urn:microsoft.com/office/officeart/2005/8/layout/bProcess3" loCatId="process" qsTypeId="urn:microsoft.com/office/officeart/2005/8/quickstyle/simple4" qsCatId="simple" csTypeId="urn:microsoft.com/office/officeart/2005/8/colors/colorful5" csCatId="colorful" phldr="1"/>
      <dgm:spPr/>
      <dgm:t>
        <a:bodyPr/>
        <a:lstStyle/>
        <a:p>
          <a:endParaRPr lang="en-IN"/>
        </a:p>
      </dgm:t>
    </dgm:pt>
    <dgm:pt modelId="{575F90B7-D2B8-440B-AF96-BFF1787B405E}">
      <dgm:prSet phldrT="[Text]"/>
      <dgm:spPr/>
      <dgm:t>
        <a:bodyPr/>
        <a:lstStyle/>
        <a:p>
          <a:r>
            <a:rPr lang="en-IN"/>
            <a:t>Begin </a:t>
          </a:r>
        </a:p>
      </dgm:t>
    </dgm:pt>
    <dgm:pt modelId="{210ACB08-1EA4-464B-B728-9EC65D3533E7}" type="parTrans" cxnId="{6C99FF83-7777-415E-ACC1-1FDD16578569}">
      <dgm:prSet/>
      <dgm:spPr/>
      <dgm:t>
        <a:bodyPr/>
        <a:lstStyle/>
        <a:p>
          <a:endParaRPr lang="en-IN"/>
        </a:p>
      </dgm:t>
    </dgm:pt>
    <dgm:pt modelId="{0E6A323E-10F9-45D3-9387-76FDDA5A6DDC}" type="sibTrans" cxnId="{6C99FF83-7777-415E-ACC1-1FDD16578569}">
      <dgm:prSet/>
      <dgm:spPr/>
      <dgm:t>
        <a:bodyPr/>
        <a:lstStyle/>
        <a:p>
          <a:endParaRPr lang="en-IN"/>
        </a:p>
      </dgm:t>
    </dgm:pt>
    <dgm:pt modelId="{68438F5F-F79C-49A6-8E65-FBC04945004D}">
      <dgm:prSet phldrT="[Text]"/>
      <dgm:spPr/>
      <dgm:t>
        <a:bodyPr/>
        <a:lstStyle/>
        <a:p>
          <a:r>
            <a:rPr lang="en-IN"/>
            <a:t>Window Designing</a:t>
          </a:r>
        </a:p>
      </dgm:t>
    </dgm:pt>
    <dgm:pt modelId="{5242CD4E-0FFB-46FD-9399-D141DC71D1AD}" type="parTrans" cxnId="{D0DD1347-1874-4DE8-9953-D4A8B5BC452D}">
      <dgm:prSet/>
      <dgm:spPr/>
      <dgm:t>
        <a:bodyPr/>
        <a:lstStyle/>
        <a:p>
          <a:endParaRPr lang="en-IN"/>
        </a:p>
      </dgm:t>
    </dgm:pt>
    <dgm:pt modelId="{48F94C5E-484B-413E-8296-2648F59C8BA9}" type="sibTrans" cxnId="{D0DD1347-1874-4DE8-9953-D4A8B5BC452D}">
      <dgm:prSet/>
      <dgm:spPr/>
      <dgm:t>
        <a:bodyPr/>
        <a:lstStyle/>
        <a:p>
          <a:endParaRPr lang="en-IN"/>
        </a:p>
      </dgm:t>
    </dgm:pt>
    <dgm:pt modelId="{63EEB38E-DA24-4117-9E00-C19F4B3A354A}">
      <dgm:prSet phldrT="[Text]"/>
      <dgm:spPr/>
      <dgm:t>
        <a:bodyPr/>
        <a:lstStyle/>
        <a:p>
          <a:r>
            <a:rPr lang="en-IN"/>
            <a:t>Take Input </a:t>
          </a:r>
        </a:p>
      </dgm:t>
    </dgm:pt>
    <dgm:pt modelId="{71EB61E8-7F56-44AD-83DC-21276A57E77A}" type="parTrans" cxnId="{EDB279D5-276F-4C7C-884E-295EE8CCD5C6}">
      <dgm:prSet/>
      <dgm:spPr/>
      <dgm:t>
        <a:bodyPr/>
        <a:lstStyle/>
        <a:p>
          <a:endParaRPr lang="en-IN"/>
        </a:p>
      </dgm:t>
    </dgm:pt>
    <dgm:pt modelId="{7A217061-0507-4036-8F0C-0D9658034AE4}" type="sibTrans" cxnId="{EDB279D5-276F-4C7C-884E-295EE8CCD5C6}">
      <dgm:prSet/>
      <dgm:spPr/>
      <dgm:t>
        <a:bodyPr/>
        <a:lstStyle/>
        <a:p>
          <a:endParaRPr lang="en-IN"/>
        </a:p>
      </dgm:t>
    </dgm:pt>
    <dgm:pt modelId="{E7665DF9-F4FB-45EF-8E8E-FCFA37DD2D82}">
      <dgm:prSet phldrT="[Text]"/>
      <dgm:spPr/>
      <dgm:t>
        <a:bodyPr/>
        <a:lstStyle/>
        <a:p>
          <a:r>
            <a:rPr lang="en-IN"/>
            <a:t>Processing Input</a:t>
          </a:r>
        </a:p>
      </dgm:t>
    </dgm:pt>
    <dgm:pt modelId="{5A44A622-3906-4F40-B042-77A49B8B95AD}" type="parTrans" cxnId="{AB61D5F6-60A3-4924-8B5F-9C3D4CC501A3}">
      <dgm:prSet/>
      <dgm:spPr/>
      <dgm:t>
        <a:bodyPr/>
        <a:lstStyle/>
        <a:p>
          <a:endParaRPr lang="en-IN"/>
        </a:p>
      </dgm:t>
    </dgm:pt>
    <dgm:pt modelId="{1CF698BA-CE61-4F4D-8D4D-216D7051B3D8}" type="sibTrans" cxnId="{AB61D5F6-60A3-4924-8B5F-9C3D4CC501A3}">
      <dgm:prSet/>
      <dgm:spPr/>
      <dgm:t>
        <a:bodyPr/>
        <a:lstStyle/>
        <a:p>
          <a:endParaRPr lang="en-IN"/>
        </a:p>
      </dgm:t>
    </dgm:pt>
    <dgm:pt modelId="{3AEDA288-3749-4C66-8768-CC9B6E0D3279}">
      <dgm:prSet phldrT="[Text]"/>
      <dgm:spPr/>
      <dgm:t>
        <a:bodyPr/>
        <a:lstStyle/>
        <a:p>
          <a:r>
            <a:rPr lang="en-IN"/>
            <a:t>Output and saving information</a:t>
          </a:r>
        </a:p>
      </dgm:t>
    </dgm:pt>
    <dgm:pt modelId="{D6554823-56E4-4B13-A85A-E68ED434334C}" type="parTrans" cxnId="{FAEB6E56-A6BB-4A98-B3F5-0CB8A329978B}">
      <dgm:prSet/>
      <dgm:spPr/>
      <dgm:t>
        <a:bodyPr/>
        <a:lstStyle/>
        <a:p>
          <a:endParaRPr lang="en-IN"/>
        </a:p>
      </dgm:t>
    </dgm:pt>
    <dgm:pt modelId="{33FD0E39-0FD8-48AE-94A0-5FDCD1A66556}" type="sibTrans" cxnId="{FAEB6E56-A6BB-4A98-B3F5-0CB8A329978B}">
      <dgm:prSet/>
      <dgm:spPr/>
      <dgm:t>
        <a:bodyPr/>
        <a:lstStyle/>
        <a:p>
          <a:endParaRPr lang="en-IN"/>
        </a:p>
      </dgm:t>
    </dgm:pt>
    <dgm:pt modelId="{83F0C6F8-71D1-42F4-95A2-20CC38DAED9C}">
      <dgm:prSet/>
      <dgm:spPr/>
      <dgm:t>
        <a:bodyPr/>
        <a:lstStyle/>
        <a:p>
          <a:r>
            <a:rPr lang="en-IN"/>
            <a:t>End</a:t>
          </a:r>
        </a:p>
      </dgm:t>
    </dgm:pt>
    <dgm:pt modelId="{A1518497-5A48-47AB-984F-F945B6ACCB8A}" type="parTrans" cxnId="{ED8DA6D5-74BA-4434-8F69-29B8E5D973A6}">
      <dgm:prSet/>
      <dgm:spPr/>
      <dgm:t>
        <a:bodyPr/>
        <a:lstStyle/>
        <a:p>
          <a:endParaRPr lang="en-IN"/>
        </a:p>
      </dgm:t>
    </dgm:pt>
    <dgm:pt modelId="{55B4B6F6-D965-43CB-A491-7BE6179E05DB}" type="sibTrans" cxnId="{ED8DA6D5-74BA-4434-8F69-29B8E5D973A6}">
      <dgm:prSet/>
      <dgm:spPr/>
      <dgm:t>
        <a:bodyPr/>
        <a:lstStyle/>
        <a:p>
          <a:endParaRPr lang="en-IN"/>
        </a:p>
      </dgm:t>
    </dgm:pt>
    <dgm:pt modelId="{9C3AA367-0FD4-41C4-B11B-EEBE785830AC}" type="pres">
      <dgm:prSet presAssocID="{19322015-A61C-4D93-841A-7112E2DEC74E}" presName="Name0" presStyleCnt="0">
        <dgm:presLayoutVars>
          <dgm:dir/>
          <dgm:resizeHandles val="exact"/>
        </dgm:presLayoutVars>
      </dgm:prSet>
      <dgm:spPr/>
      <dgm:t>
        <a:bodyPr/>
        <a:lstStyle/>
        <a:p>
          <a:endParaRPr lang="en-US"/>
        </a:p>
      </dgm:t>
    </dgm:pt>
    <dgm:pt modelId="{416F9B76-BC4F-4DDA-BA59-2E559D63F6EC}" type="pres">
      <dgm:prSet presAssocID="{575F90B7-D2B8-440B-AF96-BFF1787B405E}" presName="node" presStyleLbl="node1" presStyleIdx="0" presStyleCnt="6">
        <dgm:presLayoutVars>
          <dgm:bulletEnabled val="1"/>
        </dgm:presLayoutVars>
      </dgm:prSet>
      <dgm:spPr/>
      <dgm:t>
        <a:bodyPr/>
        <a:lstStyle/>
        <a:p>
          <a:endParaRPr lang="en-US"/>
        </a:p>
      </dgm:t>
    </dgm:pt>
    <dgm:pt modelId="{37455D6A-1E0E-4A51-BE6F-7C0275F8C255}" type="pres">
      <dgm:prSet presAssocID="{0E6A323E-10F9-45D3-9387-76FDDA5A6DDC}" presName="sibTrans" presStyleLbl="sibTrans1D1" presStyleIdx="0" presStyleCnt="5"/>
      <dgm:spPr/>
      <dgm:t>
        <a:bodyPr/>
        <a:lstStyle/>
        <a:p>
          <a:endParaRPr lang="en-US"/>
        </a:p>
      </dgm:t>
    </dgm:pt>
    <dgm:pt modelId="{E350EE39-0421-4828-A960-D065F30385CA}" type="pres">
      <dgm:prSet presAssocID="{0E6A323E-10F9-45D3-9387-76FDDA5A6DDC}" presName="connectorText" presStyleLbl="sibTrans1D1" presStyleIdx="0" presStyleCnt="5"/>
      <dgm:spPr/>
      <dgm:t>
        <a:bodyPr/>
        <a:lstStyle/>
        <a:p>
          <a:endParaRPr lang="en-US"/>
        </a:p>
      </dgm:t>
    </dgm:pt>
    <dgm:pt modelId="{88D56DC5-7E8F-4E37-A6EE-BF555DD61DA6}" type="pres">
      <dgm:prSet presAssocID="{68438F5F-F79C-49A6-8E65-FBC04945004D}" presName="node" presStyleLbl="node1" presStyleIdx="1" presStyleCnt="6">
        <dgm:presLayoutVars>
          <dgm:bulletEnabled val="1"/>
        </dgm:presLayoutVars>
      </dgm:prSet>
      <dgm:spPr/>
      <dgm:t>
        <a:bodyPr/>
        <a:lstStyle/>
        <a:p>
          <a:endParaRPr lang="en-US"/>
        </a:p>
      </dgm:t>
    </dgm:pt>
    <dgm:pt modelId="{57CDCB77-47F1-4B17-B736-AEBC0F3326AD}" type="pres">
      <dgm:prSet presAssocID="{48F94C5E-484B-413E-8296-2648F59C8BA9}" presName="sibTrans" presStyleLbl="sibTrans1D1" presStyleIdx="1" presStyleCnt="5"/>
      <dgm:spPr/>
      <dgm:t>
        <a:bodyPr/>
        <a:lstStyle/>
        <a:p>
          <a:endParaRPr lang="en-US"/>
        </a:p>
      </dgm:t>
    </dgm:pt>
    <dgm:pt modelId="{75EF849C-FD49-406A-A77B-99E1E1C7DA5F}" type="pres">
      <dgm:prSet presAssocID="{48F94C5E-484B-413E-8296-2648F59C8BA9}" presName="connectorText" presStyleLbl="sibTrans1D1" presStyleIdx="1" presStyleCnt="5"/>
      <dgm:spPr/>
      <dgm:t>
        <a:bodyPr/>
        <a:lstStyle/>
        <a:p>
          <a:endParaRPr lang="en-US"/>
        </a:p>
      </dgm:t>
    </dgm:pt>
    <dgm:pt modelId="{6C513457-4D20-464C-BDE3-B585E722591A}" type="pres">
      <dgm:prSet presAssocID="{63EEB38E-DA24-4117-9E00-C19F4B3A354A}" presName="node" presStyleLbl="node1" presStyleIdx="2" presStyleCnt="6">
        <dgm:presLayoutVars>
          <dgm:bulletEnabled val="1"/>
        </dgm:presLayoutVars>
      </dgm:prSet>
      <dgm:spPr/>
      <dgm:t>
        <a:bodyPr/>
        <a:lstStyle/>
        <a:p>
          <a:endParaRPr lang="en-US"/>
        </a:p>
      </dgm:t>
    </dgm:pt>
    <dgm:pt modelId="{90CF6125-B674-4755-A964-D7A1F1E09E02}" type="pres">
      <dgm:prSet presAssocID="{7A217061-0507-4036-8F0C-0D9658034AE4}" presName="sibTrans" presStyleLbl="sibTrans1D1" presStyleIdx="2" presStyleCnt="5"/>
      <dgm:spPr/>
      <dgm:t>
        <a:bodyPr/>
        <a:lstStyle/>
        <a:p>
          <a:endParaRPr lang="en-US"/>
        </a:p>
      </dgm:t>
    </dgm:pt>
    <dgm:pt modelId="{BFCACC6F-75EE-4301-9F10-EB34B8FE763E}" type="pres">
      <dgm:prSet presAssocID="{7A217061-0507-4036-8F0C-0D9658034AE4}" presName="connectorText" presStyleLbl="sibTrans1D1" presStyleIdx="2" presStyleCnt="5"/>
      <dgm:spPr/>
      <dgm:t>
        <a:bodyPr/>
        <a:lstStyle/>
        <a:p>
          <a:endParaRPr lang="en-US"/>
        </a:p>
      </dgm:t>
    </dgm:pt>
    <dgm:pt modelId="{6D962C24-7005-4CFA-81FC-A336AD67BD50}" type="pres">
      <dgm:prSet presAssocID="{E7665DF9-F4FB-45EF-8E8E-FCFA37DD2D82}" presName="node" presStyleLbl="node1" presStyleIdx="3" presStyleCnt="6">
        <dgm:presLayoutVars>
          <dgm:bulletEnabled val="1"/>
        </dgm:presLayoutVars>
      </dgm:prSet>
      <dgm:spPr/>
      <dgm:t>
        <a:bodyPr/>
        <a:lstStyle/>
        <a:p>
          <a:endParaRPr lang="en-US"/>
        </a:p>
      </dgm:t>
    </dgm:pt>
    <dgm:pt modelId="{53C2607E-8EB5-4094-804A-C4CA9CE1DE09}" type="pres">
      <dgm:prSet presAssocID="{1CF698BA-CE61-4F4D-8D4D-216D7051B3D8}" presName="sibTrans" presStyleLbl="sibTrans1D1" presStyleIdx="3" presStyleCnt="5"/>
      <dgm:spPr/>
      <dgm:t>
        <a:bodyPr/>
        <a:lstStyle/>
        <a:p>
          <a:endParaRPr lang="en-US"/>
        </a:p>
      </dgm:t>
    </dgm:pt>
    <dgm:pt modelId="{0F205EE9-AAF9-44AA-8B9F-B5B6E7D1C5BB}" type="pres">
      <dgm:prSet presAssocID="{1CF698BA-CE61-4F4D-8D4D-216D7051B3D8}" presName="connectorText" presStyleLbl="sibTrans1D1" presStyleIdx="3" presStyleCnt="5"/>
      <dgm:spPr/>
      <dgm:t>
        <a:bodyPr/>
        <a:lstStyle/>
        <a:p>
          <a:endParaRPr lang="en-US"/>
        </a:p>
      </dgm:t>
    </dgm:pt>
    <dgm:pt modelId="{F8405BD0-4CF6-4B73-BB8B-56973AD31884}" type="pres">
      <dgm:prSet presAssocID="{3AEDA288-3749-4C66-8768-CC9B6E0D3279}" presName="node" presStyleLbl="node1" presStyleIdx="4" presStyleCnt="6">
        <dgm:presLayoutVars>
          <dgm:bulletEnabled val="1"/>
        </dgm:presLayoutVars>
      </dgm:prSet>
      <dgm:spPr/>
      <dgm:t>
        <a:bodyPr/>
        <a:lstStyle/>
        <a:p>
          <a:endParaRPr lang="en-US"/>
        </a:p>
      </dgm:t>
    </dgm:pt>
    <dgm:pt modelId="{1928E09A-5573-4E63-8644-EACA531FDCBA}" type="pres">
      <dgm:prSet presAssocID="{33FD0E39-0FD8-48AE-94A0-5FDCD1A66556}" presName="sibTrans" presStyleLbl="sibTrans1D1" presStyleIdx="4" presStyleCnt="5"/>
      <dgm:spPr/>
      <dgm:t>
        <a:bodyPr/>
        <a:lstStyle/>
        <a:p>
          <a:endParaRPr lang="en-US"/>
        </a:p>
      </dgm:t>
    </dgm:pt>
    <dgm:pt modelId="{43977B43-F69E-4161-8605-F56628715F1A}" type="pres">
      <dgm:prSet presAssocID="{33FD0E39-0FD8-48AE-94A0-5FDCD1A66556}" presName="connectorText" presStyleLbl="sibTrans1D1" presStyleIdx="4" presStyleCnt="5"/>
      <dgm:spPr/>
      <dgm:t>
        <a:bodyPr/>
        <a:lstStyle/>
        <a:p>
          <a:endParaRPr lang="en-US"/>
        </a:p>
      </dgm:t>
    </dgm:pt>
    <dgm:pt modelId="{23DF42A3-1268-4BE6-A7E0-B33A7F4D9D0E}" type="pres">
      <dgm:prSet presAssocID="{83F0C6F8-71D1-42F4-95A2-20CC38DAED9C}" presName="node" presStyleLbl="node1" presStyleIdx="5" presStyleCnt="6">
        <dgm:presLayoutVars>
          <dgm:bulletEnabled val="1"/>
        </dgm:presLayoutVars>
      </dgm:prSet>
      <dgm:spPr/>
      <dgm:t>
        <a:bodyPr/>
        <a:lstStyle/>
        <a:p>
          <a:endParaRPr lang="en-US"/>
        </a:p>
      </dgm:t>
    </dgm:pt>
  </dgm:ptLst>
  <dgm:cxnLst>
    <dgm:cxn modelId="{D1C873E3-61E0-4C11-817B-853B6BBCFA79}" type="presOf" srcId="{7A217061-0507-4036-8F0C-0D9658034AE4}" destId="{90CF6125-B674-4755-A964-D7A1F1E09E02}" srcOrd="0" destOrd="0" presId="urn:microsoft.com/office/officeart/2005/8/layout/bProcess3"/>
    <dgm:cxn modelId="{ED8DA6D5-74BA-4434-8F69-29B8E5D973A6}" srcId="{19322015-A61C-4D93-841A-7112E2DEC74E}" destId="{83F0C6F8-71D1-42F4-95A2-20CC38DAED9C}" srcOrd="5" destOrd="0" parTransId="{A1518497-5A48-47AB-984F-F945B6ACCB8A}" sibTransId="{55B4B6F6-D965-43CB-A491-7BE6179E05DB}"/>
    <dgm:cxn modelId="{039600A5-E3A2-42A0-ACBC-3A3D301595B8}" type="presOf" srcId="{48F94C5E-484B-413E-8296-2648F59C8BA9}" destId="{57CDCB77-47F1-4B17-B736-AEBC0F3326AD}" srcOrd="0" destOrd="0" presId="urn:microsoft.com/office/officeart/2005/8/layout/bProcess3"/>
    <dgm:cxn modelId="{DD0BF650-88B1-4C7B-9DD6-BB74B9B4A766}" type="presOf" srcId="{575F90B7-D2B8-440B-AF96-BFF1787B405E}" destId="{416F9B76-BC4F-4DDA-BA59-2E559D63F6EC}" srcOrd="0" destOrd="0" presId="urn:microsoft.com/office/officeart/2005/8/layout/bProcess3"/>
    <dgm:cxn modelId="{569472B8-FCB2-4921-A863-225A85B2A42B}" type="presOf" srcId="{83F0C6F8-71D1-42F4-95A2-20CC38DAED9C}" destId="{23DF42A3-1268-4BE6-A7E0-B33A7F4D9D0E}" srcOrd="0" destOrd="0" presId="urn:microsoft.com/office/officeart/2005/8/layout/bProcess3"/>
    <dgm:cxn modelId="{AB61D5F6-60A3-4924-8B5F-9C3D4CC501A3}" srcId="{19322015-A61C-4D93-841A-7112E2DEC74E}" destId="{E7665DF9-F4FB-45EF-8E8E-FCFA37DD2D82}" srcOrd="3" destOrd="0" parTransId="{5A44A622-3906-4F40-B042-77A49B8B95AD}" sibTransId="{1CF698BA-CE61-4F4D-8D4D-216D7051B3D8}"/>
    <dgm:cxn modelId="{A046E9B8-A42F-41EE-BE39-DAB4BCF228BD}" type="presOf" srcId="{1CF698BA-CE61-4F4D-8D4D-216D7051B3D8}" destId="{53C2607E-8EB5-4094-804A-C4CA9CE1DE09}" srcOrd="0" destOrd="0" presId="urn:microsoft.com/office/officeart/2005/8/layout/bProcess3"/>
    <dgm:cxn modelId="{A7A9570A-632C-430B-823F-B3713E2B03A8}" type="presOf" srcId="{0E6A323E-10F9-45D3-9387-76FDDA5A6DDC}" destId="{E350EE39-0421-4828-A960-D065F30385CA}" srcOrd="1" destOrd="0" presId="urn:microsoft.com/office/officeart/2005/8/layout/bProcess3"/>
    <dgm:cxn modelId="{EDB279D5-276F-4C7C-884E-295EE8CCD5C6}" srcId="{19322015-A61C-4D93-841A-7112E2DEC74E}" destId="{63EEB38E-DA24-4117-9E00-C19F4B3A354A}" srcOrd="2" destOrd="0" parTransId="{71EB61E8-7F56-44AD-83DC-21276A57E77A}" sibTransId="{7A217061-0507-4036-8F0C-0D9658034AE4}"/>
    <dgm:cxn modelId="{DDEC3086-8A81-4D13-8A62-48D06A06C6A1}" type="presOf" srcId="{48F94C5E-484B-413E-8296-2648F59C8BA9}" destId="{75EF849C-FD49-406A-A77B-99E1E1C7DA5F}" srcOrd="1" destOrd="0" presId="urn:microsoft.com/office/officeart/2005/8/layout/bProcess3"/>
    <dgm:cxn modelId="{DEB987B4-4290-433C-A551-A58D6C61A685}" type="presOf" srcId="{63EEB38E-DA24-4117-9E00-C19F4B3A354A}" destId="{6C513457-4D20-464C-BDE3-B585E722591A}" srcOrd="0" destOrd="0" presId="urn:microsoft.com/office/officeart/2005/8/layout/bProcess3"/>
    <dgm:cxn modelId="{7CEFC2BA-365C-43B1-ADA5-BDD31BF5C9C6}" type="presOf" srcId="{33FD0E39-0FD8-48AE-94A0-5FDCD1A66556}" destId="{1928E09A-5573-4E63-8644-EACA531FDCBA}" srcOrd="0" destOrd="0" presId="urn:microsoft.com/office/officeart/2005/8/layout/bProcess3"/>
    <dgm:cxn modelId="{8B8DBB7D-8776-49C8-AD8D-269D3A7C875E}" type="presOf" srcId="{7A217061-0507-4036-8F0C-0D9658034AE4}" destId="{BFCACC6F-75EE-4301-9F10-EB34B8FE763E}" srcOrd="1" destOrd="0" presId="urn:microsoft.com/office/officeart/2005/8/layout/bProcess3"/>
    <dgm:cxn modelId="{28247216-7623-4B51-8603-901E4BAD4159}" type="presOf" srcId="{0E6A323E-10F9-45D3-9387-76FDDA5A6DDC}" destId="{37455D6A-1E0E-4A51-BE6F-7C0275F8C255}" srcOrd="0" destOrd="0" presId="urn:microsoft.com/office/officeart/2005/8/layout/bProcess3"/>
    <dgm:cxn modelId="{582785B0-5AA7-4987-A96C-00EBBF9A5F29}" type="presOf" srcId="{19322015-A61C-4D93-841A-7112E2DEC74E}" destId="{9C3AA367-0FD4-41C4-B11B-EEBE785830AC}" srcOrd="0" destOrd="0" presId="urn:microsoft.com/office/officeart/2005/8/layout/bProcess3"/>
    <dgm:cxn modelId="{603AC79E-E63F-4077-871A-6765F64CCEAB}" type="presOf" srcId="{E7665DF9-F4FB-45EF-8E8E-FCFA37DD2D82}" destId="{6D962C24-7005-4CFA-81FC-A336AD67BD50}" srcOrd="0" destOrd="0" presId="urn:microsoft.com/office/officeart/2005/8/layout/bProcess3"/>
    <dgm:cxn modelId="{BFD0B4CC-CBD8-4C92-9055-224F79C93C40}" type="presOf" srcId="{33FD0E39-0FD8-48AE-94A0-5FDCD1A66556}" destId="{43977B43-F69E-4161-8605-F56628715F1A}" srcOrd="1" destOrd="0" presId="urn:microsoft.com/office/officeart/2005/8/layout/bProcess3"/>
    <dgm:cxn modelId="{3B0F87E1-E27C-4D54-9C6A-F7DBDC1B1915}" type="presOf" srcId="{68438F5F-F79C-49A6-8E65-FBC04945004D}" destId="{88D56DC5-7E8F-4E37-A6EE-BF555DD61DA6}" srcOrd="0" destOrd="0" presId="urn:microsoft.com/office/officeart/2005/8/layout/bProcess3"/>
    <dgm:cxn modelId="{D0DD1347-1874-4DE8-9953-D4A8B5BC452D}" srcId="{19322015-A61C-4D93-841A-7112E2DEC74E}" destId="{68438F5F-F79C-49A6-8E65-FBC04945004D}" srcOrd="1" destOrd="0" parTransId="{5242CD4E-0FFB-46FD-9399-D141DC71D1AD}" sibTransId="{48F94C5E-484B-413E-8296-2648F59C8BA9}"/>
    <dgm:cxn modelId="{9A9C2EB9-C075-465F-9DFB-26962B5BE23A}" type="presOf" srcId="{1CF698BA-CE61-4F4D-8D4D-216D7051B3D8}" destId="{0F205EE9-AAF9-44AA-8B9F-B5B6E7D1C5BB}" srcOrd="1" destOrd="0" presId="urn:microsoft.com/office/officeart/2005/8/layout/bProcess3"/>
    <dgm:cxn modelId="{262B02C8-92C0-4F0F-A24C-2184592CF0F8}" type="presOf" srcId="{3AEDA288-3749-4C66-8768-CC9B6E0D3279}" destId="{F8405BD0-4CF6-4B73-BB8B-56973AD31884}" srcOrd="0" destOrd="0" presId="urn:microsoft.com/office/officeart/2005/8/layout/bProcess3"/>
    <dgm:cxn modelId="{6C99FF83-7777-415E-ACC1-1FDD16578569}" srcId="{19322015-A61C-4D93-841A-7112E2DEC74E}" destId="{575F90B7-D2B8-440B-AF96-BFF1787B405E}" srcOrd="0" destOrd="0" parTransId="{210ACB08-1EA4-464B-B728-9EC65D3533E7}" sibTransId="{0E6A323E-10F9-45D3-9387-76FDDA5A6DDC}"/>
    <dgm:cxn modelId="{FAEB6E56-A6BB-4A98-B3F5-0CB8A329978B}" srcId="{19322015-A61C-4D93-841A-7112E2DEC74E}" destId="{3AEDA288-3749-4C66-8768-CC9B6E0D3279}" srcOrd="4" destOrd="0" parTransId="{D6554823-56E4-4B13-A85A-E68ED434334C}" sibTransId="{33FD0E39-0FD8-48AE-94A0-5FDCD1A66556}"/>
    <dgm:cxn modelId="{490FBFEC-9238-4192-97BC-2B76404B2EB3}" type="presParOf" srcId="{9C3AA367-0FD4-41C4-B11B-EEBE785830AC}" destId="{416F9B76-BC4F-4DDA-BA59-2E559D63F6EC}" srcOrd="0" destOrd="0" presId="urn:microsoft.com/office/officeart/2005/8/layout/bProcess3"/>
    <dgm:cxn modelId="{DEAC9C65-D7CB-4795-95CD-E383C168E513}" type="presParOf" srcId="{9C3AA367-0FD4-41C4-B11B-EEBE785830AC}" destId="{37455D6A-1E0E-4A51-BE6F-7C0275F8C255}" srcOrd="1" destOrd="0" presId="urn:microsoft.com/office/officeart/2005/8/layout/bProcess3"/>
    <dgm:cxn modelId="{D6CEAC83-FEB8-40D6-A259-2E1BAE9266EB}" type="presParOf" srcId="{37455D6A-1E0E-4A51-BE6F-7C0275F8C255}" destId="{E350EE39-0421-4828-A960-D065F30385CA}" srcOrd="0" destOrd="0" presId="urn:microsoft.com/office/officeart/2005/8/layout/bProcess3"/>
    <dgm:cxn modelId="{3CA50B3B-139D-4366-B59F-EFAB248B686F}" type="presParOf" srcId="{9C3AA367-0FD4-41C4-B11B-EEBE785830AC}" destId="{88D56DC5-7E8F-4E37-A6EE-BF555DD61DA6}" srcOrd="2" destOrd="0" presId="urn:microsoft.com/office/officeart/2005/8/layout/bProcess3"/>
    <dgm:cxn modelId="{72D7DF45-48BE-4ADE-AB62-35B491137FA8}" type="presParOf" srcId="{9C3AA367-0FD4-41C4-B11B-EEBE785830AC}" destId="{57CDCB77-47F1-4B17-B736-AEBC0F3326AD}" srcOrd="3" destOrd="0" presId="urn:microsoft.com/office/officeart/2005/8/layout/bProcess3"/>
    <dgm:cxn modelId="{476668D6-DBCE-4CA8-B847-5729CD4BD6C2}" type="presParOf" srcId="{57CDCB77-47F1-4B17-B736-AEBC0F3326AD}" destId="{75EF849C-FD49-406A-A77B-99E1E1C7DA5F}" srcOrd="0" destOrd="0" presId="urn:microsoft.com/office/officeart/2005/8/layout/bProcess3"/>
    <dgm:cxn modelId="{CE76D059-D550-4F79-A245-48F90496696C}" type="presParOf" srcId="{9C3AA367-0FD4-41C4-B11B-EEBE785830AC}" destId="{6C513457-4D20-464C-BDE3-B585E722591A}" srcOrd="4" destOrd="0" presId="urn:microsoft.com/office/officeart/2005/8/layout/bProcess3"/>
    <dgm:cxn modelId="{AC070527-A803-4E36-82CF-9C34A4E1FD30}" type="presParOf" srcId="{9C3AA367-0FD4-41C4-B11B-EEBE785830AC}" destId="{90CF6125-B674-4755-A964-D7A1F1E09E02}" srcOrd="5" destOrd="0" presId="urn:microsoft.com/office/officeart/2005/8/layout/bProcess3"/>
    <dgm:cxn modelId="{B1F1CD21-BAD2-4256-A2CC-2C1E3446D7D0}" type="presParOf" srcId="{90CF6125-B674-4755-A964-D7A1F1E09E02}" destId="{BFCACC6F-75EE-4301-9F10-EB34B8FE763E}" srcOrd="0" destOrd="0" presId="urn:microsoft.com/office/officeart/2005/8/layout/bProcess3"/>
    <dgm:cxn modelId="{F78ABBBF-11C9-4CDF-AEC2-523E27CC0185}" type="presParOf" srcId="{9C3AA367-0FD4-41C4-B11B-EEBE785830AC}" destId="{6D962C24-7005-4CFA-81FC-A336AD67BD50}" srcOrd="6" destOrd="0" presId="urn:microsoft.com/office/officeart/2005/8/layout/bProcess3"/>
    <dgm:cxn modelId="{273DB901-A5EC-4E19-9519-81C967D2297D}" type="presParOf" srcId="{9C3AA367-0FD4-41C4-B11B-EEBE785830AC}" destId="{53C2607E-8EB5-4094-804A-C4CA9CE1DE09}" srcOrd="7" destOrd="0" presId="urn:microsoft.com/office/officeart/2005/8/layout/bProcess3"/>
    <dgm:cxn modelId="{810C94B4-A977-4AE8-A213-EF150B687817}" type="presParOf" srcId="{53C2607E-8EB5-4094-804A-C4CA9CE1DE09}" destId="{0F205EE9-AAF9-44AA-8B9F-B5B6E7D1C5BB}" srcOrd="0" destOrd="0" presId="urn:microsoft.com/office/officeart/2005/8/layout/bProcess3"/>
    <dgm:cxn modelId="{7B38D900-692D-4EBD-985C-9CB5E03A4FB0}" type="presParOf" srcId="{9C3AA367-0FD4-41C4-B11B-EEBE785830AC}" destId="{F8405BD0-4CF6-4B73-BB8B-56973AD31884}" srcOrd="8" destOrd="0" presId="urn:microsoft.com/office/officeart/2005/8/layout/bProcess3"/>
    <dgm:cxn modelId="{2B7971BE-F146-4B5A-A481-8E31F8391C4C}" type="presParOf" srcId="{9C3AA367-0FD4-41C4-B11B-EEBE785830AC}" destId="{1928E09A-5573-4E63-8644-EACA531FDCBA}" srcOrd="9" destOrd="0" presId="urn:microsoft.com/office/officeart/2005/8/layout/bProcess3"/>
    <dgm:cxn modelId="{065D6085-470B-4610-8EBA-8087AC627D72}" type="presParOf" srcId="{1928E09A-5573-4E63-8644-EACA531FDCBA}" destId="{43977B43-F69E-4161-8605-F56628715F1A}" srcOrd="0" destOrd="0" presId="urn:microsoft.com/office/officeart/2005/8/layout/bProcess3"/>
    <dgm:cxn modelId="{51700CB9-514C-49C1-8F76-093A5A005DFF}" type="presParOf" srcId="{9C3AA367-0FD4-41C4-B11B-EEBE785830AC}" destId="{23DF42A3-1268-4BE6-A7E0-B33A7F4D9D0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55D6A-1E0E-4A51-BE6F-7C0275F8C255}">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912848"/>
        <a:ext cx="34897" cy="6979"/>
      </dsp:txXfrm>
    </dsp:sp>
    <dsp:sp modelId="{416F9B76-BC4F-4DDA-BA59-2E559D63F6EC}">
      <dsp:nvSpPr>
        <dsp:cNvPr id="0" name=""/>
        <dsp:cNvSpPr/>
      </dsp:nvSpPr>
      <dsp:spPr>
        <a:xfrm>
          <a:off x="8061" y="5979"/>
          <a:ext cx="3034531" cy="18207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IN" sz="3200" kern="1200"/>
            <a:t>Begin </a:t>
          </a:r>
        </a:p>
      </dsp:txBody>
      <dsp:txXfrm>
        <a:off x="8061" y="5979"/>
        <a:ext cx="3034531" cy="1820718"/>
      </dsp:txXfrm>
    </dsp:sp>
    <dsp:sp modelId="{57CDCB77-47F1-4B17-B736-AEBC0F3326A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912848"/>
        <a:ext cx="34897" cy="6979"/>
      </dsp:txXfrm>
    </dsp:sp>
    <dsp:sp modelId="{88D56DC5-7E8F-4E37-A6EE-BF555DD61DA6}">
      <dsp:nvSpPr>
        <dsp:cNvPr id="0" name=""/>
        <dsp:cNvSpPr/>
      </dsp:nvSpPr>
      <dsp:spPr>
        <a:xfrm>
          <a:off x="3740534" y="5979"/>
          <a:ext cx="3034531" cy="1820718"/>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IN" sz="3200" kern="1200"/>
            <a:t>Window Designing</a:t>
          </a:r>
        </a:p>
      </dsp:txBody>
      <dsp:txXfrm>
        <a:off x="3740534" y="5979"/>
        <a:ext cx="3034531" cy="1820718"/>
      </dsp:txXfrm>
    </dsp:sp>
    <dsp:sp modelId="{90CF6125-B674-4755-A964-D7A1F1E09E02}">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9"/>
        <a:ext cx="374875" cy="6979"/>
      </dsp:txXfrm>
    </dsp:sp>
    <dsp:sp modelId="{6C513457-4D20-464C-BDE3-B585E722591A}">
      <dsp:nvSpPr>
        <dsp:cNvPr id="0" name=""/>
        <dsp:cNvSpPr/>
      </dsp:nvSpPr>
      <dsp:spPr>
        <a:xfrm>
          <a:off x="7473007" y="5979"/>
          <a:ext cx="3034531" cy="1820718"/>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IN" sz="3200" kern="1200"/>
            <a:t>Take Input </a:t>
          </a:r>
        </a:p>
      </dsp:txBody>
      <dsp:txXfrm>
        <a:off x="7473007" y="5979"/>
        <a:ext cx="3034531" cy="1820718"/>
      </dsp:txXfrm>
    </dsp:sp>
    <dsp:sp modelId="{53C2607E-8EB5-4094-804A-C4CA9CE1DE09}">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6D962C24-7005-4CFA-81FC-A336AD67BD50}">
      <dsp:nvSpPr>
        <dsp:cNvPr id="0" name=""/>
        <dsp:cNvSpPr/>
      </dsp:nvSpPr>
      <dsp:spPr>
        <a:xfrm>
          <a:off x="8061" y="2524640"/>
          <a:ext cx="3034531" cy="1820718"/>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IN" sz="3200" kern="1200"/>
            <a:t>Processing Input</a:t>
          </a:r>
        </a:p>
      </dsp:txBody>
      <dsp:txXfrm>
        <a:off x="8061" y="2524640"/>
        <a:ext cx="3034531" cy="1820718"/>
      </dsp:txXfrm>
    </dsp:sp>
    <dsp:sp modelId="{1928E09A-5573-4E63-8644-EACA531FDCB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F8405BD0-4CF6-4B73-BB8B-56973AD31884}">
      <dsp:nvSpPr>
        <dsp:cNvPr id="0" name=""/>
        <dsp:cNvSpPr/>
      </dsp:nvSpPr>
      <dsp:spPr>
        <a:xfrm>
          <a:off x="3740534" y="2524640"/>
          <a:ext cx="3034531" cy="1820718"/>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IN" sz="3200" kern="1200"/>
            <a:t>Output and saving information</a:t>
          </a:r>
        </a:p>
      </dsp:txBody>
      <dsp:txXfrm>
        <a:off x="3740534" y="2524640"/>
        <a:ext cx="3034531" cy="1820718"/>
      </dsp:txXfrm>
    </dsp:sp>
    <dsp:sp modelId="{23DF42A3-1268-4BE6-A7E0-B33A7F4D9D0E}">
      <dsp:nvSpPr>
        <dsp:cNvPr id="0" name=""/>
        <dsp:cNvSpPr/>
      </dsp:nvSpPr>
      <dsp:spPr>
        <a:xfrm>
          <a:off x="7473007" y="2524640"/>
          <a:ext cx="3034531" cy="1820718"/>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IN" sz="3200" kern="1200"/>
            <a:t>End</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87589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4819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04253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63EA49-E5E6-4630-88FF-676B8EFFCEF7}"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63EA49-E5E6-4630-88FF-676B8EFFCEF7}"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63EA49-E5E6-4630-88FF-676B8EFFCEF7}"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63EA49-E5E6-4630-88FF-676B8EFFCEF7}"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63EA49-E5E6-4630-88FF-676B8EFFCEF7}"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63EA49-E5E6-4630-88FF-676B8EFFCEF7}"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63EA49-E5E6-4630-88FF-676B8EFFCEF7}" type="datetimeFigureOut">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63EA49-E5E6-4630-88FF-676B8EFFCEF7}" type="datetimeFigureOut">
              <a:rPr lang="en-IN" smtClean="0"/>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63EA49-E5E6-4630-88FF-676B8EFFCEF7}" type="datetimeFigureOut">
              <a:rPr lang="en-IN" smtClean="0"/>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63EA49-E5E6-4630-88FF-676B8EFFCEF7}"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63EA49-E5E6-4630-88FF-676B8EFFCEF7}"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62AE3-4C06-4A0E-A734-2028709C32B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3EA49-E5E6-4630-88FF-676B8EFFCEF7}" type="datetimeFigureOut">
              <a:rPr lang="en-IN" smtClean="0"/>
              <a:t>15-10-2020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62AE3-4C06-4A0E-A734-2028709C32B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quora.com/How-is-the-C-Graphics-Library-different-from-OpenG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21" y="478831"/>
            <a:ext cx="12192000" cy="564910"/>
          </a:xfrm>
        </p:spPr>
        <p:txBody>
          <a:bodyPr>
            <a:normAutofit fontScale="90000"/>
          </a:bodyPr>
          <a:lstStyle/>
          <a:p>
            <a:r>
              <a:rPr lang="en-IN" b="1" u="sng" dirty="0"/>
              <a:t>REFERENCES</a:t>
            </a:r>
          </a:p>
        </p:txBody>
      </p:sp>
      <p:sp>
        <p:nvSpPr>
          <p:cNvPr id="3" name="TextBox 2"/>
          <p:cNvSpPr txBox="1"/>
          <p:nvPr/>
        </p:nvSpPr>
        <p:spPr>
          <a:xfrm>
            <a:off x="924339" y="1463039"/>
            <a:ext cx="10390367" cy="2554545"/>
          </a:xfrm>
          <a:prstGeom prst="rect">
            <a:avLst/>
          </a:prstGeom>
          <a:noFill/>
        </p:spPr>
        <p:txBody>
          <a:bodyPr wrap="square" rtlCol="0">
            <a:spAutoFit/>
          </a:bodyPr>
          <a:lstStyle/>
          <a:p>
            <a:pPr lvl="0"/>
            <a:r>
              <a:rPr lang="en-US" sz="2000" dirty="0" smtClean="0"/>
              <a:t>1. </a:t>
            </a:r>
            <a:r>
              <a:rPr lang="en-US" sz="2000" dirty="0" err="1" smtClean="0"/>
              <a:t>Mayank</a:t>
            </a:r>
            <a:r>
              <a:rPr lang="en-US" sz="2000" dirty="0" smtClean="0"/>
              <a:t> </a:t>
            </a:r>
            <a:r>
              <a:rPr lang="en-US" sz="2000" dirty="0"/>
              <a:t>Bhardwaj, January 10, 2017. [Online]</a:t>
            </a:r>
          </a:p>
          <a:p>
            <a:r>
              <a:rPr lang="en-US" sz="2000" dirty="0"/>
              <a:t>Available on -   </a:t>
            </a:r>
            <a:r>
              <a:rPr lang="en-US" sz="2000" u="sng" dirty="0" smtClean="0">
                <a:solidFill>
                  <a:srgbClr val="2BBBDD"/>
                </a:solidFill>
                <a:hlinkClick r:id="rId2"/>
              </a:rPr>
              <a:t>https</a:t>
            </a:r>
            <a:r>
              <a:rPr lang="en-US" sz="2000" u="sng" dirty="0">
                <a:solidFill>
                  <a:srgbClr val="2BBBDD"/>
                </a:solidFill>
                <a:hlinkClick r:id="rId2"/>
              </a:rPr>
              <a:t>://</a:t>
            </a:r>
            <a:r>
              <a:rPr lang="en-US" sz="2000" u="sng" dirty="0" smtClean="0">
                <a:solidFill>
                  <a:srgbClr val="2BBBDD"/>
                </a:solidFill>
                <a:hlinkClick r:id="rId2"/>
              </a:rPr>
              <a:t>www.quora.com/How-is-the-C-Graphics-Library-different-from-OpenGL</a:t>
            </a:r>
            <a:r>
              <a:rPr lang="en-IN" sz="2000" dirty="0" smtClean="0"/>
              <a:t>Top </a:t>
            </a:r>
            <a:r>
              <a:rPr lang="en-IN" sz="2000" dirty="0"/>
              <a:t>of Form</a:t>
            </a:r>
            <a:endParaRPr lang="en-US" sz="2000" dirty="0"/>
          </a:p>
          <a:p>
            <a:r>
              <a:rPr lang="en-US" sz="2000" dirty="0"/>
              <a:t> </a:t>
            </a:r>
          </a:p>
          <a:p>
            <a:pPr lvl="0"/>
            <a:r>
              <a:rPr lang="en-IN" sz="2000" dirty="0" smtClean="0"/>
              <a:t>2. Kevin </a:t>
            </a:r>
            <a:r>
              <a:rPr lang="en-IN" sz="2000" dirty="0"/>
              <a:t>Hawkins, Dave </a:t>
            </a:r>
            <a:r>
              <a:rPr lang="en-IN" sz="2000" dirty="0" err="1"/>
              <a:t>Astle</a:t>
            </a:r>
            <a:r>
              <a:rPr lang="en-IN" sz="2000" dirty="0"/>
              <a:t>, “OpenGL Game Programming”, 2001. [Online]</a:t>
            </a:r>
            <a:endParaRPr lang="en-US" sz="2000" dirty="0"/>
          </a:p>
          <a:p>
            <a:r>
              <a:rPr lang="en-IN" sz="2000" dirty="0"/>
              <a:t>Available on –   </a:t>
            </a:r>
            <a:r>
              <a:rPr lang="en-IN" sz="2000" u="sng" dirty="0">
                <a:solidFill>
                  <a:schemeClr val="accent1">
                    <a:lumMod val="75000"/>
                  </a:schemeClr>
                </a:solidFill>
              </a:rPr>
              <a:t>https://www.google.co.in/books/edition/OpenGL_Game_Programming/XkzkoZi8oQwC?hl=en&amp;gbpv=0</a:t>
            </a:r>
            <a:endParaRPr lang="en-US" sz="2000" dirty="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1" y="2864090"/>
            <a:ext cx="12192000" cy="564910"/>
          </a:xfrm>
        </p:spPr>
        <p:txBody>
          <a:bodyPr>
            <a:noAutofit/>
          </a:bodyPr>
          <a:lstStyle/>
          <a:p>
            <a:r>
              <a:rPr lang="en-IN" sz="44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2096027"/>
            <a:ext cx="2364828" cy="954107"/>
          </a:xfrm>
          <a:prstGeom prst="rect">
            <a:avLst/>
          </a:prstGeom>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7" name="TextBox 6"/>
          <p:cNvSpPr txBox="1"/>
          <p:nvPr/>
        </p:nvSpPr>
        <p:spPr>
          <a:xfrm>
            <a:off x="1590675" y="112542"/>
            <a:ext cx="8791281" cy="6463308"/>
          </a:xfrm>
          <a:prstGeom prst="rect">
            <a:avLst/>
          </a:prstGeom>
          <a:noFill/>
        </p:spPr>
        <p:txBody>
          <a:bodyPr wrap="square" rtlCol="0">
            <a:spAutoFit/>
          </a:bodyPr>
          <a:lstStyle/>
          <a:p>
            <a:pPr algn="ctr"/>
            <a:endParaRPr lang="en-GB"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GB" sz="3600" b="1"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GB" sz="3600" b="1" dirty="0" smtClean="0">
                <a:latin typeface="Times New Roman" panose="02020603050405020304" pitchFamily="18" charset="0"/>
                <a:ea typeface="Arial Unicode MS" panose="020B0604020202020204" pitchFamily="34" charset="-128"/>
                <a:cs typeface="Times New Roman" panose="02020603050405020304" pitchFamily="18" charset="0"/>
              </a:rPr>
              <a:t>MINOR PROJECT-2</a:t>
            </a:r>
            <a:endParaRPr lang="en-IN" sz="3600"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US" sz="40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sz="4000" b="1" dirty="0" err="1" smtClean="0">
                <a:latin typeface="Times New Roman" panose="02020603050405020304" pitchFamily="18" charset="0"/>
                <a:ea typeface="Arial Unicode MS" panose="020B0604020202020204" pitchFamily="34" charset="-128"/>
                <a:cs typeface="Times New Roman" panose="02020603050405020304" pitchFamily="18" charset="0"/>
              </a:rPr>
              <a:t>Box’em</a:t>
            </a:r>
            <a:r>
              <a:rPr lang="en-US" sz="4000" b="1" dirty="0" smtClean="0">
                <a:latin typeface="Times New Roman" panose="02020603050405020304" pitchFamily="18" charset="0"/>
                <a:ea typeface="Arial Unicode MS" panose="020B0604020202020204" pitchFamily="34" charset="-128"/>
                <a:cs typeface="Times New Roman" panose="02020603050405020304" pitchFamily="18" charset="0"/>
              </a:rPr>
              <a:t> Up</a:t>
            </a:r>
            <a:endParaRPr lang="en-US" sz="40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GB" sz="2400" b="1"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GB" sz="2400" b="1" dirty="0" smtClean="0">
                <a:latin typeface="Times New Roman" panose="02020603050405020304" pitchFamily="18" charset="0"/>
                <a:ea typeface="Arial Unicode MS" panose="020B0604020202020204" pitchFamily="34" charset="-128"/>
                <a:cs typeface="Times New Roman" panose="02020603050405020304" pitchFamily="18" charset="0"/>
              </a:rPr>
              <a:t>Under </a:t>
            </a: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the guidance </a:t>
            </a:r>
            <a:r>
              <a:rPr lang="en-GB" sz="2400" b="1" dirty="0" smtClean="0">
                <a:latin typeface="Times New Roman" panose="02020603050405020304" pitchFamily="18" charset="0"/>
                <a:ea typeface="Arial Unicode MS" panose="020B0604020202020204" pitchFamily="34" charset="-128"/>
                <a:cs typeface="Times New Roman" panose="02020603050405020304" pitchFamily="18" charset="0"/>
              </a:rPr>
              <a:t>of</a:t>
            </a:r>
          </a:p>
          <a:p>
            <a:pPr algn="ctr"/>
            <a:endParaRPr lang="en-IN" sz="24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GB" sz="2400" b="1" dirty="0" smtClean="0">
                <a:latin typeface="Times New Roman" panose="02020603050405020304" pitchFamily="18" charset="0"/>
                <a:ea typeface="Arial Unicode MS" panose="020B0604020202020204" pitchFamily="34" charset="-128"/>
                <a:cs typeface="Times New Roman" panose="02020603050405020304" pitchFamily="18" charset="0"/>
              </a:rPr>
              <a:t>MS. NIHARIKA SINGH     </a:t>
            </a:r>
            <a:endParaRPr lang="en-IN" sz="24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GB" sz="2400" b="1" dirty="0" smtClean="0">
                <a:latin typeface="Times New Roman" panose="02020603050405020304" pitchFamily="18" charset="0"/>
                <a:ea typeface="Arial Unicode MS" panose="020B0604020202020204" pitchFamily="34" charset="-128"/>
                <a:cs typeface="Times New Roman" panose="02020603050405020304" pitchFamily="18" charset="0"/>
              </a:rPr>
              <a:t>(</a:t>
            </a:r>
            <a:r>
              <a:rPr lang="en-GB" altLang="en-GB" sz="2400" b="1" dirty="0" smtClean="0">
                <a:latin typeface="Times New Roman" panose="02020603050405020304" pitchFamily="18" charset="0"/>
                <a:ea typeface="Arial Unicode MS" panose="020B0604020202020204" pitchFamily="34" charset="-128"/>
                <a:cs typeface="Times New Roman" panose="02020603050405020304" pitchFamily="18" charset="0"/>
              </a:rPr>
              <a:t>AS-SS</a:t>
            </a:r>
            <a:r>
              <a:rPr lang="en-US" altLang="en-GB" sz="2400" b="1" dirty="0" smtClean="0">
                <a:latin typeface="Times New Roman" panose="02020603050405020304" pitchFamily="18" charset="0"/>
                <a:ea typeface="Arial Unicode MS" panose="020B0604020202020204" pitchFamily="34" charset="-128"/>
                <a:cs typeface="Times New Roman" panose="02020603050405020304" pitchFamily="18" charset="0"/>
              </a:rPr>
              <a:t>)</a:t>
            </a:r>
            <a:endParaRPr lang="en-IN" sz="24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GB" sz="24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 </a:t>
            </a:r>
            <a:endParaRPr lang="en-IN" sz="24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  UNIVERSITY OF PETROLEUM AND ENERGY STUDIES	</a:t>
            </a:r>
            <a:endParaRPr lang="en-IN" sz="2400" b="1"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GB" sz="4000" b="1" dirty="0"/>
          </a:p>
          <a:p>
            <a:pPr algn="ctr"/>
            <a:endParaRPr lang="en-IN" sz="2800" dirty="0"/>
          </a:p>
          <a:p>
            <a:pPr algn="ct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5322"/>
            <a:ext cx="12192000" cy="564910"/>
          </a:xfrm>
        </p:spPr>
        <p:txBody>
          <a:bodyPr>
            <a:normAutofit fontScale="90000"/>
          </a:bodyPr>
          <a:lstStyle/>
          <a:p>
            <a:r>
              <a:rPr lang="en-IN" b="1" u="sng" dirty="0"/>
              <a:t>INTRODUCTION</a:t>
            </a:r>
          </a:p>
        </p:txBody>
      </p:sp>
      <p:sp>
        <p:nvSpPr>
          <p:cNvPr id="3" name="TextBox 2"/>
          <p:cNvSpPr txBox="1"/>
          <p:nvPr/>
        </p:nvSpPr>
        <p:spPr>
          <a:xfrm>
            <a:off x="863600" y="1477645"/>
            <a:ext cx="10198100" cy="4524315"/>
          </a:xfrm>
          <a:prstGeom prst="rect">
            <a:avLst/>
          </a:prstGeom>
          <a:noFill/>
        </p:spPr>
        <p:txBody>
          <a:bodyPr wrap="square" rtlCol="0">
            <a:spAutoFit/>
          </a:bodyPr>
          <a:lstStyle/>
          <a:p>
            <a:r>
              <a:rPr lang="en-US" dirty="0"/>
              <a:t>Our project aims to develop a real time game using C graphics API OpenGL library glut.</a:t>
            </a:r>
          </a:p>
          <a:p>
            <a:r>
              <a:rPr lang="en-US" dirty="0"/>
              <a:t>OpenGL (Open Graphics Library) is a cross platform API (Application Programming interface) mainly aimed for rendering 2D and 3d vector </a:t>
            </a:r>
            <a:r>
              <a:rPr lang="en-US" dirty="0" smtClean="0"/>
              <a:t>graphics</a:t>
            </a:r>
          </a:p>
          <a:p>
            <a:r>
              <a:rPr lang="en-US" dirty="0"/>
              <a:t> </a:t>
            </a:r>
          </a:p>
          <a:p>
            <a:r>
              <a:rPr lang="en-US" dirty="0"/>
              <a:t>We aim to develop a real time, multi user, multi optional game which has 2 </a:t>
            </a:r>
            <a:r>
              <a:rPr lang="en-US" dirty="0" smtClean="0"/>
              <a:t>interfaces </a:t>
            </a:r>
            <a:r>
              <a:rPr lang="en-US" dirty="0"/>
              <a:t>using basic polygons, </a:t>
            </a:r>
            <a:r>
              <a:rPr lang="en-US" dirty="0" smtClean="0"/>
              <a:t>lines, </a:t>
            </a:r>
            <a:r>
              <a:rPr lang="en-US" dirty="0"/>
              <a:t>points in nested-loops, mouse functions within loops, nested if-else, 1D arrays and 2D arrays as Data Structures for storing grouped data, variables and Booleans for conditional purposes.</a:t>
            </a:r>
          </a:p>
          <a:p>
            <a:r>
              <a:rPr lang="en-US" dirty="0"/>
              <a:t> </a:t>
            </a:r>
          </a:p>
          <a:p>
            <a:r>
              <a:rPr lang="en-US" dirty="0"/>
              <a:t>Interface 1 </a:t>
            </a:r>
            <a:r>
              <a:rPr lang="en-US" dirty="0" smtClean="0"/>
              <a:t>asks the user </a:t>
            </a:r>
            <a:r>
              <a:rPr lang="en-US" dirty="0"/>
              <a:t>to choose the size of the game and </a:t>
            </a:r>
            <a:r>
              <a:rPr lang="en-US" dirty="0" smtClean="0"/>
              <a:t>the number </a:t>
            </a:r>
            <a:r>
              <a:rPr lang="en-US" dirty="0"/>
              <a:t>of </a:t>
            </a:r>
            <a:r>
              <a:rPr lang="en-US" dirty="0" smtClean="0"/>
              <a:t>players. Then pressing the </a:t>
            </a:r>
            <a:r>
              <a:rPr lang="en-US" dirty="0"/>
              <a:t>start </a:t>
            </a:r>
            <a:r>
              <a:rPr lang="en-US" dirty="0" smtClean="0"/>
              <a:t>button will </a:t>
            </a:r>
            <a:r>
              <a:rPr lang="en-US" dirty="0"/>
              <a:t>start the </a:t>
            </a:r>
            <a:r>
              <a:rPr lang="en-US" dirty="0" smtClean="0"/>
              <a:t>game and a new </a:t>
            </a:r>
            <a:r>
              <a:rPr lang="en-US" dirty="0"/>
              <a:t>Interface </a:t>
            </a:r>
            <a:r>
              <a:rPr lang="en-US" dirty="0" smtClean="0"/>
              <a:t>will show </a:t>
            </a:r>
            <a:r>
              <a:rPr lang="en-US" dirty="0"/>
              <a:t>up with the size of the grid chosen by </a:t>
            </a:r>
            <a:r>
              <a:rPr lang="en-US" dirty="0" smtClean="0"/>
              <a:t>user.</a:t>
            </a:r>
          </a:p>
          <a:p>
            <a:r>
              <a:rPr lang="en-US" dirty="0" smtClean="0"/>
              <a:t> </a:t>
            </a:r>
            <a:endParaRPr lang="en-US" dirty="0"/>
          </a:p>
          <a:p>
            <a:r>
              <a:rPr lang="en-US" dirty="0"/>
              <a:t>Interface 2 has a grid with points joined using faded lines. User clicks on the faded lines to highlight the line, and if a line chosen by user completes the square, user is awarded one point and user chooses again. If a user clicks on already selected edge, its an invalid move and user chooses again. This goes on until all the edges of the grid are chosen, and once there are no edge left, a winner is declared with highest number of 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4003"/>
            <a:ext cx="12192000" cy="564910"/>
          </a:xfrm>
        </p:spPr>
        <p:txBody>
          <a:bodyPr>
            <a:normAutofit fontScale="90000"/>
          </a:bodyPr>
          <a:lstStyle/>
          <a:p>
            <a:r>
              <a:rPr lang="en-IN" b="1" u="sng" dirty="0" smtClean="0"/>
              <a:t>Literature Review</a:t>
            </a:r>
            <a:endParaRPr lang="en-IN" b="1" u="sng" dirty="0"/>
          </a:p>
        </p:txBody>
      </p:sp>
      <p:sp>
        <p:nvSpPr>
          <p:cNvPr id="3" name="TextBox 2"/>
          <p:cNvSpPr txBox="1"/>
          <p:nvPr/>
        </p:nvSpPr>
        <p:spPr>
          <a:xfrm>
            <a:off x="1411012" y="1743945"/>
            <a:ext cx="10030503" cy="3970318"/>
          </a:xfrm>
          <a:prstGeom prst="rect">
            <a:avLst/>
          </a:prstGeom>
          <a:noFill/>
        </p:spPr>
        <p:txBody>
          <a:bodyPr wrap="square" rtlCol="0">
            <a:spAutoFit/>
          </a:bodyPr>
          <a:lstStyle/>
          <a:p>
            <a:r>
              <a:rPr lang="en-US" dirty="0"/>
              <a:t>OpenGL was made to draw everything imaginable on our screens in 2-D as well   as 3-D. It helps in creating interfaces, shapes, graphs and animation using very simple to mediocrely complex lines of code.</a:t>
            </a:r>
          </a:p>
          <a:p>
            <a:r>
              <a:rPr lang="en-US" dirty="0"/>
              <a:t> </a:t>
            </a:r>
          </a:p>
          <a:p>
            <a:r>
              <a:rPr lang="en-US" dirty="0"/>
              <a:t>This game is using very basic OpenGL codes to function on interactive graphical user interfaces. Basic use of matrices and simple computer logic helps the computer to know if a square is completed and it awards a point to the user who completed the said square. Basic mouse clicks functions let the computer know which option was chosen. </a:t>
            </a:r>
          </a:p>
          <a:p>
            <a:r>
              <a:rPr lang="en-US" dirty="0"/>
              <a:t> </a:t>
            </a:r>
          </a:p>
          <a:p>
            <a:r>
              <a:rPr lang="en-US" dirty="0"/>
              <a:t>For this game, the book OPENGL GAME PROGRAMMING was used and is cited below.</a:t>
            </a:r>
          </a:p>
          <a:p>
            <a:r>
              <a:rPr lang="en-US" dirty="0"/>
              <a:t> </a:t>
            </a:r>
          </a:p>
          <a:p>
            <a:r>
              <a:rPr lang="en-US" dirty="0"/>
              <a:t>According to the Series Editor, Andre </a:t>
            </a:r>
            <a:r>
              <a:rPr lang="en-US" dirty="0" err="1"/>
              <a:t>LaMothe</a:t>
            </a:r>
            <a:r>
              <a:rPr lang="en-US" dirty="0"/>
              <a:t>, it’s the first book to be totally focused on OpenGL, games and Windows. In this world of Game Development, this game is the first of its kind. </a:t>
            </a:r>
          </a:p>
          <a:p>
            <a:r>
              <a:rPr lang="en-US" dirty="0"/>
              <a:t> </a:t>
            </a:r>
          </a:p>
          <a:p>
            <a:r>
              <a:rPr lang="en-US" dirty="0"/>
              <a:t>The first of Gaming Books helped in digitalizing one of the most popular game of our childhood.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65" y="397583"/>
            <a:ext cx="12192000" cy="564910"/>
          </a:xfrm>
        </p:spPr>
        <p:txBody>
          <a:bodyPr>
            <a:normAutofit fontScale="90000"/>
          </a:bodyPr>
          <a:lstStyle/>
          <a:p>
            <a:r>
              <a:rPr lang="en-US" u="sng" dirty="0" smtClean="0"/>
              <a:t>Objective</a:t>
            </a:r>
            <a:r>
              <a:rPr lang="en-US" dirty="0" smtClean="0"/>
              <a:t> </a:t>
            </a:r>
            <a:endParaRPr lang="en-US" dirty="0"/>
          </a:p>
        </p:txBody>
      </p:sp>
      <p:sp>
        <p:nvSpPr>
          <p:cNvPr id="3" name="Rectangle 2"/>
          <p:cNvSpPr/>
          <p:nvPr/>
        </p:nvSpPr>
        <p:spPr>
          <a:xfrm>
            <a:off x="485457" y="962493"/>
            <a:ext cx="11044555" cy="5293757"/>
          </a:xfrm>
          <a:prstGeom prst="rect">
            <a:avLst/>
          </a:prstGeom>
        </p:spPr>
        <p:txBody>
          <a:bodyPr wrap="square" anchor="t" anchorCtr="0">
            <a:spAutoFit/>
          </a:bodyPr>
          <a:lstStyle/>
          <a:p>
            <a:r>
              <a:rPr lang="en-IN" dirty="0"/>
              <a:t>Main objective is to develop working interfaces on which multiple users can play a game.</a:t>
            </a:r>
            <a:endParaRPr lang="en-US" dirty="0"/>
          </a:p>
          <a:p>
            <a:r>
              <a:rPr lang="en-US" dirty="0"/>
              <a:t>      </a:t>
            </a:r>
          </a:p>
          <a:p>
            <a:pPr lvl="0"/>
            <a:r>
              <a:rPr lang="en-IN" b="1" dirty="0" smtClean="0"/>
              <a:t>a. Designing </a:t>
            </a:r>
            <a:r>
              <a:rPr lang="en-IN" b="1" dirty="0"/>
              <a:t>and Creating an interface for a user.</a:t>
            </a:r>
            <a:endParaRPr lang="en-US" dirty="0"/>
          </a:p>
          <a:p>
            <a:r>
              <a:rPr lang="en-IN" dirty="0"/>
              <a:t>Creating a usable interface for the user using OpenGL. Creating the widow and designing using 2D shapes, colours and texts to provide a healthy environment for the user.</a:t>
            </a:r>
            <a:endParaRPr lang="en-US" dirty="0"/>
          </a:p>
          <a:p>
            <a:pPr lvl="0"/>
            <a:endParaRPr lang="en-IN" b="1" dirty="0" smtClean="0"/>
          </a:p>
          <a:p>
            <a:pPr lvl="0"/>
            <a:r>
              <a:rPr lang="en-IN" b="1" dirty="0" smtClean="0"/>
              <a:t>b. Taking </a:t>
            </a:r>
            <a:r>
              <a:rPr lang="en-IN" b="1" dirty="0"/>
              <a:t>input as many times as a user clicks on the interface.</a:t>
            </a:r>
            <a:endParaRPr lang="en-US" dirty="0"/>
          </a:p>
          <a:p>
            <a:r>
              <a:rPr lang="en-IN" dirty="0"/>
              <a:t>The game is based on user clicking to select the edges throughout the game, providing an environment where user can click any number of times is essential part of the game.</a:t>
            </a:r>
            <a:endParaRPr lang="en-US" dirty="0"/>
          </a:p>
          <a:p>
            <a:pPr lvl="0"/>
            <a:endParaRPr lang="en-IN" b="1" dirty="0" smtClean="0"/>
          </a:p>
          <a:p>
            <a:pPr lvl="0"/>
            <a:r>
              <a:rPr lang="en-IN" b="1" dirty="0" smtClean="0"/>
              <a:t>C. Processing </a:t>
            </a:r>
            <a:r>
              <a:rPr lang="en-IN" b="1" dirty="0"/>
              <a:t>each input to know which option user chose.</a:t>
            </a:r>
            <a:endParaRPr lang="en-US" dirty="0"/>
          </a:p>
          <a:p>
            <a:r>
              <a:rPr lang="en-IN" dirty="0"/>
              <a:t>Each click by the user is important for the game to function, backend of the game process each input by user, processing input in order to know what has been selected by the user.</a:t>
            </a:r>
            <a:endParaRPr lang="en-US" dirty="0"/>
          </a:p>
          <a:p>
            <a:pPr lvl="0"/>
            <a:endParaRPr lang="en-IN" b="1" dirty="0" smtClean="0"/>
          </a:p>
          <a:p>
            <a:pPr lvl="0"/>
            <a:r>
              <a:rPr lang="en-IN" b="1" dirty="0" smtClean="0"/>
              <a:t>d. Displaying </a:t>
            </a:r>
            <a:r>
              <a:rPr lang="en-IN" b="1" dirty="0"/>
              <a:t>changes on the interface after processing of the input.</a:t>
            </a:r>
            <a:endParaRPr lang="en-US" dirty="0"/>
          </a:p>
          <a:p>
            <a:r>
              <a:rPr lang="en-IN" dirty="0"/>
              <a:t>Displaying output for each valid input by the user is crucial for the game to move forward. User will know that his response has been accepted, processed and displayed correctly.</a:t>
            </a:r>
            <a:endParaRPr lang="en-US" dirty="0"/>
          </a:p>
          <a:p>
            <a:pPr marR="637540" lvl="0" indent="0" algn="l">
              <a:lnSpc>
                <a:spcPct val="200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Mang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75"/>
            <a:ext cx="12192000" cy="564910"/>
          </a:xfrm>
        </p:spPr>
        <p:txBody>
          <a:bodyPr>
            <a:normAutofit fontScale="90000"/>
          </a:bodyPr>
          <a:lstStyle/>
          <a:p>
            <a:r>
              <a:rPr lang="en-IN" b="1" u="sng" dirty="0"/>
              <a:t>METHODOLOGY</a:t>
            </a:r>
          </a:p>
        </p:txBody>
      </p:sp>
      <p:sp>
        <p:nvSpPr>
          <p:cNvPr id="4" name="Text Box 3"/>
          <p:cNvSpPr txBox="1"/>
          <p:nvPr/>
        </p:nvSpPr>
        <p:spPr>
          <a:xfrm>
            <a:off x="630555" y="1003985"/>
            <a:ext cx="10930890" cy="5632311"/>
          </a:xfrm>
          <a:prstGeom prst="rect">
            <a:avLst/>
          </a:prstGeom>
          <a:noFill/>
        </p:spPr>
        <p:txBody>
          <a:bodyPr wrap="square" rtlCol="0">
            <a:spAutoFit/>
          </a:bodyPr>
          <a:lstStyle/>
          <a:p>
            <a:r>
              <a:rPr lang="en-IN" dirty="0"/>
              <a:t>This work will be divided into two steps, Interface 1 and Interface 2. </a:t>
            </a:r>
            <a:endParaRPr lang="en-US" dirty="0"/>
          </a:p>
          <a:p>
            <a:r>
              <a:rPr lang="en-IN" dirty="0"/>
              <a:t> </a:t>
            </a:r>
            <a:endParaRPr lang="en-IN" dirty="0" smtClean="0"/>
          </a:p>
          <a:p>
            <a:r>
              <a:rPr lang="en-IN" b="1" dirty="0" smtClean="0"/>
              <a:t>Step 1: Creating the first interface</a:t>
            </a:r>
          </a:p>
          <a:p>
            <a:endParaRPr lang="en-US" dirty="0"/>
          </a:p>
          <a:p>
            <a:r>
              <a:rPr lang="en-IN" dirty="0" smtClean="0"/>
              <a:t>Interface </a:t>
            </a:r>
            <a:r>
              <a:rPr lang="en-IN" dirty="0"/>
              <a:t>1 will be the selection interface for the user with start button where user selects the option and Interface 2 will vary depending upon the option selected in Interface 1. Mouse function, which takes input from user will be called every time the user clicks on the screen, which in turn calls the display function every time it is called. </a:t>
            </a:r>
            <a:endParaRPr lang="en-US" dirty="0"/>
          </a:p>
          <a:p>
            <a:r>
              <a:rPr lang="en-IN" dirty="0"/>
              <a:t> </a:t>
            </a:r>
            <a:endParaRPr lang="en-US" dirty="0"/>
          </a:p>
          <a:p>
            <a:r>
              <a:rPr lang="en-IN" dirty="0"/>
              <a:t>Once the size and number of players are selected, clicking on start function will </a:t>
            </a:r>
            <a:r>
              <a:rPr lang="en-IN" dirty="0" smtClean="0"/>
              <a:t>open </a:t>
            </a:r>
            <a:r>
              <a:rPr lang="en-IN" dirty="0"/>
              <a:t>Interface 2</a:t>
            </a:r>
            <a:r>
              <a:rPr lang="en-IN" dirty="0" smtClean="0"/>
              <a:t>.</a:t>
            </a:r>
          </a:p>
          <a:p>
            <a:endParaRPr lang="en-IN" dirty="0"/>
          </a:p>
          <a:p>
            <a:r>
              <a:rPr lang="en-IN" dirty="0"/>
              <a:t>Interface 1 shows the output to the users (name of game, options etc.), takes input, process input, and showing output according to what has been selected by the user. </a:t>
            </a:r>
            <a:endParaRPr lang="en-US" dirty="0"/>
          </a:p>
          <a:p>
            <a:endParaRPr lang="en-US" dirty="0"/>
          </a:p>
          <a:p>
            <a:r>
              <a:rPr lang="en-IN" dirty="0"/>
              <a:t> </a:t>
            </a:r>
            <a:endParaRPr lang="en-US" b="1" dirty="0"/>
          </a:p>
          <a:p>
            <a:r>
              <a:rPr lang="en-IN" b="1" dirty="0" smtClean="0"/>
              <a:t>Step 2: Creating the second interface</a:t>
            </a:r>
          </a:p>
          <a:p>
            <a:r>
              <a:rPr lang="en-IN" dirty="0"/>
              <a:t> </a:t>
            </a:r>
            <a:endParaRPr lang="en-US" dirty="0"/>
          </a:p>
          <a:p>
            <a:r>
              <a:rPr lang="en-IN" dirty="0"/>
              <a:t>Interface 2 is the actual game </a:t>
            </a:r>
            <a:r>
              <a:rPr lang="en-IN" dirty="0" smtClean="0"/>
              <a:t>area. </a:t>
            </a:r>
            <a:r>
              <a:rPr lang="en-IN" dirty="0"/>
              <a:t>I</a:t>
            </a:r>
            <a:r>
              <a:rPr lang="en-IN" dirty="0" smtClean="0"/>
              <a:t>n </a:t>
            </a:r>
            <a:r>
              <a:rPr lang="en-IN" dirty="0"/>
              <a:t>this step, all those things done in Interface 1 are repeated </a:t>
            </a:r>
            <a:r>
              <a:rPr lang="en-IN" dirty="0" smtClean="0"/>
              <a:t>with the addition of being </a:t>
            </a:r>
            <a:r>
              <a:rPr lang="en-IN" dirty="0"/>
              <a:t>displayed on the screen, processing, storing data, and output. </a:t>
            </a:r>
            <a:endParaRPr lang="en-US" dirty="0"/>
          </a:p>
          <a:p>
            <a:r>
              <a:rPr lang="en-IN" dirty="0"/>
              <a:t>Interface 1 and Interface 2 has same steps but doing different things technically.</a:t>
            </a:r>
            <a:endParaRPr lang="en-US" dirty="0"/>
          </a:p>
          <a:p>
            <a:r>
              <a:rPr lang="en-IN"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585"/>
            <a:ext cx="12192000" cy="564910"/>
          </a:xfrm>
        </p:spPr>
        <p:txBody>
          <a:bodyPr>
            <a:normAutofit fontScale="90000"/>
          </a:bodyPr>
          <a:lstStyle/>
          <a:p>
            <a:r>
              <a:rPr lang="en-US" altLang="en-IN" b="1" u="sng" dirty="0"/>
              <a:t>METHODOLOGY</a:t>
            </a:r>
          </a:p>
        </p:txBody>
      </p:sp>
      <p:sp>
        <p:nvSpPr>
          <p:cNvPr id="4" name="Text Box 3"/>
          <p:cNvSpPr txBox="1"/>
          <p:nvPr/>
        </p:nvSpPr>
        <p:spPr>
          <a:xfrm>
            <a:off x="238125" y="1007110"/>
            <a:ext cx="11602720" cy="4385816"/>
          </a:xfrm>
          <a:prstGeom prst="rect">
            <a:avLst/>
          </a:prstGeom>
          <a:noFill/>
        </p:spPr>
        <p:txBody>
          <a:bodyPr wrap="square" rtlCol="0">
            <a:spAutoFit/>
          </a:bodyPr>
          <a:lstStyle/>
          <a:p>
            <a:r>
              <a:rPr lang="en-US" b="1" dirty="0" smtClean="0"/>
              <a:t>Step 3: Implementation</a:t>
            </a:r>
            <a:endParaRPr lang="en-US" dirty="0"/>
          </a:p>
          <a:p>
            <a:endParaRPr lang="en-US" dirty="0" smtClean="0"/>
          </a:p>
          <a:p>
            <a:r>
              <a:rPr lang="en-US" dirty="0" smtClean="0"/>
              <a:t>The first interface is implemented using just OpenGL shapes and mouse inputs.</a:t>
            </a:r>
          </a:p>
          <a:p>
            <a:endParaRPr lang="en-US" dirty="0"/>
          </a:p>
          <a:p>
            <a:r>
              <a:rPr lang="en-US" dirty="0" smtClean="0"/>
              <a:t>In the actual game, wherever the user clicks, those coordinates will be taken. </a:t>
            </a:r>
            <a:r>
              <a:rPr lang="en-US" dirty="0" smtClean="0"/>
              <a:t>We will then process these coordinates according to few conditions:</a:t>
            </a:r>
          </a:p>
          <a:p>
            <a:pPr marL="742950" lvl="1" indent="-285750">
              <a:lnSpc>
                <a:spcPct val="250000"/>
              </a:lnSpc>
              <a:buFont typeface="Arial" panose="020B0604020202020204" pitchFamily="34" charset="0"/>
              <a:buChar char="•"/>
            </a:pPr>
            <a:r>
              <a:rPr lang="en-US" dirty="0" smtClean="0"/>
              <a:t>Take the modulus of the input coordinates to get the general location of the mouse pointer.</a:t>
            </a:r>
          </a:p>
          <a:p>
            <a:pPr marL="742950" lvl="1" indent="-285750">
              <a:lnSpc>
                <a:spcPct val="250000"/>
              </a:lnSpc>
              <a:buFont typeface="Arial" panose="020B0604020202020204" pitchFamily="34" charset="0"/>
              <a:buChar char="•"/>
            </a:pPr>
            <a:r>
              <a:rPr lang="en-US" dirty="0" smtClean="0"/>
              <a:t>Check </a:t>
            </a:r>
            <a:r>
              <a:rPr lang="en-US" dirty="0"/>
              <a:t>which coordinate is smaller x or y. Based on this we can interpret the line which the user wanted to choose.</a:t>
            </a:r>
          </a:p>
          <a:p>
            <a:pPr marL="742950" lvl="1" indent="-285750">
              <a:lnSpc>
                <a:spcPct val="250000"/>
              </a:lnSpc>
              <a:buFont typeface="Arial" panose="020B0604020202020204" pitchFamily="34" charset="0"/>
              <a:buChar char="•"/>
            </a:pPr>
            <a:r>
              <a:rPr lang="en-US" dirty="0" smtClean="0"/>
              <a:t> Based on the above result we can highlight the line user wants to select.</a:t>
            </a:r>
          </a:p>
          <a:p>
            <a:pPr lvl="1"/>
            <a:endParaRPr lang="en-US" dirty="0" smtClean="0"/>
          </a:p>
          <a:p>
            <a:pPr marL="742950" lvl="1" indent="-285750">
              <a:buFont typeface="Arial" panose="020B0604020202020204" pitchFamily="34" charset="0"/>
              <a:buChar char="•"/>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790" y="383540"/>
            <a:ext cx="4378960" cy="1195705"/>
          </a:xfrm>
        </p:spPr>
        <p:txBody>
          <a:bodyPr>
            <a:normAutofit/>
          </a:bodyPr>
          <a:lstStyle/>
          <a:p>
            <a:r>
              <a:rPr lang="en-US" altLang="en-IN" sz="3200" b="1" u="sng" dirty="0" smtClean="0">
                <a:latin typeface="+mn-lt"/>
                <a:cs typeface="+mn-lt"/>
              </a:rPr>
              <a:t>FLOW</a:t>
            </a:r>
            <a:r>
              <a:rPr lang="en-US" altLang="en-IN" sz="3200" b="1" u="sng" dirty="0" smtClean="0">
                <a:latin typeface="+mn-lt"/>
                <a:cs typeface="+mn-lt"/>
              </a:rPr>
              <a:t> </a:t>
            </a:r>
            <a:r>
              <a:rPr lang="en-US" altLang="en-IN" sz="3200" b="1" u="sng" dirty="0">
                <a:latin typeface="+mn-lt"/>
                <a:cs typeface="+mn-lt"/>
              </a:rPr>
              <a:t>CHART</a:t>
            </a:r>
          </a:p>
        </p:txBody>
      </p:sp>
      <p:sp>
        <p:nvSpPr>
          <p:cNvPr id="21" name="Rectangle 19"/>
          <p:cNvSpPr>
            <a:spLocks noChangeArrowheads="1"/>
          </p:cNvSpPr>
          <p:nvPr/>
        </p:nvSpPr>
        <p:spPr bwMode="auto">
          <a:xfrm>
            <a:off x="3815541" y="3834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22" name="Rectangle 27"/>
          <p:cNvSpPr>
            <a:spLocks noChangeArrowheads="1"/>
          </p:cNvSpPr>
          <p:nvPr/>
        </p:nvSpPr>
        <p:spPr bwMode="auto">
          <a:xfrm>
            <a:off x="3815541" y="8406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7" name="Content Placeholder 6"/>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539" y="365125"/>
            <a:ext cx="4343400" cy="658605"/>
          </a:xfrm>
        </p:spPr>
        <p:txBody>
          <a:bodyPr>
            <a:normAutofit fontScale="90000"/>
          </a:bodyPr>
          <a:lstStyle/>
          <a:p>
            <a:pPr algn="ctr"/>
            <a:r>
              <a:rPr lang="en-US" b="1" u="sng" dirty="0" smtClean="0"/>
              <a:t>Plan of Work</a:t>
            </a:r>
            <a:endParaRPr lang="en-US" b="1" u="sng" dirty="0"/>
          </a:p>
        </p:txBody>
      </p:sp>
      <p:sp>
        <p:nvSpPr>
          <p:cNvPr id="8" name="Picture 1"/>
          <p:cNvSpPr/>
          <p:nvPr/>
        </p:nvSpPr>
        <p:spPr>
          <a:xfrm>
            <a:off x="886239" y="1490869"/>
            <a:ext cx="9905999" cy="4740966"/>
          </a:xfrm>
          <a:prstGeom prst="round2DiagRect">
            <a:avLst>
              <a:gd name="adj1" fmla="val 16667"/>
              <a:gd name="adj2" fmla="val 0"/>
            </a:avLst>
          </a:prstGeom>
          <a:blipFill rotWithShape="0">
            <a:blip r:embed="rId2"/>
            <a:stretch>
              <a:fillRect/>
            </a:stretch>
          </a:blipFill>
          <a:ln w="88900" cap="sq">
            <a:solidFill>
              <a:srgbClr val="FFFFFF"/>
            </a:solidFill>
            <a:miter/>
          </a:ln>
          <a:effectLst>
            <a:outerShdw blurRad="25400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Tree>
    <p:extLst>
      <p:ext uri="{BB962C8B-B14F-4D97-AF65-F5344CB8AC3E}">
        <p14:creationId xmlns:p14="http://schemas.microsoft.com/office/powerpoint/2010/main" val="4267039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471</Words>
  <Application>Microsoft Office PowerPoint</Application>
  <PresentationFormat>Widescreen</PresentationFormat>
  <Paragraphs>87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Calibri</vt:lpstr>
      <vt:lpstr>Calibri Light</vt:lpstr>
      <vt:lpstr>Mangal</vt:lpstr>
      <vt:lpstr>Times New Roman</vt:lpstr>
      <vt:lpstr>Office Theme</vt:lpstr>
      <vt:lpstr>PowerPoint Presentation</vt:lpstr>
      <vt:lpstr>PowerPoint Presentation</vt:lpstr>
      <vt:lpstr>INTRODUCTION</vt:lpstr>
      <vt:lpstr>Literature Review</vt:lpstr>
      <vt:lpstr>Objective </vt:lpstr>
      <vt:lpstr>METHODOLOGY</vt:lpstr>
      <vt:lpstr>METHODOLOGY</vt:lpstr>
      <vt:lpstr>FLOW CHART</vt:lpstr>
      <vt:lpstr>Plan of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Khilariwal</dc:creator>
  <cp:lastModifiedBy>shashank panthri</cp:lastModifiedBy>
  <cp:revision>60</cp:revision>
  <dcterms:created xsi:type="dcterms:W3CDTF">2019-02-13T18:29:00Z</dcterms:created>
  <dcterms:modified xsi:type="dcterms:W3CDTF">2020-10-15T11:07:24Z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