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4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68-EFD4-4A96-8A37-77099A511F7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E85B-B6F8-4A46-966F-5AF331AF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8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C7B-0E4F-F2F2-88DD-CA4FF3722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70534" cy="2545870"/>
          </a:xfrm>
        </p:spPr>
        <p:txBody>
          <a:bodyPr/>
          <a:lstStyle/>
          <a:p>
            <a:r>
              <a:rPr lang="en-US" dirty="0"/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5514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6BBA-A81A-71CF-C613-723A3521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FB74-03AD-1E73-74D2-B937E1FB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4184"/>
            <a:ext cx="9905999" cy="4415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Nabid Hasan Sany (Team Leader)</a:t>
            </a:r>
          </a:p>
          <a:p>
            <a:pPr marL="0" indent="0">
              <a:buNone/>
            </a:pPr>
            <a:r>
              <a:rPr lang="en-US" dirty="0"/>
              <a:t>ID: 20101011040</a:t>
            </a:r>
          </a:p>
          <a:p>
            <a:pPr marL="0" indent="0">
              <a:buNone/>
            </a:pPr>
            <a:r>
              <a:rPr lang="en-US" dirty="0"/>
              <a:t>MD. Golam Sifat</a:t>
            </a:r>
          </a:p>
          <a:p>
            <a:pPr marL="0" indent="0">
              <a:buNone/>
            </a:pPr>
            <a:r>
              <a:rPr lang="en-US" dirty="0"/>
              <a:t>ID: 20101011008</a:t>
            </a:r>
          </a:p>
          <a:p>
            <a:pPr marL="0" indent="0">
              <a:buNone/>
            </a:pPr>
            <a:r>
              <a:rPr lang="en-US" dirty="0" err="1"/>
              <a:t>Rokon</a:t>
            </a:r>
            <a:r>
              <a:rPr lang="en-US" dirty="0"/>
              <a:t> Ahmed</a:t>
            </a:r>
          </a:p>
          <a:p>
            <a:pPr marL="0" indent="0">
              <a:buNone/>
            </a:pPr>
            <a:r>
              <a:rPr lang="en-US" dirty="0"/>
              <a:t>ID: 20101011012</a:t>
            </a:r>
          </a:p>
          <a:p>
            <a:pPr marL="0" indent="0">
              <a:buNone/>
            </a:pPr>
            <a:r>
              <a:rPr lang="en-US" dirty="0"/>
              <a:t>K.M.E </a:t>
            </a:r>
            <a:r>
              <a:rPr lang="en-US" dirty="0" err="1"/>
              <a:t>Raiyan</a:t>
            </a:r>
            <a:r>
              <a:rPr lang="en-US" dirty="0"/>
              <a:t> Tabriz</a:t>
            </a:r>
          </a:p>
          <a:p>
            <a:pPr marL="0" indent="0">
              <a:buNone/>
            </a:pPr>
            <a:r>
              <a:rPr lang="en-US"/>
              <a:t>ID: 20101011046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0B96-96B8-9C88-C4D4-C3D89D54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5733"/>
          </a:xfrm>
        </p:spPr>
        <p:txBody>
          <a:bodyPr>
            <a:normAutofit/>
          </a:bodyPr>
          <a:lstStyle/>
          <a:p>
            <a:r>
              <a:rPr lang="en-US" sz="2700" dirty="0"/>
              <a:t>Project : </a:t>
            </a:r>
            <a:r>
              <a:rPr lang="en-US" sz="2700" b="0" i="0" dirty="0">
                <a:effectLst/>
                <a:latin typeface="Roboto" panose="020B0604020202020204" pitchFamily="2" charset="0"/>
              </a:rPr>
              <a:t>Create a Donation Website With Django</a:t>
            </a:r>
            <a:br>
              <a:rPr lang="en-US" b="0" i="0" dirty="0"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7677-82E5-AEF9-41DF-E5DDBD04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6028"/>
            <a:ext cx="9962613" cy="29877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Features: Donors can donates money and other things to needy people through this website.</a:t>
            </a:r>
          </a:p>
          <a:p>
            <a:pPr marL="0" indent="0">
              <a:buNone/>
            </a:pPr>
            <a:r>
              <a:rPr lang="en-US" dirty="0"/>
              <a:t>All users will have separate accounts. Through which they can do all </a:t>
            </a:r>
          </a:p>
          <a:p>
            <a:pPr marL="0" indent="0">
              <a:buNone/>
            </a:pPr>
            <a:r>
              <a:rPr lang="en-US" dirty="0"/>
              <a:t>their work by logging into the account.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917A-E77D-6137-EF36-8A67D571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FB0F7-E96F-AF32-A42F-C431E0C2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05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 this donation website, the donor can deliver his donation</a:t>
            </a:r>
          </a:p>
          <a:p>
            <a:pPr marL="0" indent="0">
              <a:buNone/>
            </a:pPr>
            <a:r>
              <a:rPr lang="en-US" dirty="0"/>
              <a:t>to the needy people without any third party intervention.</a:t>
            </a:r>
          </a:p>
          <a:p>
            <a:pPr marL="0" indent="0">
              <a:buNone/>
            </a:pPr>
            <a:r>
              <a:rPr lang="en-US" dirty="0"/>
              <a:t>By doing this, corruption related to transactions will be reduced a lot.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64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Tw Cen MT</vt:lpstr>
      <vt:lpstr>Circuit</vt:lpstr>
      <vt:lpstr>Project Proposal</vt:lpstr>
      <vt:lpstr>Team Members:</vt:lpstr>
      <vt:lpstr>Project : Create a Donation Website With Django </vt:lpstr>
      <vt:lpstr>Future works: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Nabid Hasan Sany</dc:creator>
  <cp:lastModifiedBy>Nabid Hasan Sany</cp:lastModifiedBy>
  <cp:revision>4</cp:revision>
  <dcterms:created xsi:type="dcterms:W3CDTF">2022-06-13T04:26:23Z</dcterms:created>
  <dcterms:modified xsi:type="dcterms:W3CDTF">2022-07-24T19:15:46Z</dcterms:modified>
</cp:coreProperties>
</file>