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ink/ink7.xml" ContentType="application/inkml+xml"/>
  <Override PartName="/ppt/ink/ink8.xml" ContentType="application/inkml+xml"/>
  <Override PartName="/ppt/notesSlides/notesSlide6.xml" ContentType="application/vnd.openxmlformats-officedocument.presentationml.notesSlide+xml"/>
  <Override PartName="/ppt/ink/ink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ink/ink10.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74" r:id="rId2"/>
    <p:sldId id="275" r:id="rId3"/>
    <p:sldId id="276" r:id="rId4"/>
    <p:sldId id="277" r:id="rId5"/>
    <p:sldId id="278" r:id="rId6"/>
    <p:sldId id="279" r:id="rId7"/>
    <p:sldId id="264" r:id="rId8"/>
    <p:sldId id="265" r:id="rId9"/>
    <p:sldId id="267" r:id="rId10"/>
    <p:sldId id="266" r:id="rId11"/>
    <p:sldId id="269" r:id="rId12"/>
    <p:sldId id="270" r:id="rId13"/>
    <p:sldId id="280" r:id="rId14"/>
    <p:sldId id="256" r:id="rId15"/>
    <p:sldId id="257" r:id="rId16"/>
    <p:sldId id="258" r:id="rId17"/>
    <p:sldId id="260" r:id="rId18"/>
    <p:sldId id="263" r:id="rId19"/>
    <p:sldId id="261" r:id="rId20"/>
    <p:sldId id="272" r:id="rId21"/>
    <p:sldId id="271"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273"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56082"/>
    <a:srgbClr val="C8E1ED"/>
    <a:srgbClr val="FFFFB3"/>
    <a:srgbClr val="FFFFEA"/>
    <a:srgbClr val="FFFF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C15B73-E5F7-4EF4-944F-57590F999A24}" v="4" dt="2024-07-22T11:44:58.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95" autoAdjust="0"/>
  </p:normalViewPr>
  <p:slideViewPr>
    <p:cSldViewPr snapToGrid="0">
      <p:cViewPr varScale="1">
        <p:scale>
          <a:sx n="61" d="100"/>
          <a:sy n="61" d="100"/>
        </p:scale>
        <p:origin x="126"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iel Husein Shihab" userId="23b7ac66-42bb-4adb-87c2-0032687aa90a" providerId="ADAL" clId="{5E78F1C9-0758-4EA4-84C8-706361F01E3A}"/>
    <pc:docChg chg="undo custSel addSld modSld">
      <pc:chgData name="Nabiel Husein Shihab" userId="23b7ac66-42bb-4adb-87c2-0032687aa90a" providerId="ADAL" clId="{5E78F1C9-0758-4EA4-84C8-706361F01E3A}" dt="2024-07-16T08:58:18.281" v="2308" actId="14100"/>
      <pc:docMkLst>
        <pc:docMk/>
      </pc:docMkLst>
      <pc:sldChg chg="modSp mod">
        <pc:chgData name="Nabiel Husein Shihab" userId="23b7ac66-42bb-4adb-87c2-0032687aa90a" providerId="ADAL" clId="{5E78F1C9-0758-4EA4-84C8-706361F01E3A}" dt="2024-07-16T02:12:14.039" v="22" actId="1076"/>
        <pc:sldMkLst>
          <pc:docMk/>
          <pc:sldMk cId="1544441721" sldId="258"/>
        </pc:sldMkLst>
        <pc:spChg chg="mod">
          <ac:chgData name="Nabiel Husein Shihab" userId="23b7ac66-42bb-4adb-87c2-0032687aa90a" providerId="ADAL" clId="{5E78F1C9-0758-4EA4-84C8-706361F01E3A}" dt="2024-07-16T02:12:14.039" v="22" actId="1076"/>
          <ac:spMkLst>
            <pc:docMk/>
            <pc:sldMk cId="1544441721" sldId="258"/>
            <ac:spMk id="11" creationId="{EB95ED80-5BEF-ACC0-B7D8-10BDCBF53A52}"/>
          </ac:spMkLst>
        </pc:spChg>
      </pc:sldChg>
      <pc:sldChg chg="modSp mod">
        <pc:chgData name="Nabiel Husein Shihab" userId="23b7ac66-42bb-4adb-87c2-0032687aa90a" providerId="ADAL" clId="{5E78F1C9-0758-4EA4-84C8-706361F01E3A}" dt="2024-07-16T08:06:52.286" v="1506" actId="20577"/>
        <pc:sldMkLst>
          <pc:docMk/>
          <pc:sldMk cId="4127180759" sldId="260"/>
        </pc:sldMkLst>
        <pc:spChg chg="mod">
          <ac:chgData name="Nabiel Husein Shihab" userId="23b7ac66-42bb-4adb-87c2-0032687aa90a" providerId="ADAL" clId="{5E78F1C9-0758-4EA4-84C8-706361F01E3A}" dt="2024-07-16T08:06:52.286" v="1506" actId="20577"/>
          <ac:spMkLst>
            <pc:docMk/>
            <pc:sldMk cId="4127180759" sldId="260"/>
            <ac:spMk id="2" creationId="{CA910E6B-404D-789B-7989-BAC973361D66}"/>
          </ac:spMkLst>
        </pc:spChg>
        <pc:picChg chg="mod">
          <ac:chgData name="Nabiel Husein Shihab" userId="23b7ac66-42bb-4adb-87c2-0032687aa90a" providerId="ADAL" clId="{5E78F1C9-0758-4EA4-84C8-706361F01E3A}" dt="2024-07-16T08:02:38.203" v="1245" actId="14100"/>
          <ac:picMkLst>
            <pc:docMk/>
            <pc:sldMk cId="4127180759" sldId="260"/>
            <ac:picMk id="3" creationId="{5F96D78E-4CD6-12C7-A552-E76668FFEF44}"/>
          </ac:picMkLst>
        </pc:picChg>
      </pc:sldChg>
      <pc:sldChg chg="addSp delSp modSp mod">
        <pc:chgData name="Nabiel Husein Shihab" userId="23b7ac66-42bb-4adb-87c2-0032687aa90a" providerId="ADAL" clId="{5E78F1C9-0758-4EA4-84C8-706361F01E3A}" dt="2024-07-16T08:58:18.281" v="2308" actId="14100"/>
        <pc:sldMkLst>
          <pc:docMk/>
          <pc:sldMk cId="1710846140" sldId="261"/>
        </pc:sldMkLst>
        <pc:spChg chg="add del mod">
          <ac:chgData name="Nabiel Husein Shihab" userId="23b7ac66-42bb-4adb-87c2-0032687aa90a" providerId="ADAL" clId="{5E78F1C9-0758-4EA4-84C8-706361F01E3A}" dt="2024-07-16T08:55:38.152" v="2241" actId="20577"/>
          <ac:spMkLst>
            <pc:docMk/>
            <pc:sldMk cId="1710846140" sldId="261"/>
            <ac:spMk id="2" creationId="{CA910E6B-404D-789B-7989-BAC973361D66}"/>
          </ac:spMkLst>
        </pc:spChg>
        <pc:spChg chg="add mod">
          <ac:chgData name="Nabiel Husein Shihab" userId="23b7ac66-42bb-4adb-87c2-0032687aa90a" providerId="ADAL" clId="{5E78F1C9-0758-4EA4-84C8-706361F01E3A}" dt="2024-07-16T08:58:18.281" v="2308" actId="14100"/>
          <ac:spMkLst>
            <pc:docMk/>
            <pc:sldMk cId="1710846140" sldId="261"/>
            <ac:spMk id="11" creationId="{1EB32BF4-6913-4FCD-8ED2-31F3A99EEA33}"/>
          </ac:spMkLst>
        </pc:spChg>
        <pc:spChg chg="add mod">
          <ac:chgData name="Nabiel Husein Shihab" userId="23b7ac66-42bb-4adb-87c2-0032687aa90a" providerId="ADAL" clId="{5E78F1C9-0758-4EA4-84C8-706361F01E3A}" dt="2024-07-16T08:58:03.645" v="2307" actId="1076"/>
          <ac:spMkLst>
            <pc:docMk/>
            <pc:sldMk cId="1710846140" sldId="261"/>
            <ac:spMk id="19" creationId="{0E8DEDEC-94BF-4EE1-8F2A-4B2CC8F31452}"/>
          </ac:spMkLst>
        </pc:spChg>
        <pc:spChg chg="del mod">
          <ac:chgData name="Nabiel Husein Shihab" userId="23b7ac66-42bb-4adb-87c2-0032687aa90a" providerId="ADAL" clId="{5E78F1C9-0758-4EA4-84C8-706361F01E3A}" dt="2024-07-16T07:57:37.471" v="1204" actId="478"/>
          <ac:spMkLst>
            <pc:docMk/>
            <pc:sldMk cId="1710846140" sldId="261"/>
            <ac:spMk id="76" creationId="{B322EE94-4D48-5615-2FB5-2BE2B322B763}"/>
          </ac:spMkLst>
        </pc:spChg>
        <pc:spChg chg="add del mod">
          <ac:chgData name="Nabiel Husein Shihab" userId="23b7ac66-42bb-4adb-87c2-0032687aa90a" providerId="ADAL" clId="{5E78F1C9-0758-4EA4-84C8-706361F01E3A}" dt="2024-07-16T07:57:37.471" v="1204" actId="478"/>
          <ac:spMkLst>
            <pc:docMk/>
            <pc:sldMk cId="1710846140" sldId="261"/>
            <ac:spMk id="77" creationId="{6D006853-8EB8-2482-1004-D69DDA165DAF}"/>
          </ac:spMkLst>
        </pc:spChg>
        <pc:spChg chg="add del mod">
          <ac:chgData name="Nabiel Husein Shihab" userId="23b7ac66-42bb-4adb-87c2-0032687aa90a" providerId="ADAL" clId="{5E78F1C9-0758-4EA4-84C8-706361F01E3A}" dt="2024-07-16T07:57:37.471" v="1204" actId="478"/>
          <ac:spMkLst>
            <pc:docMk/>
            <pc:sldMk cId="1710846140" sldId="261"/>
            <ac:spMk id="78" creationId="{7491A129-3D2E-6B56-D208-79C022A20E02}"/>
          </ac:spMkLst>
        </pc:spChg>
        <pc:grpChg chg="add mod">
          <ac:chgData name="Nabiel Husein Shihab" userId="23b7ac66-42bb-4adb-87c2-0032687aa90a" providerId="ADAL" clId="{5E78F1C9-0758-4EA4-84C8-706361F01E3A}" dt="2024-07-16T08:35:50.147" v="1631" actId="12788"/>
          <ac:grpSpMkLst>
            <pc:docMk/>
            <pc:sldMk cId="1710846140" sldId="261"/>
            <ac:grpSpMk id="10" creationId="{CD799E5D-DD2F-412D-86CA-C594EE90F28E}"/>
          </ac:grpSpMkLst>
        </pc:grpChg>
        <pc:picChg chg="del">
          <ac:chgData name="Nabiel Husein Shihab" userId="23b7ac66-42bb-4adb-87c2-0032687aa90a" providerId="ADAL" clId="{5E78F1C9-0758-4EA4-84C8-706361F01E3A}" dt="2024-07-16T07:53:52.014" v="1170" actId="478"/>
          <ac:picMkLst>
            <pc:docMk/>
            <pc:sldMk cId="1710846140" sldId="261"/>
            <ac:picMk id="3" creationId="{5F96D78E-4CD6-12C7-A552-E76668FFEF44}"/>
          </ac:picMkLst>
        </pc:picChg>
        <pc:picChg chg="add mod modCrop">
          <ac:chgData name="Nabiel Husein Shihab" userId="23b7ac66-42bb-4adb-87c2-0032687aa90a" providerId="ADAL" clId="{5E78F1C9-0758-4EA4-84C8-706361F01E3A}" dt="2024-07-16T08:35:31.547" v="1630" actId="164"/>
          <ac:picMkLst>
            <pc:docMk/>
            <pc:sldMk cId="1710846140" sldId="261"/>
            <ac:picMk id="9" creationId="{EE797B02-4690-48C9-8D22-BDECEF293C4C}"/>
          </ac:picMkLst>
        </pc:picChg>
        <pc:picChg chg="add del mod">
          <ac:chgData name="Nabiel Husein Shihab" userId="23b7ac66-42bb-4adb-87c2-0032687aa90a" providerId="ADAL" clId="{5E78F1C9-0758-4EA4-84C8-706361F01E3A}" dt="2024-07-16T07:55:41.042" v="1192" actId="478"/>
          <ac:picMkLst>
            <pc:docMk/>
            <pc:sldMk cId="1710846140" sldId="261"/>
            <ac:picMk id="15" creationId="{CC8D147F-C2CF-4DDF-A9CF-BB8AF3E59960}"/>
          </ac:picMkLst>
        </pc:picChg>
        <pc:picChg chg="add mod modCrop">
          <ac:chgData name="Nabiel Husein Shihab" userId="23b7ac66-42bb-4adb-87c2-0032687aa90a" providerId="ADAL" clId="{5E78F1C9-0758-4EA4-84C8-706361F01E3A}" dt="2024-07-16T08:35:31.547" v="1630" actId="164"/>
          <ac:picMkLst>
            <pc:docMk/>
            <pc:sldMk cId="1710846140" sldId="261"/>
            <ac:picMk id="16" creationId="{ADDD3DC2-2E73-433E-AE4E-C1CBBF052A92}"/>
          </ac:picMkLst>
        </pc:picChg>
        <pc:picChg chg="add del mod">
          <ac:chgData name="Nabiel Husein Shihab" userId="23b7ac66-42bb-4adb-87c2-0032687aa90a" providerId="ADAL" clId="{5E78F1C9-0758-4EA4-84C8-706361F01E3A}" dt="2024-07-16T07:57:37.471" v="1204" actId="478"/>
          <ac:picMkLst>
            <pc:docMk/>
            <pc:sldMk cId="1710846140" sldId="261"/>
            <ac:picMk id="83" creationId="{4A8763B1-C7D8-9ABC-BB57-C17BEEF5FD98}"/>
          </ac:picMkLst>
        </pc:picChg>
        <pc:picChg chg="add del mod">
          <ac:chgData name="Nabiel Husein Shihab" userId="23b7ac66-42bb-4adb-87c2-0032687aa90a" providerId="ADAL" clId="{5E78F1C9-0758-4EA4-84C8-706361F01E3A}" dt="2024-07-16T07:57:37.471" v="1204" actId="478"/>
          <ac:picMkLst>
            <pc:docMk/>
            <pc:sldMk cId="1710846140" sldId="261"/>
            <ac:picMk id="85" creationId="{B62432A8-A72F-68AB-9FEB-283B118452F2}"/>
          </ac:picMkLst>
        </pc:picChg>
      </pc:sldChg>
      <pc:sldChg chg="addSp delSp modSp mod">
        <pc:chgData name="Nabiel Husein Shihab" userId="23b7ac66-42bb-4adb-87c2-0032687aa90a" providerId="ADAL" clId="{5E78F1C9-0758-4EA4-84C8-706361F01E3A}" dt="2024-07-16T08:33:40.789" v="1618" actId="1076"/>
        <pc:sldMkLst>
          <pc:docMk/>
          <pc:sldMk cId="1613074363" sldId="263"/>
        </pc:sldMkLst>
        <pc:spChg chg="mod">
          <ac:chgData name="Nabiel Husein Shihab" userId="23b7ac66-42bb-4adb-87c2-0032687aa90a" providerId="ADAL" clId="{5E78F1C9-0758-4EA4-84C8-706361F01E3A}" dt="2024-07-16T08:30:18.725" v="1584" actId="20577"/>
          <ac:spMkLst>
            <pc:docMk/>
            <pc:sldMk cId="1613074363" sldId="263"/>
            <ac:spMk id="2" creationId="{CA910E6B-404D-789B-7989-BAC973361D66}"/>
          </ac:spMkLst>
        </pc:spChg>
        <pc:spChg chg="del">
          <ac:chgData name="Nabiel Husein Shihab" userId="23b7ac66-42bb-4adb-87c2-0032687aa90a" providerId="ADAL" clId="{5E78F1C9-0758-4EA4-84C8-706361F01E3A}" dt="2024-07-16T04:06:42.535" v="482" actId="478"/>
          <ac:spMkLst>
            <pc:docMk/>
            <pc:sldMk cId="1613074363" sldId="263"/>
            <ac:spMk id="10" creationId="{99CF78C3-24F0-5EB9-C6F4-2265899E723E}"/>
          </ac:spMkLst>
        </pc:spChg>
        <pc:spChg chg="add mod">
          <ac:chgData name="Nabiel Husein Shihab" userId="23b7ac66-42bb-4adb-87c2-0032687aa90a" providerId="ADAL" clId="{5E78F1C9-0758-4EA4-84C8-706361F01E3A}" dt="2024-07-16T08:33:40.789" v="1618" actId="1076"/>
          <ac:spMkLst>
            <pc:docMk/>
            <pc:sldMk cId="1613074363" sldId="263"/>
            <ac:spMk id="14" creationId="{69FBC745-B14D-4D86-86C4-515C4FEC71AE}"/>
          </ac:spMkLst>
        </pc:spChg>
        <pc:picChg chg="mod">
          <ac:chgData name="Nabiel Husein Shihab" userId="23b7ac66-42bb-4adb-87c2-0032687aa90a" providerId="ADAL" clId="{5E78F1C9-0758-4EA4-84C8-706361F01E3A}" dt="2024-07-16T08:11:29.657" v="1536" actId="14826"/>
          <ac:picMkLst>
            <pc:docMk/>
            <pc:sldMk cId="1613074363" sldId="263"/>
            <ac:picMk id="3" creationId="{5F96D78E-4CD6-12C7-A552-E76668FFEF44}"/>
          </ac:picMkLst>
        </pc:picChg>
        <pc:picChg chg="del">
          <ac:chgData name="Nabiel Husein Shihab" userId="23b7ac66-42bb-4adb-87c2-0032687aa90a" providerId="ADAL" clId="{5E78F1C9-0758-4EA4-84C8-706361F01E3A}" dt="2024-07-16T04:06:42.535" v="482" actId="478"/>
          <ac:picMkLst>
            <pc:docMk/>
            <pc:sldMk cId="1613074363" sldId="263"/>
            <ac:picMk id="9" creationId="{F6A82D4C-2704-DAD2-69B1-81A3B681DA7B}"/>
          </ac:picMkLst>
        </pc:picChg>
        <pc:picChg chg="add del mod">
          <ac:chgData name="Nabiel Husein Shihab" userId="23b7ac66-42bb-4adb-87c2-0032687aa90a" providerId="ADAL" clId="{5E78F1C9-0758-4EA4-84C8-706361F01E3A}" dt="2024-07-16T04:20:01.695" v="492" actId="478"/>
          <ac:picMkLst>
            <pc:docMk/>
            <pc:sldMk cId="1613074363" sldId="263"/>
            <ac:picMk id="11" creationId="{47BA6843-BBB7-4530-92D6-12D2BD6BCF91}"/>
          </ac:picMkLst>
        </pc:picChg>
        <pc:picChg chg="add mod">
          <ac:chgData name="Nabiel Husein Shihab" userId="23b7ac66-42bb-4adb-87c2-0032687aa90a" providerId="ADAL" clId="{5E78F1C9-0758-4EA4-84C8-706361F01E3A}" dt="2024-07-16T08:33:40.789" v="1618" actId="1076"/>
          <ac:picMkLst>
            <pc:docMk/>
            <pc:sldMk cId="1613074363" sldId="263"/>
            <ac:picMk id="13" creationId="{E560CA7D-F3FE-4FBD-AE6C-E924ECE685E4}"/>
          </ac:picMkLst>
        </pc:picChg>
      </pc:sldChg>
      <pc:sldChg chg="addSp delSp modSp add mod">
        <pc:chgData name="Nabiel Husein Shihab" userId="23b7ac66-42bb-4adb-87c2-0032687aa90a" providerId="ADAL" clId="{5E78F1C9-0758-4EA4-84C8-706361F01E3A}" dt="2024-07-16T08:55:11.148" v="2234" actId="20577"/>
        <pc:sldMkLst>
          <pc:docMk/>
          <pc:sldMk cId="2088408304" sldId="272"/>
        </pc:sldMkLst>
        <pc:spChg chg="del">
          <ac:chgData name="Nabiel Husein Shihab" userId="23b7ac66-42bb-4adb-87c2-0032687aa90a" providerId="ADAL" clId="{5E78F1C9-0758-4EA4-84C8-706361F01E3A}" dt="2024-07-16T08:40:38.582" v="1644" actId="478"/>
          <ac:spMkLst>
            <pc:docMk/>
            <pc:sldMk cId="2088408304" sldId="272"/>
            <ac:spMk id="2" creationId="{CA910E6B-404D-789B-7989-BAC973361D66}"/>
          </ac:spMkLst>
        </pc:spChg>
        <pc:spChg chg="add mod">
          <ac:chgData name="Nabiel Husein Shihab" userId="23b7ac66-42bb-4adb-87c2-0032687aa90a" providerId="ADAL" clId="{5E78F1C9-0758-4EA4-84C8-706361F01E3A}" dt="2024-07-16T08:55:11.148" v="2234" actId="20577"/>
          <ac:spMkLst>
            <pc:docMk/>
            <pc:sldMk cId="2088408304" sldId="272"/>
            <ac:spMk id="12" creationId="{353F88A6-9DE3-4318-9F45-438B6AA8B336}"/>
          </ac:spMkLst>
        </pc:spChg>
        <pc:grpChg chg="del">
          <ac:chgData name="Nabiel Husein Shihab" userId="23b7ac66-42bb-4adb-87c2-0032687aa90a" providerId="ADAL" clId="{5E78F1C9-0758-4EA4-84C8-706361F01E3A}" dt="2024-07-16T08:36:40.455" v="1634" actId="165"/>
          <ac:grpSpMkLst>
            <pc:docMk/>
            <pc:sldMk cId="2088408304" sldId="272"/>
            <ac:grpSpMk id="10" creationId="{CD799E5D-DD2F-412D-86CA-C594EE90F28E}"/>
          </ac:grpSpMkLst>
        </pc:grpChg>
        <pc:picChg chg="add mod">
          <ac:chgData name="Nabiel Husein Shihab" userId="23b7ac66-42bb-4adb-87c2-0032687aa90a" providerId="ADAL" clId="{5E78F1C9-0758-4EA4-84C8-706361F01E3A}" dt="2024-07-16T08:54:36.646" v="2164" actId="1076"/>
          <ac:picMkLst>
            <pc:docMk/>
            <pc:sldMk cId="2088408304" sldId="272"/>
            <ac:picMk id="7" creationId="{ABDD35C6-33F9-4471-B382-B5DCD7D82D35}"/>
          </ac:picMkLst>
        </pc:picChg>
        <pc:picChg chg="del mod topLvl">
          <ac:chgData name="Nabiel Husein Shihab" userId="23b7ac66-42bb-4adb-87c2-0032687aa90a" providerId="ADAL" clId="{5E78F1C9-0758-4EA4-84C8-706361F01E3A}" dt="2024-07-16T08:36:42.476" v="1635" actId="478"/>
          <ac:picMkLst>
            <pc:docMk/>
            <pc:sldMk cId="2088408304" sldId="272"/>
            <ac:picMk id="9" creationId="{EE797B02-4690-48C9-8D22-BDECEF293C4C}"/>
          </ac:picMkLst>
        </pc:picChg>
        <pc:picChg chg="del mod topLvl">
          <ac:chgData name="Nabiel Husein Shihab" userId="23b7ac66-42bb-4adb-87c2-0032687aa90a" providerId="ADAL" clId="{5E78F1C9-0758-4EA4-84C8-706361F01E3A}" dt="2024-07-16T08:40:16.494" v="1636" actId="478"/>
          <ac:picMkLst>
            <pc:docMk/>
            <pc:sldMk cId="2088408304" sldId="272"/>
            <ac:picMk id="16" creationId="{ADDD3DC2-2E73-433E-AE4E-C1CBBF052A92}"/>
          </ac:picMkLst>
        </pc:picChg>
      </pc:sldChg>
    </pc:docChg>
  </pc:docChgLst>
  <pc:docChgLst>
    <pc:chgData name="nabiel shihab" userId="b0847460a70d15b7" providerId="LiveId" clId="{15996F3A-02EC-4490-834F-6F99ACC0B37C}"/>
    <pc:docChg chg="undo redo custSel addSld modSld modMainMaster">
      <pc:chgData name="nabiel shihab" userId="b0847460a70d15b7" providerId="LiveId" clId="{15996F3A-02EC-4490-834F-6F99ACC0B37C}" dt="2024-07-12T18:07:06.678" v="632" actId="207"/>
      <pc:docMkLst>
        <pc:docMk/>
      </pc:docMkLst>
      <pc:sldChg chg="addSp delSp modSp mod">
        <pc:chgData name="nabiel shihab" userId="b0847460a70d15b7" providerId="LiveId" clId="{15996F3A-02EC-4490-834F-6F99ACC0B37C}" dt="2024-07-12T18:06:27.612" v="628" actId="207"/>
        <pc:sldMkLst>
          <pc:docMk/>
          <pc:sldMk cId="1690712468" sldId="256"/>
        </pc:sldMkLst>
        <pc:spChg chg="mod">
          <ac:chgData name="nabiel shihab" userId="b0847460a70d15b7" providerId="LiveId" clId="{15996F3A-02EC-4490-834F-6F99ACC0B37C}" dt="2024-07-12T18:06:27.612" v="628" actId="207"/>
          <ac:spMkLst>
            <pc:docMk/>
            <pc:sldMk cId="1690712468" sldId="256"/>
            <ac:spMk id="6" creationId="{78F3579E-520E-9977-DE3B-A32B23822EF7}"/>
          </ac:spMkLst>
        </pc:spChg>
        <pc:spChg chg="add del mod">
          <ac:chgData name="nabiel shihab" userId="b0847460a70d15b7" providerId="LiveId" clId="{15996F3A-02EC-4490-834F-6F99ACC0B37C}" dt="2024-07-12T17:33:33.645" v="83" actId="478"/>
          <ac:spMkLst>
            <pc:docMk/>
            <pc:sldMk cId="1690712468" sldId="256"/>
            <ac:spMk id="8" creationId="{67D522A5-5F88-BECD-E53B-FB7E5B63F007}"/>
          </ac:spMkLst>
        </pc:spChg>
      </pc:sldChg>
      <pc:sldChg chg="addSp delSp modSp mod">
        <pc:chgData name="nabiel shihab" userId="b0847460a70d15b7" providerId="LiveId" clId="{15996F3A-02EC-4490-834F-6F99ACC0B37C}" dt="2024-07-12T18:06:04.870" v="624" actId="207"/>
        <pc:sldMkLst>
          <pc:docMk/>
          <pc:sldMk cId="2597456172" sldId="257"/>
        </pc:sldMkLst>
        <pc:spChg chg="add mod">
          <ac:chgData name="nabiel shihab" userId="b0847460a70d15b7" providerId="LiveId" clId="{15996F3A-02EC-4490-834F-6F99ACC0B37C}" dt="2024-07-12T18:06:04.870" v="624" actId="207"/>
          <ac:spMkLst>
            <pc:docMk/>
            <pc:sldMk cId="2597456172" sldId="257"/>
            <ac:spMk id="7" creationId="{3314B752-564F-A4A4-C2EB-ADAA9FCAA070}"/>
          </ac:spMkLst>
        </pc:spChg>
        <pc:spChg chg="add mod">
          <ac:chgData name="nabiel shihab" userId="b0847460a70d15b7" providerId="LiveId" clId="{15996F3A-02EC-4490-834F-6F99ACC0B37C}" dt="2024-07-12T17:32:39.003" v="71" actId="164"/>
          <ac:spMkLst>
            <pc:docMk/>
            <pc:sldMk cId="2597456172" sldId="257"/>
            <ac:spMk id="9" creationId="{C3891584-C5CD-92AC-1CDE-721C6CB31BE7}"/>
          </ac:spMkLst>
        </pc:spChg>
        <pc:spChg chg="add mod">
          <ac:chgData name="nabiel shihab" userId="b0847460a70d15b7" providerId="LiveId" clId="{15996F3A-02EC-4490-834F-6F99ACC0B37C}" dt="2024-07-12T17:47:16.669" v="193" actId="1076"/>
          <ac:spMkLst>
            <pc:docMk/>
            <pc:sldMk cId="2597456172" sldId="257"/>
            <ac:spMk id="11" creationId="{DF3D5999-591B-81AA-143B-93E4D6FFA72F}"/>
          </ac:spMkLst>
        </pc:spChg>
        <pc:spChg chg="add mod ord">
          <ac:chgData name="nabiel shihab" userId="b0847460a70d15b7" providerId="LiveId" clId="{15996F3A-02EC-4490-834F-6F99ACC0B37C}" dt="2024-07-12T17:32:17.687" v="68" actId="1076"/>
          <ac:spMkLst>
            <pc:docMk/>
            <pc:sldMk cId="2597456172" sldId="257"/>
            <ac:spMk id="12" creationId="{AC825A64-B740-AD43-AF76-30C74B0E89C5}"/>
          </ac:spMkLst>
        </pc:spChg>
        <pc:spChg chg="del">
          <ac:chgData name="nabiel shihab" userId="b0847460a70d15b7" providerId="LiveId" clId="{15996F3A-02EC-4490-834F-6F99ACC0B37C}" dt="2024-07-12T18:05:47.601" v="623" actId="478"/>
          <ac:spMkLst>
            <pc:docMk/>
            <pc:sldMk cId="2597456172" sldId="257"/>
            <ac:spMk id="17" creationId="{C4040784-7420-DF5D-229A-1CB2456A9FBA}"/>
          </ac:spMkLst>
        </pc:spChg>
        <pc:grpChg chg="add mod">
          <ac:chgData name="nabiel shihab" userId="b0847460a70d15b7" providerId="LiveId" clId="{15996F3A-02EC-4490-834F-6F99ACC0B37C}" dt="2024-07-12T17:32:51.309" v="74" actId="1076"/>
          <ac:grpSpMkLst>
            <pc:docMk/>
            <pc:sldMk cId="2597456172" sldId="257"/>
            <ac:grpSpMk id="13" creationId="{26D55B1E-D82A-FA29-612E-61AD13332083}"/>
          </ac:grpSpMkLst>
        </pc:grpChg>
      </pc:sldChg>
      <pc:sldChg chg="addSp delSp modSp mod">
        <pc:chgData name="nabiel shihab" userId="b0847460a70d15b7" providerId="LiveId" clId="{15996F3A-02EC-4490-834F-6F99ACC0B37C}" dt="2024-07-12T18:07:06.678" v="632" actId="207"/>
        <pc:sldMkLst>
          <pc:docMk/>
          <pc:sldMk cId="1544441721" sldId="258"/>
        </pc:sldMkLst>
        <pc:spChg chg="mod topLvl">
          <ac:chgData name="nabiel shihab" userId="b0847460a70d15b7" providerId="LiveId" clId="{15996F3A-02EC-4490-834F-6F99ACC0B37C}" dt="2024-07-12T18:06:14.840" v="626" actId="207"/>
          <ac:spMkLst>
            <pc:docMk/>
            <pc:sldMk cId="1544441721" sldId="258"/>
            <ac:spMk id="8" creationId="{D15E8FB5-73E0-9FBA-D528-17C9A8A150D2}"/>
          </ac:spMkLst>
        </pc:spChg>
        <pc:spChg chg="del mod topLvl">
          <ac:chgData name="nabiel shihab" userId="b0847460a70d15b7" providerId="LiveId" clId="{15996F3A-02EC-4490-834F-6F99ACC0B37C}" dt="2024-07-12T17:42:58.446" v="130" actId="478"/>
          <ac:spMkLst>
            <pc:docMk/>
            <pc:sldMk cId="1544441721" sldId="258"/>
            <ac:spMk id="9" creationId="{D31DA145-ADF2-0308-B380-F6F7DD7BDDC9}"/>
          </ac:spMkLst>
        </pc:spChg>
        <pc:spChg chg="add mod">
          <ac:chgData name="nabiel shihab" userId="b0847460a70d15b7" providerId="LiveId" clId="{15996F3A-02EC-4490-834F-6F99ACC0B37C}" dt="2024-07-12T18:07:06.678" v="632" actId="207"/>
          <ac:spMkLst>
            <pc:docMk/>
            <pc:sldMk cId="1544441721" sldId="258"/>
            <ac:spMk id="11" creationId="{EB95ED80-5BEF-ACC0-B7D8-10BDCBF53A52}"/>
          </ac:spMkLst>
        </pc:spChg>
        <pc:spChg chg="add del mod ord">
          <ac:chgData name="nabiel shihab" userId="b0847460a70d15b7" providerId="LiveId" clId="{15996F3A-02EC-4490-834F-6F99ACC0B37C}" dt="2024-07-12T18:06:11.240" v="625" actId="478"/>
          <ac:spMkLst>
            <pc:docMk/>
            <pc:sldMk cId="1544441721" sldId="258"/>
            <ac:spMk id="15" creationId="{D29308AF-CB3E-89D2-A18E-69F75156B412}"/>
          </ac:spMkLst>
        </pc:spChg>
        <pc:grpChg chg="del">
          <ac:chgData name="nabiel shihab" userId="b0847460a70d15b7" providerId="LiveId" clId="{15996F3A-02EC-4490-834F-6F99ACC0B37C}" dt="2024-07-12T17:42:40.942" v="113" actId="165"/>
          <ac:grpSpMkLst>
            <pc:docMk/>
            <pc:sldMk cId="1544441721" sldId="258"/>
            <ac:grpSpMk id="10" creationId="{D84468BC-1621-D586-731D-2F123A406B23}"/>
          </ac:grpSpMkLst>
        </pc:grpChg>
      </pc:sldChg>
      <pc:sldChg chg="addSp delSp modSp new mod setBg">
        <pc:chgData name="nabiel shihab" userId="b0847460a70d15b7" providerId="LiveId" clId="{15996F3A-02EC-4490-834F-6F99ACC0B37C}" dt="2024-07-12T18:03:12.076" v="613" actId="255"/>
        <pc:sldMkLst>
          <pc:docMk/>
          <pc:sldMk cId="4272303392" sldId="259"/>
        </pc:sldMkLst>
        <pc:spChg chg="mod">
          <ac:chgData name="nabiel shihab" userId="b0847460a70d15b7" providerId="LiveId" clId="{15996F3A-02EC-4490-834F-6F99ACC0B37C}" dt="2024-07-12T18:03:12.076" v="613" actId="255"/>
          <ac:spMkLst>
            <pc:docMk/>
            <pc:sldMk cId="4272303392" sldId="259"/>
            <ac:spMk id="2" creationId="{431BD659-73C2-FC93-700D-EB3958772A7C}"/>
          </ac:spMkLst>
        </pc:spChg>
        <pc:spChg chg="del mod">
          <ac:chgData name="nabiel shihab" userId="b0847460a70d15b7" providerId="LiveId" clId="{15996F3A-02EC-4490-834F-6F99ACC0B37C}" dt="2024-07-12T17:52:00.279" v="597" actId="478"/>
          <ac:spMkLst>
            <pc:docMk/>
            <pc:sldMk cId="4272303392" sldId="259"/>
            <ac:spMk id="3" creationId="{01A34390-8621-6A80-51BE-523CFEAA4717}"/>
          </ac:spMkLst>
        </pc:spChg>
        <pc:spChg chg="del mod">
          <ac:chgData name="nabiel shihab" userId="b0847460a70d15b7" providerId="LiveId" clId="{15996F3A-02EC-4490-834F-6F99ACC0B37C}" dt="2024-07-12T17:48:39.886" v="282" actId="478"/>
          <ac:spMkLst>
            <pc:docMk/>
            <pc:sldMk cId="4272303392" sldId="259"/>
            <ac:spMk id="4" creationId="{9E7D5FF5-D41A-9F89-129B-5AF57401A368}"/>
          </ac:spMkLst>
        </pc:spChg>
        <pc:spChg chg="del mod">
          <ac:chgData name="nabiel shihab" userId="b0847460a70d15b7" providerId="LiveId" clId="{15996F3A-02EC-4490-834F-6F99ACC0B37C}" dt="2024-07-12T17:48:46.671" v="285" actId="478"/>
          <ac:spMkLst>
            <pc:docMk/>
            <pc:sldMk cId="4272303392" sldId="259"/>
            <ac:spMk id="5" creationId="{EEEA83A1-D84D-EE94-AF83-277BC9F1FD8D}"/>
          </ac:spMkLst>
        </pc:spChg>
        <pc:spChg chg="del">
          <ac:chgData name="nabiel shihab" userId="b0847460a70d15b7" providerId="LiveId" clId="{15996F3A-02EC-4490-834F-6F99ACC0B37C}" dt="2024-07-12T17:48:44.496" v="284" actId="478"/>
          <ac:spMkLst>
            <pc:docMk/>
            <pc:sldMk cId="4272303392" sldId="259"/>
            <ac:spMk id="6" creationId="{EA380C64-C39A-B1AC-3FEF-A934B7B5EADA}"/>
          </ac:spMkLst>
        </pc:spChg>
        <pc:spChg chg="mod ord">
          <ac:chgData name="nabiel shihab" userId="b0847460a70d15b7" providerId="LiveId" clId="{15996F3A-02EC-4490-834F-6F99ACC0B37C}" dt="2024-07-12T17:53:01.537" v="609" actId="26606"/>
          <ac:spMkLst>
            <pc:docMk/>
            <pc:sldMk cId="4272303392" sldId="259"/>
            <ac:spMk id="7" creationId="{3BD05123-C83F-3552-9EA6-A8F55EB078F6}"/>
          </ac:spMkLst>
        </pc:spChg>
        <pc:spChg chg="mod">
          <ac:chgData name="nabiel shihab" userId="b0847460a70d15b7" providerId="LiveId" clId="{15996F3A-02EC-4490-834F-6F99ACC0B37C}" dt="2024-07-12T17:53:01.537" v="609" actId="26606"/>
          <ac:spMkLst>
            <pc:docMk/>
            <pc:sldMk cId="4272303392" sldId="259"/>
            <ac:spMk id="8" creationId="{E81C0392-2A37-97D6-52B0-F6D46AD012B6}"/>
          </ac:spMkLst>
        </pc:spChg>
        <pc:spChg chg="mod">
          <ac:chgData name="nabiel shihab" userId="b0847460a70d15b7" providerId="LiveId" clId="{15996F3A-02EC-4490-834F-6F99ACC0B37C}" dt="2024-07-12T17:53:01.537" v="609" actId="26606"/>
          <ac:spMkLst>
            <pc:docMk/>
            <pc:sldMk cId="4272303392" sldId="259"/>
            <ac:spMk id="9" creationId="{98171FC6-CB34-00A5-3DA2-9069104DE0DF}"/>
          </ac:spMkLst>
        </pc:spChg>
        <pc:spChg chg="add del mod">
          <ac:chgData name="nabiel shihab" userId="b0847460a70d15b7" providerId="LiveId" clId="{15996F3A-02EC-4490-834F-6F99ACC0B37C}" dt="2024-07-12T17:48:41.539" v="283" actId="478"/>
          <ac:spMkLst>
            <pc:docMk/>
            <pc:sldMk cId="4272303392" sldId="259"/>
            <ac:spMk id="11" creationId="{C7A15187-0730-DDBC-44B6-9CDD1F6B6C06}"/>
          </ac:spMkLst>
        </pc:spChg>
        <pc:spChg chg="add del mod">
          <ac:chgData name="nabiel shihab" userId="b0847460a70d15b7" providerId="LiveId" clId="{15996F3A-02EC-4490-834F-6F99ACC0B37C}" dt="2024-07-12T17:48:48.870" v="286" actId="478"/>
          <ac:spMkLst>
            <pc:docMk/>
            <pc:sldMk cId="4272303392" sldId="259"/>
            <ac:spMk id="13" creationId="{2688D294-C18E-00A0-B50B-A0628BA8AA84}"/>
          </ac:spMkLst>
        </pc:spChg>
        <pc:spChg chg="add del mod">
          <ac:chgData name="nabiel shihab" userId="b0847460a70d15b7" providerId="LiveId" clId="{15996F3A-02EC-4490-834F-6F99ACC0B37C}" dt="2024-07-12T17:52:19.688" v="598" actId="478"/>
          <ac:spMkLst>
            <pc:docMk/>
            <pc:sldMk cId="4272303392" sldId="259"/>
            <ac:spMk id="15" creationId="{F287A775-EFF8-D6D7-2E7A-E7F390F9D040}"/>
          </ac:spMkLst>
        </pc:spChg>
        <pc:spChg chg="add del">
          <ac:chgData name="nabiel shihab" userId="b0847460a70d15b7" providerId="LiveId" clId="{15996F3A-02EC-4490-834F-6F99ACC0B37C}" dt="2024-07-12T17:52:56.417" v="606" actId="26606"/>
          <ac:spMkLst>
            <pc:docMk/>
            <pc:sldMk cId="4272303392" sldId="259"/>
            <ac:spMk id="22" creationId="{BA79A7CF-01AF-4178-9369-94E0C90EB046}"/>
          </ac:spMkLst>
        </pc:spChg>
        <pc:spChg chg="add del">
          <ac:chgData name="nabiel shihab" userId="b0847460a70d15b7" providerId="LiveId" clId="{15996F3A-02EC-4490-834F-6F99ACC0B37C}" dt="2024-07-12T17:52:56.417" v="606" actId="26606"/>
          <ac:spMkLst>
            <pc:docMk/>
            <pc:sldMk cId="4272303392" sldId="259"/>
            <ac:spMk id="24" creationId="{99413ED5-9ED4-4772-BCE4-2BCAE6B12E35}"/>
          </ac:spMkLst>
        </pc:spChg>
        <pc:spChg chg="add del">
          <ac:chgData name="nabiel shihab" userId="b0847460a70d15b7" providerId="LiveId" clId="{15996F3A-02EC-4490-834F-6F99ACC0B37C}" dt="2024-07-12T17:52:56.417" v="606" actId="26606"/>
          <ac:spMkLst>
            <pc:docMk/>
            <pc:sldMk cId="4272303392" sldId="259"/>
            <ac:spMk id="26" creationId="{04357C93-F0CB-4A1C-8F77-4E9063789819}"/>
          </ac:spMkLst>
        </pc:spChg>
        <pc:spChg chg="add del">
          <ac:chgData name="nabiel shihab" userId="b0847460a70d15b7" providerId="LiveId" clId="{15996F3A-02EC-4490-834F-6F99ACC0B37C}" dt="2024-07-12T17:52:56.417" v="606" actId="26606"/>
          <ac:spMkLst>
            <pc:docMk/>
            <pc:sldMk cId="4272303392" sldId="259"/>
            <ac:spMk id="28" creationId="{90F533E9-6690-41A8-A372-4C6C622D028D}"/>
          </ac:spMkLst>
        </pc:spChg>
        <pc:spChg chg="add del">
          <ac:chgData name="nabiel shihab" userId="b0847460a70d15b7" providerId="LiveId" clId="{15996F3A-02EC-4490-834F-6F99ACC0B37C}" dt="2024-07-12T17:53:01.517" v="608" actId="26606"/>
          <ac:spMkLst>
            <pc:docMk/>
            <pc:sldMk cId="4272303392" sldId="259"/>
            <ac:spMk id="30" creationId="{B9D7E975-9161-4F2D-AC53-69E1912F6B5D}"/>
          </ac:spMkLst>
        </pc:spChg>
        <pc:spChg chg="add del">
          <ac:chgData name="nabiel shihab" userId="b0847460a70d15b7" providerId="LiveId" clId="{15996F3A-02EC-4490-834F-6F99ACC0B37C}" dt="2024-07-12T17:53:01.517" v="608" actId="26606"/>
          <ac:spMkLst>
            <pc:docMk/>
            <pc:sldMk cId="4272303392" sldId="259"/>
            <ac:spMk id="31" creationId="{827DC2C4-B485-428A-BF4A-472D2967F47F}"/>
          </ac:spMkLst>
        </pc:spChg>
        <pc:spChg chg="add del">
          <ac:chgData name="nabiel shihab" userId="b0847460a70d15b7" providerId="LiveId" clId="{15996F3A-02EC-4490-834F-6F99ACC0B37C}" dt="2024-07-12T17:53:01.517" v="608" actId="26606"/>
          <ac:spMkLst>
            <pc:docMk/>
            <pc:sldMk cId="4272303392" sldId="259"/>
            <ac:spMk id="32" creationId="{463E6235-1649-4B47-9862-4026FC473B6F}"/>
          </ac:spMkLst>
        </pc:spChg>
        <pc:spChg chg="add">
          <ac:chgData name="nabiel shihab" userId="b0847460a70d15b7" providerId="LiveId" clId="{15996F3A-02EC-4490-834F-6F99ACC0B37C}" dt="2024-07-12T17:53:01.537" v="609" actId="26606"/>
          <ac:spMkLst>
            <pc:docMk/>
            <pc:sldMk cId="4272303392" sldId="259"/>
            <ac:spMk id="34" creationId="{665DBBEF-238B-476B-96AB-8AAC3224ECEA}"/>
          </ac:spMkLst>
        </pc:spChg>
        <pc:spChg chg="add">
          <ac:chgData name="nabiel shihab" userId="b0847460a70d15b7" providerId="LiveId" clId="{15996F3A-02EC-4490-834F-6F99ACC0B37C}" dt="2024-07-12T17:53:01.537" v="609" actId="26606"/>
          <ac:spMkLst>
            <pc:docMk/>
            <pc:sldMk cId="4272303392" sldId="259"/>
            <ac:spMk id="35" creationId="{3FCFB1DE-0B7E-48CC-BA90-B2AB0889F9D6}"/>
          </ac:spMkLst>
        </pc:spChg>
        <pc:picChg chg="add mod ord">
          <ac:chgData name="nabiel shihab" userId="b0847460a70d15b7" providerId="LiveId" clId="{15996F3A-02EC-4490-834F-6F99ACC0B37C}" dt="2024-07-12T17:53:19.786" v="612" actId="962"/>
          <ac:picMkLst>
            <pc:docMk/>
            <pc:sldMk cId="4272303392" sldId="259"/>
            <ac:picMk id="17" creationId="{50198154-18B9-1AAE-BAE5-E2A0927BF16F}"/>
          </ac:picMkLst>
        </pc:picChg>
      </pc:sldChg>
      <pc:sldMasterChg chg="addSp modSp mod">
        <pc:chgData name="nabiel shihab" userId="b0847460a70d15b7" providerId="LiveId" clId="{15996F3A-02EC-4490-834F-6F99ACC0B37C}" dt="2024-07-12T18:05:26.792" v="622" actId="207"/>
        <pc:sldMasterMkLst>
          <pc:docMk/>
          <pc:sldMasterMk cId="2141316445" sldId="2147483648"/>
        </pc:sldMasterMkLst>
        <pc:spChg chg="mod">
          <ac:chgData name="nabiel shihab" userId="b0847460a70d15b7" providerId="LiveId" clId="{15996F3A-02EC-4490-834F-6F99ACC0B37C}" dt="2024-07-12T18:05:26.792" v="622" actId="207"/>
          <ac:spMkLst>
            <pc:docMk/>
            <pc:sldMasterMk cId="2141316445" sldId="2147483648"/>
            <ac:spMk id="5" creationId="{E066C478-3BB6-C318-B859-51C9410C9B9F}"/>
          </ac:spMkLst>
        </pc:spChg>
        <pc:spChg chg="add mod ord">
          <ac:chgData name="nabiel shihab" userId="b0847460a70d15b7" providerId="LiveId" clId="{15996F3A-02EC-4490-834F-6F99ACC0B37C}" dt="2024-07-12T18:05:20.112" v="621" actId="2085"/>
          <ac:spMkLst>
            <pc:docMk/>
            <pc:sldMasterMk cId="2141316445" sldId="2147483648"/>
            <ac:spMk id="7" creationId="{70837482-9F5E-0D49-A7DF-31155F4E117D}"/>
          </ac:spMkLst>
        </pc:spChg>
      </pc:sldMasterChg>
    </pc:docChg>
  </pc:docChgLst>
  <pc:docChgLst>
    <pc:chgData name="nabiel shihab" userId="b0847460a70d15b7" providerId="LiveId" clId="{9EE429DC-DF89-47CC-B062-3221D774EFF5}"/>
    <pc:docChg chg="undo custSel delSld modSld modMainMaster">
      <pc:chgData name="nabiel shihab" userId="b0847460a70d15b7" providerId="LiveId" clId="{9EE429DC-DF89-47CC-B062-3221D774EFF5}" dt="2024-07-14T13:25:08.843" v="598" actId="114"/>
      <pc:docMkLst>
        <pc:docMk/>
      </pc:docMkLst>
      <pc:sldChg chg="delSp modSp mod">
        <pc:chgData name="nabiel shihab" userId="b0847460a70d15b7" providerId="LiveId" clId="{9EE429DC-DF89-47CC-B062-3221D774EFF5}" dt="2024-07-14T12:54:01.171" v="60" actId="20577"/>
        <pc:sldMkLst>
          <pc:docMk/>
          <pc:sldMk cId="1690712468" sldId="256"/>
        </pc:sldMkLst>
        <pc:spChg chg="del mod topLvl">
          <ac:chgData name="nabiel shihab" userId="b0847460a70d15b7" providerId="LiveId" clId="{9EE429DC-DF89-47CC-B062-3221D774EFF5}" dt="2024-07-14T12:43:35.394" v="16" actId="478"/>
          <ac:spMkLst>
            <pc:docMk/>
            <pc:sldMk cId="1690712468" sldId="256"/>
            <ac:spMk id="6" creationId="{78F3579E-520E-9977-DE3B-A32B23822EF7}"/>
          </ac:spMkLst>
        </pc:spChg>
        <pc:spChg chg="mod topLvl">
          <ac:chgData name="nabiel shihab" userId="b0847460a70d15b7" providerId="LiveId" clId="{9EE429DC-DF89-47CC-B062-3221D774EFF5}" dt="2024-07-14T12:54:01.171" v="60" actId="20577"/>
          <ac:spMkLst>
            <pc:docMk/>
            <pc:sldMk cId="1690712468" sldId="256"/>
            <ac:spMk id="7" creationId="{B4513E69-995D-501B-0D3A-36A17A3A5DE0}"/>
          </ac:spMkLst>
        </pc:spChg>
        <pc:grpChg chg="del">
          <ac:chgData name="nabiel shihab" userId="b0847460a70d15b7" providerId="LiveId" clId="{9EE429DC-DF89-47CC-B062-3221D774EFF5}" dt="2024-07-14T12:43:29.484" v="15" actId="165"/>
          <ac:grpSpMkLst>
            <pc:docMk/>
            <pc:sldMk cId="1690712468" sldId="256"/>
            <ac:grpSpMk id="9" creationId="{C5BCB5EF-28C9-675A-A6CE-C199981B1F3F}"/>
          </ac:grpSpMkLst>
        </pc:grpChg>
      </pc:sldChg>
      <pc:sldChg chg="modSp mod">
        <pc:chgData name="nabiel shihab" userId="b0847460a70d15b7" providerId="LiveId" clId="{9EE429DC-DF89-47CC-B062-3221D774EFF5}" dt="2024-07-14T13:25:08.843" v="598" actId="114"/>
        <pc:sldMkLst>
          <pc:docMk/>
          <pc:sldMk cId="2597456172" sldId="257"/>
        </pc:sldMkLst>
        <pc:spChg chg="mod">
          <ac:chgData name="nabiel shihab" userId="b0847460a70d15b7" providerId="LiveId" clId="{9EE429DC-DF89-47CC-B062-3221D774EFF5}" dt="2024-07-14T13:25:08.843" v="598" actId="114"/>
          <ac:spMkLst>
            <pc:docMk/>
            <pc:sldMk cId="2597456172" sldId="257"/>
            <ac:spMk id="9" creationId="{C3891584-C5CD-92AC-1CDE-721C6CB31BE7}"/>
          </ac:spMkLst>
        </pc:spChg>
        <pc:spChg chg="mod">
          <ac:chgData name="nabiel shihab" userId="b0847460a70d15b7" providerId="LiveId" clId="{9EE429DC-DF89-47CC-B062-3221D774EFF5}" dt="2024-07-14T13:10:45.285" v="405" actId="20577"/>
          <ac:spMkLst>
            <pc:docMk/>
            <pc:sldMk cId="2597456172" sldId="257"/>
            <ac:spMk id="11" creationId="{DF3D5999-591B-81AA-143B-93E4D6FFA72F}"/>
          </ac:spMkLst>
        </pc:spChg>
      </pc:sldChg>
      <pc:sldChg chg="modSp mod">
        <pc:chgData name="nabiel shihab" userId="b0847460a70d15b7" providerId="LiveId" clId="{9EE429DC-DF89-47CC-B062-3221D774EFF5}" dt="2024-07-14T13:10:53.171" v="410" actId="20577"/>
        <pc:sldMkLst>
          <pc:docMk/>
          <pc:sldMk cId="1544441721" sldId="258"/>
        </pc:sldMkLst>
        <pc:spChg chg="mod">
          <ac:chgData name="nabiel shihab" userId="b0847460a70d15b7" providerId="LiveId" clId="{9EE429DC-DF89-47CC-B062-3221D774EFF5}" dt="2024-07-14T13:10:53.171" v="410" actId="20577"/>
          <ac:spMkLst>
            <pc:docMk/>
            <pc:sldMk cId="1544441721" sldId="258"/>
            <ac:spMk id="8" creationId="{D15E8FB5-73E0-9FBA-D528-17C9A8A150D2}"/>
          </ac:spMkLst>
        </pc:spChg>
      </pc:sldChg>
      <pc:sldChg chg="modSp mod">
        <pc:chgData name="nabiel shihab" userId="b0847460a70d15b7" providerId="LiveId" clId="{9EE429DC-DF89-47CC-B062-3221D774EFF5}" dt="2024-07-14T13:11:15.816" v="421" actId="12788"/>
        <pc:sldMkLst>
          <pc:docMk/>
          <pc:sldMk cId="4127180759" sldId="260"/>
        </pc:sldMkLst>
        <pc:spChg chg="mod">
          <ac:chgData name="nabiel shihab" userId="b0847460a70d15b7" providerId="LiveId" clId="{9EE429DC-DF89-47CC-B062-3221D774EFF5}" dt="2024-07-14T13:11:15.816" v="421" actId="12788"/>
          <ac:spMkLst>
            <pc:docMk/>
            <pc:sldMk cId="4127180759" sldId="260"/>
            <ac:spMk id="8" creationId="{D15E8FB5-73E0-9FBA-D528-17C9A8A150D2}"/>
          </ac:spMkLst>
        </pc:spChg>
      </pc:sldChg>
      <pc:sldChg chg="modSp mod">
        <pc:chgData name="nabiel shihab" userId="b0847460a70d15b7" providerId="LiveId" clId="{9EE429DC-DF89-47CC-B062-3221D774EFF5}" dt="2024-07-14T13:11:52.777" v="429" actId="12788"/>
        <pc:sldMkLst>
          <pc:docMk/>
          <pc:sldMk cId="1710846140" sldId="261"/>
        </pc:sldMkLst>
        <pc:spChg chg="mod">
          <ac:chgData name="nabiel shihab" userId="b0847460a70d15b7" providerId="LiveId" clId="{9EE429DC-DF89-47CC-B062-3221D774EFF5}" dt="2024-07-14T13:11:52.777" v="429" actId="12788"/>
          <ac:spMkLst>
            <pc:docMk/>
            <pc:sldMk cId="1710846140" sldId="261"/>
            <ac:spMk id="8" creationId="{D15E8FB5-73E0-9FBA-D528-17C9A8A150D2}"/>
          </ac:spMkLst>
        </pc:spChg>
      </pc:sldChg>
      <pc:sldChg chg="modSp mod">
        <pc:chgData name="nabiel shihab" userId="b0847460a70d15b7" providerId="LiveId" clId="{9EE429DC-DF89-47CC-B062-3221D774EFF5}" dt="2024-07-14T13:11:33.267" v="426" actId="20577"/>
        <pc:sldMkLst>
          <pc:docMk/>
          <pc:sldMk cId="1613074363" sldId="263"/>
        </pc:sldMkLst>
        <pc:spChg chg="mod">
          <ac:chgData name="nabiel shihab" userId="b0847460a70d15b7" providerId="LiveId" clId="{9EE429DC-DF89-47CC-B062-3221D774EFF5}" dt="2024-07-14T13:11:33.267" v="426" actId="20577"/>
          <ac:spMkLst>
            <pc:docMk/>
            <pc:sldMk cId="1613074363" sldId="263"/>
            <ac:spMk id="8" creationId="{D15E8FB5-73E0-9FBA-D528-17C9A8A150D2}"/>
          </ac:spMkLst>
        </pc:spChg>
      </pc:sldChg>
      <pc:sldChg chg="del">
        <pc:chgData name="nabiel shihab" userId="b0847460a70d15b7" providerId="LiveId" clId="{9EE429DC-DF89-47CC-B062-3221D774EFF5}" dt="2024-07-14T13:12:12.008" v="430" actId="47"/>
        <pc:sldMkLst>
          <pc:docMk/>
          <pc:sldMk cId="1342052409" sldId="264"/>
        </pc:sldMkLst>
      </pc:sldChg>
      <pc:sldChg chg="del">
        <pc:chgData name="nabiel shihab" userId="b0847460a70d15b7" providerId="LiveId" clId="{9EE429DC-DF89-47CC-B062-3221D774EFF5}" dt="2024-07-14T13:12:12.008" v="430" actId="47"/>
        <pc:sldMkLst>
          <pc:docMk/>
          <pc:sldMk cId="1142202160" sldId="265"/>
        </pc:sldMkLst>
      </pc:sldChg>
      <pc:sldChg chg="del">
        <pc:chgData name="nabiel shihab" userId="b0847460a70d15b7" providerId="LiveId" clId="{9EE429DC-DF89-47CC-B062-3221D774EFF5}" dt="2024-07-14T13:12:12.008" v="430" actId="47"/>
        <pc:sldMkLst>
          <pc:docMk/>
          <pc:sldMk cId="2539453149" sldId="266"/>
        </pc:sldMkLst>
      </pc:sldChg>
      <pc:sldChg chg="del">
        <pc:chgData name="nabiel shihab" userId="b0847460a70d15b7" providerId="LiveId" clId="{9EE429DC-DF89-47CC-B062-3221D774EFF5}" dt="2024-07-14T13:12:12.008" v="430" actId="47"/>
        <pc:sldMkLst>
          <pc:docMk/>
          <pc:sldMk cId="3876150298" sldId="267"/>
        </pc:sldMkLst>
      </pc:sldChg>
      <pc:sldChg chg="del">
        <pc:chgData name="nabiel shihab" userId="b0847460a70d15b7" providerId="LiveId" clId="{9EE429DC-DF89-47CC-B062-3221D774EFF5}" dt="2024-07-14T13:12:12.008" v="430" actId="47"/>
        <pc:sldMkLst>
          <pc:docMk/>
          <pc:sldMk cId="3445843215" sldId="269"/>
        </pc:sldMkLst>
      </pc:sldChg>
      <pc:sldChg chg="del">
        <pc:chgData name="nabiel shihab" userId="b0847460a70d15b7" providerId="LiveId" clId="{9EE429DC-DF89-47CC-B062-3221D774EFF5}" dt="2024-07-14T13:12:12.008" v="430" actId="47"/>
        <pc:sldMkLst>
          <pc:docMk/>
          <pc:sldMk cId="632267434" sldId="270"/>
        </pc:sldMkLst>
      </pc:sldChg>
      <pc:sldChg chg="modSp mod">
        <pc:chgData name="nabiel shihab" userId="b0847460a70d15b7" providerId="LiveId" clId="{9EE429DC-DF89-47CC-B062-3221D774EFF5}" dt="2024-07-14T13:12:15.634" v="432" actId="20577"/>
        <pc:sldMkLst>
          <pc:docMk/>
          <pc:sldMk cId="3187138245" sldId="271"/>
        </pc:sldMkLst>
        <pc:spChg chg="mod">
          <ac:chgData name="nabiel shihab" userId="b0847460a70d15b7" providerId="LiveId" clId="{9EE429DC-DF89-47CC-B062-3221D774EFF5}" dt="2024-07-14T13:12:15.634" v="432" actId="20577"/>
          <ac:spMkLst>
            <pc:docMk/>
            <pc:sldMk cId="3187138245" sldId="271"/>
            <ac:spMk id="8" creationId="{FC9CBE9D-4397-3BF6-41CF-EC4EEA0AD0E6}"/>
          </ac:spMkLst>
        </pc:spChg>
      </pc:sldChg>
      <pc:sldMasterChg chg="modSldLayout">
        <pc:chgData name="nabiel shihab" userId="b0847460a70d15b7" providerId="LiveId" clId="{9EE429DC-DF89-47CC-B062-3221D774EFF5}" dt="2024-07-14T13:16:18.047" v="434"/>
        <pc:sldMasterMkLst>
          <pc:docMk/>
          <pc:sldMasterMk cId="2141316445" sldId="2147483648"/>
        </pc:sldMasterMkLst>
        <pc:sldLayoutChg chg="addSp modSp">
          <pc:chgData name="nabiel shihab" userId="b0847460a70d15b7" providerId="LiveId" clId="{9EE429DC-DF89-47CC-B062-3221D774EFF5}" dt="2024-07-14T13:16:18.047" v="434"/>
          <pc:sldLayoutMkLst>
            <pc:docMk/>
            <pc:sldMasterMk cId="2141316445" sldId="2147483648"/>
            <pc:sldLayoutMk cId="3971947518" sldId="2147483650"/>
          </pc:sldLayoutMkLst>
          <pc:spChg chg="add mod">
            <ac:chgData name="nabiel shihab" userId="b0847460a70d15b7" providerId="LiveId" clId="{9EE429DC-DF89-47CC-B062-3221D774EFF5}" dt="2024-07-14T13:16:04.525" v="433"/>
            <ac:spMkLst>
              <pc:docMk/>
              <pc:sldMasterMk cId="2141316445" sldId="2147483648"/>
              <pc:sldLayoutMk cId="3971947518" sldId="2147483650"/>
              <ac:spMk id="7" creationId="{9950F0FF-0E89-00E4-5994-8481B97938E0}"/>
            </ac:spMkLst>
          </pc:spChg>
          <pc:picChg chg="add mod">
            <ac:chgData name="nabiel shihab" userId="b0847460a70d15b7" providerId="LiveId" clId="{9EE429DC-DF89-47CC-B062-3221D774EFF5}" dt="2024-07-14T13:16:18.047" v="434"/>
            <ac:picMkLst>
              <pc:docMk/>
              <pc:sldMasterMk cId="2141316445" sldId="2147483648"/>
              <pc:sldLayoutMk cId="3971947518" sldId="2147483650"/>
              <ac:picMk id="8" creationId="{4AAE7902-7317-6DA6-290C-25D4397168DC}"/>
            </ac:picMkLst>
          </pc:picChg>
        </pc:sldLayoutChg>
      </pc:sldMasterChg>
    </pc:docChg>
  </pc:docChgLst>
  <pc:docChgLst>
    <pc:chgData name="nabiel shihab" userId="b0847460a70d15b7" providerId="LiveId" clId="{19D014B0-99A5-D248-ADA2-E9CD3A7DAB59}"/>
    <pc:docChg chg="undo custSel addSld modSld">
      <pc:chgData name="nabiel shihab" userId="b0847460a70d15b7" providerId="LiveId" clId="{19D014B0-99A5-D248-ADA2-E9CD3A7DAB59}" dt="2024-07-12T18:10:10.873" v="261" actId="1076"/>
      <pc:docMkLst>
        <pc:docMk/>
      </pc:docMkLst>
      <pc:sldChg chg="addSp delSp">
        <pc:chgData name="nabiel shihab" userId="b0847460a70d15b7" providerId="LiveId" clId="{19D014B0-99A5-D248-ADA2-E9CD3A7DAB59}" dt="2024-07-12T17:27:13.083" v="43"/>
        <pc:sldMkLst>
          <pc:docMk/>
          <pc:sldMk cId="1690712468" sldId="256"/>
        </pc:sldMkLst>
        <pc:inkChg chg="add del">
          <ac:chgData name="nabiel shihab" userId="b0847460a70d15b7" providerId="LiveId" clId="{19D014B0-99A5-D248-ADA2-E9CD3A7DAB59}" dt="2024-07-12T17:25:39.454" v="12" actId="478"/>
          <ac:inkMkLst>
            <pc:docMk/>
            <pc:sldMk cId="1690712468" sldId="256"/>
            <ac:inkMk id="2" creationId="{78BE402F-D770-F2E3-2331-034AB490C4EE}"/>
          </ac:inkMkLst>
        </pc:inkChg>
        <pc:inkChg chg="add del">
          <ac:chgData name="nabiel shihab" userId="b0847460a70d15b7" providerId="LiveId" clId="{19D014B0-99A5-D248-ADA2-E9CD3A7DAB59}" dt="2024-07-12T17:25:10.470" v="3"/>
          <ac:inkMkLst>
            <pc:docMk/>
            <pc:sldMk cId="1690712468" sldId="256"/>
            <ac:inkMk id="3" creationId="{DBE063FA-ABC3-4266-EE0C-AB3A4F79B7EC}"/>
          </ac:inkMkLst>
        </pc:inkChg>
        <pc:inkChg chg="add del">
          <ac:chgData name="nabiel shihab" userId="b0847460a70d15b7" providerId="LiveId" clId="{19D014B0-99A5-D248-ADA2-E9CD3A7DAB59}" dt="2024-07-12T17:25:10.470" v="3"/>
          <ac:inkMkLst>
            <pc:docMk/>
            <pc:sldMk cId="1690712468" sldId="256"/>
            <ac:inkMk id="4" creationId="{5B5D7EFB-5F05-5210-AF2E-F8671B3F9266}"/>
          </ac:inkMkLst>
        </pc:inkChg>
        <pc:inkChg chg="add del reco">
          <ac:chgData name="nabiel shihab" userId="b0847460a70d15b7" providerId="LiveId" clId="{19D014B0-99A5-D248-ADA2-E9CD3A7DAB59}" dt="2024-07-12T17:25:33.478" v="10" actId="478"/>
          <ac:inkMkLst>
            <pc:docMk/>
            <pc:sldMk cId="1690712468" sldId="256"/>
            <ac:inkMk id="5" creationId="{CED5B254-B549-B79C-2A8F-A02DFC596D03}"/>
          </ac:inkMkLst>
        </pc:inkChg>
        <pc:inkChg chg="add del">
          <ac:chgData name="nabiel shihab" userId="b0847460a70d15b7" providerId="LiveId" clId="{19D014B0-99A5-D248-ADA2-E9CD3A7DAB59}" dt="2024-07-12T17:25:16.174" v="6"/>
          <ac:inkMkLst>
            <pc:docMk/>
            <pc:sldMk cId="1690712468" sldId="256"/>
            <ac:inkMk id="10" creationId="{F483127A-6DF7-0DF3-ADAC-29DDD0E0C70C}"/>
          </ac:inkMkLst>
        </pc:inkChg>
        <pc:inkChg chg="add del">
          <ac:chgData name="nabiel shihab" userId="b0847460a70d15b7" providerId="LiveId" clId="{19D014B0-99A5-D248-ADA2-E9CD3A7DAB59}" dt="2024-07-12T17:25:16.174" v="6"/>
          <ac:inkMkLst>
            <pc:docMk/>
            <pc:sldMk cId="1690712468" sldId="256"/>
            <ac:inkMk id="11" creationId="{13F4A752-8DCF-D592-12F1-021BAC675709}"/>
          </ac:inkMkLst>
        </pc:inkChg>
        <pc:inkChg chg="add del reco">
          <ac:chgData name="nabiel shihab" userId="b0847460a70d15b7" providerId="LiveId" clId="{19D014B0-99A5-D248-ADA2-E9CD3A7DAB59}" dt="2024-07-12T17:25:33.478" v="10" actId="478"/>
          <ac:inkMkLst>
            <pc:docMk/>
            <pc:sldMk cId="1690712468" sldId="256"/>
            <ac:inkMk id="12" creationId="{0E937409-D9E8-02CB-9C5E-0FF6E8AF8A5E}"/>
          </ac:inkMkLst>
        </pc:inkChg>
        <pc:inkChg chg="add del">
          <ac:chgData name="nabiel shihab" userId="b0847460a70d15b7" providerId="LiveId" clId="{19D014B0-99A5-D248-ADA2-E9CD3A7DAB59}" dt="2024-07-12T17:25:23.652" v="9"/>
          <ac:inkMkLst>
            <pc:docMk/>
            <pc:sldMk cId="1690712468" sldId="256"/>
            <ac:inkMk id="16" creationId="{E741FA4D-5A9C-5CBF-9D02-A45E1870C062}"/>
          </ac:inkMkLst>
        </pc:inkChg>
        <pc:inkChg chg="add del">
          <ac:chgData name="nabiel shihab" userId="b0847460a70d15b7" providerId="LiveId" clId="{19D014B0-99A5-D248-ADA2-E9CD3A7DAB59}" dt="2024-07-12T17:25:23.652" v="9"/>
          <ac:inkMkLst>
            <pc:docMk/>
            <pc:sldMk cId="1690712468" sldId="256"/>
            <ac:inkMk id="17" creationId="{3728730D-8653-16EC-9ADB-3872921F60A7}"/>
          </ac:inkMkLst>
        </pc:inkChg>
        <pc:inkChg chg="add del reco">
          <ac:chgData name="nabiel shihab" userId="b0847460a70d15b7" providerId="LiveId" clId="{19D014B0-99A5-D248-ADA2-E9CD3A7DAB59}" dt="2024-07-12T17:25:33.478" v="10" actId="478"/>
          <ac:inkMkLst>
            <pc:docMk/>
            <pc:sldMk cId="1690712468" sldId="256"/>
            <ac:inkMk id="18" creationId="{AEF46CB1-53DA-0439-E542-B31C6A3D344B}"/>
          </ac:inkMkLst>
        </pc:inkChg>
        <pc:inkChg chg="add del">
          <ac:chgData name="nabiel shihab" userId="b0847460a70d15b7" providerId="LiveId" clId="{19D014B0-99A5-D248-ADA2-E9CD3A7DAB59}" dt="2024-07-12T17:25:39.454" v="12" actId="478"/>
          <ac:inkMkLst>
            <pc:docMk/>
            <pc:sldMk cId="1690712468" sldId="256"/>
            <ac:inkMk id="19" creationId="{5AF20777-8939-22C8-244E-C473434A0DFF}"/>
          </ac:inkMkLst>
        </pc:inkChg>
        <pc:inkChg chg="add del">
          <ac:chgData name="nabiel shihab" userId="b0847460a70d15b7" providerId="LiveId" clId="{19D014B0-99A5-D248-ADA2-E9CD3A7DAB59}" dt="2024-07-12T17:25:45.212" v="14" actId="478"/>
          <ac:inkMkLst>
            <pc:docMk/>
            <pc:sldMk cId="1690712468" sldId="256"/>
            <ac:inkMk id="20" creationId="{F67B4D0E-85F9-70A7-579F-60604E9FAFC8}"/>
          </ac:inkMkLst>
        </pc:inkChg>
        <pc:inkChg chg="add">
          <ac:chgData name="nabiel shihab" userId="b0847460a70d15b7" providerId="LiveId" clId="{19D014B0-99A5-D248-ADA2-E9CD3A7DAB59}" dt="2024-07-12T17:25:47.708" v="15"/>
          <ac:inkMkLst>
            <pc:docMk/>
            <pc:sldMk cId="1690712468" sldId="256"/>
            <ac:inkMk id="21" creationId="{91D5F8F9-80EB-6C64-F7B0-0A333B317FC8}"/>
          </ac:inkMkLst>
        </pc:inkChg>
        <pc:inkChg chg="add">
          <ac:chgData name="nabiel shihab" userId="b0847460a70d15b7" providerId="LiveId" clId="{19D014B0-99A5-D248-ADA2-E9CD3A7DAB59}" dt="2024-07-12T17:25:48.706" v="16"/>
          <ac:inkMkLst>
            <pc:docMk/>
            <pc:sldMk cId="1690712468" sldId="256"/>
            <ac:inkMk id="22" creationId="{ECE140D7-4424-B851-E1A6-2F56527B3C8A}"/>
          </ac:inkMkLst>
        </pc:inkChg>
        <pc:inkChg chg="add del">
          <ac:chgData name="nabiel shihab" userId="b0847460a70d15b7" providerId="LiveId" clId="{19D014B0-99A5-D248-ADA2-E9CD3A7DAB59}" dt="2024-07-12T17:25:54.824" v="21"/>
          <ac:inkMkLst>
            <pc:docMk/>
            <pc:sldMk cId="1690712468" sldId="256"/>
            <ac:inkMk id="23" creationId="{602AB9E9-1C75-B224-F8C7-9242598E0A0E}"/>
          </ac:inkMkLst>
        </pc:inkChg>
        <pc:inkChg chg="add del">
          <ac:chgData name="nabiel shihab" userId="b0847460a70d15b7" providerId="LiveId" clId="{19D014B0-99A5-D248-ADA2-E9CD3A7DAB59}" dt="2024-07-12T17:25:54.618" v="20"/>
          <ac:inkMkLst>
            <pc:docMk/>
            <pc:sldMk cId="1690712468" sldId="256"/>
            <ac:inkMk id="24" creationId="{7450784B-2CA5-E244-A4E2-3B72C050FCA0}"/>
          </ac:inkMkLst>
        </pc:inkChg>
        <pc:inkChg chg="add del reco">
          <ac:chgData name="nabiel shihab" userId="b0847460a70d15b7" providerId="LiveId" clId="{19D014B0-99A5-D248-ADA2-E9CD3A7DAB59}" dt="2024-07-12T17:25:54.618" v="20"/>
          <ac:inkMkLst>
            <pc:docMk/>
            <pc:sldMk cId="1690712468" sldId="256"/>
            <ac:inkMk id="25" creationId="{153A4E63-789E-3B5F-796C-71386762B68E}"/>
          </ac:inkMkLst>
        </pc:inkChg>
        <pc:inkChg chg="add del">
          <ac:chgData name="nabiel shihab" userId="b0847460a70d15b7" providerId="LiveId" clId="{19D014B0-99A5-D248-ADA2-E9CD3A7DAB59}" dt="2024-07-12T17:27:13.083" v="43"/>
          <ac:inkMkLst>
            <pc:docMk/>
            <pc:sldMk cId="1690712468" sldId="256"/>
            <ac:inkMk id="26" creationId="{002429A6-A288-925C-CCA1-0F3E63C72D2A}"/>
          </ac:inkMkLst>
        </pc:inkChg>
        <pc:inkChg chg="add del">
          <ac:chgData name="nabiel shihab" userId="b0847460a70d15b7" providerId="LiveId" clId="{19D014B0-99A5-D248-ADA2-E9CD3A7DAB59}" dt="2024-07-12T17:27:12.841" v="42"/>
          <ac:inkMkLst>
            <pc:docMk/>
            <pc:sldMk cId="1690712468" sldId="256"/>
            <ac:inkMk id="27" creationId="{B0820BAD-F2DB-4D9F-5532-AA259155BFD0}"/>
          </ac:inkMkLst>
        </pc:inkChg>
        <pc:inkChg chg="add del reco">
          <ac:chgData name="nabiel shihab" userId="b0847460a70d15b7" providerId="LiveId" clId="{19D014B0-99A5-D248-ADA2-E9CD3A7DAB59}" dt="2024-07-12T17:27:12.841" v="42"/>
          <ac:inkMkLst>
            <pc:docMk/>
            <pc:sldMk cId="1690712468" sldId="256"/>
            <ac:inkMk id="28" creationId="{1E88BAA0-271A-38DD-0F00-4FA7F3202A3D}"/>
          </ac:inkMkLst>
        </pc:inkChg>
        <pc:inkChg chg="add del">
          <ac:chgData name="nabiel shihab" userId="b0847460a70d15b7" providerId="LiveId" clId="{19D014B0-99A5-D248-ADA2-E9CD3A7DAB59}" dt="2024-07-12T17:27:12.650" v="41"/>
          <ac:inkMkLst>
            <pc:docMk/>
            <pc:sldMk cId="1690712468" sldId="256"/>
            <ac:inkMk id="29" creationId="{9875F36A-44A7-7068-48DC-13A774B72540}"/>
          </ac:inkMkLst>
        </pc:inkChg>
        <pc:inkChg chg="add del">
          <ac:chgData name="nabiel shihab" userId="b0847460a70d15b7" providerId="LiveId" clId="{19D014B0-99A5-D248-ADA2-E9CD3A7DAB59}" dt="2024-07-12T17:27:12.467" v="40"/>
          <ac:inkMkLst>
            <pc:docMk/>
            <pc:sldMk cId="1690712468" sldId="256"/>
            <ac:inkMk id="30" creationId="{0FEE09C0-8384-DD13-D96D-9D83D04240FB}"/>
          </ac:inkMkLst>
        </pc:inkChg>
        <pc:inkChg chg="add del reco">
          <ac:chgData name="nabiel shihab" userId="b0847460a70d15b7" providerId="LiveId" clId="{19D014B0-99A5-D248-ADA2-E9CD3A7DAB59}" dt="2024-07-12T17:27:12.467" v="40"/>
          <ac:inkMkLst>
            <pc:docMk/>
            <pc:sldMk cId="1690712468" sldId="256"/>
            <ac:inkMk id="31" creationId="{DE118A91-5BFD-7155-1D3E-567A7613F247}"/>
          </ac:inkMkLst>
        </pc:inkChg>
        <pc:inkChg chg="add del">
          <ac:chgData name="nabiel shihab" userId="b0847460a70d15b7" providerId="LiveId" clId="{19D014B0-99A5-D248-ADA2-E9CD3A7DAB59}" dt="2024-07-12T17:27:12.280" v="39"/>
          <ac:inkMkLst>
            <pc:docMk/>
            <pc:sldMk cId="1690712468" sldId="256"/>
            <ac:inkMk id="32" creationId="{D6231F73-9FE7-AB27-7148-71B5E574BD87}"/>
          </ac:inkMkLst>
        </pc:inkChg>
        <pc:inkChg chg="add del">
          <ac:chgData name="nabiel shihab" userId="b0847460a70d15b7" providerId="LiveId" clId="{19D014B0-99A5-D248-ADA2-E9CD3A7DAB59}" dt="2024-07-12T17:27:12.101" v="38"/>
          <ac:inkMkLst>
            <pc:docMk/>
            <pc:sldMk cId="1690712468" sldId="256"/>
            <ac:inkMk id="33" creationId="{DD4FF8F8-C009-D330-1F7A-037C1393A1AB}"/>
          </ac:inkMkLst>
        </pc:inkChg>
        <pc:inkChg chg="add del reco">
          <ac:chgData name="nabiel shihab" userId="b0847460a70d15b7" providerId="LiveId" clId="{19D014B0-99A5-D248-ADA2-E9CD3A7DAB59}" dt="2024-07-12T17:27:12.101" v="38"/>
          <ac:inkMkLst>
            <pc:docMk/>
            <pc:sldMk cId="1690712468" sldId="256"/>
            <ac:inkMk id="34" creationId="{3208F94A-C578-807B-5D23-CACDDA06BC68}"/>
          </ac:inkMkLst>
        </pc:inkChg>
        <pc:inkChg chg="add del">
          <ac:chgData name="nabiel shihab" userId="b0847460a70d15b7" providerId="LiveId" clId="{19D014B0-99A5-D248-ADA2-E9CD3A7DAB59}" dt="2024-07-12T17:27:11.915" v="37"/>
          <ac:inkMkLst>
            <pc:docMk/>
            <pc:sldMk cId="1690712468" sldId="256"/>
            <ac:inkMk id="35" creationId="{5A952B9C-692B-7969-0D79-D58D2BFB1FC3}"/>
          </ac:inkMkLst>
        </pc:inkChg>
        <pc:inkChg chg="add del">
          <ac:chgData name="nabiel shihab" userId="b0847460a70d15b7" providerId="LiveId" clId="{19D014B0-99A5-D248-ADA2-E9CD3A7DAB59}" dt="2024-07-12T17:27:11.772" v="36"/>
          <ac:inkMkLst>
            <pc:docMk/>
            <pc:sldMk cId="1690712468" sldId="256"/>
            <ac:inkMk id="36" creationId="{5E31FCDF-0656-99C5-B041-38C77A61684E}"/>
          </ac:inkMkLst>
        </pc:inkChg>
        <pc:inkChg chg="add del reco">
          <ac:chgData name="nabiel shihab" userId="b0847460a70d15b7" providerId="LiveId" clId="{19D014B0-99A5-D248-ADA2-E9CD3A7DAB59}" dt="2024-07-12T17:27:11.772" v="36"/>
          <ac:inkMkLst>
            <pc:docMk/>
            <pc:sldMk cId="1690712468" sldId="256"/>
            <ac:inkMk id="37" creationId="{13057D50-F0DE-AF18-6D21-83D57E19736F}"/>
          </ac:inkMkLst>
        </pc:inkChg>
        <pc:inkChg chg="add del">
          <ac:chgData name="nabiel shihab" userId="b0847460a70d15b7" providerId="LiveId" clId="{19D014B0-99A5-D248-ADA2-E9CD3A7DAB59}" dt="2024-07-12T17:27:11.580" v="35"/>
          <ac:inkMkLst>
            <pc:docMk/>
            <pc:sldMk cId="1690712468" sldId="256"/>
            <ac:inkMk id="38" creationId="{B592D91D-E69B-EDAF-5659-0B1FAC5A323A}"/>
          </ac:inkMkLst>
        </pc:inkChg>
      </pc:sldChg>
      <pc:sldChg chg="addSp delSp modSp">
        <pc:chgData name="nabiel shihab" userId="b0847460a70d15b7" providerId="LiveId" clId="{19D014B0-99A5-D248-ADA2-E9CD3A7DAB59}" dt="2024-07-12T17:39:31.305" v="80" actId="1076"/>
        <pc:sldMkLst>
          <pc:docMk/>
          <pc:sldMk cId="2597456172" sldId="257"/>
        </pc:sldMkLst>
        <pc:spChg chg="mod">
          <ac:chgData name="nabiel shihab" userId="b0847460a70d15b7" providerId="LiveId" clId="{19D014B0-99A5-D248-ADA2-E9CD3A7DAB59}" dt="2024-07-12T17:37:56.741" v="67" actId="1076"/>
          <ac:spMkLst>
            <pc:docMk/>
            <pc:sldMk cId="2597456172" sldId="257"/>
            <ac:spMk id="11" creationId="{DF3D5999-591B-81AA-143B-93E4D6FFA72F}"/>
          </ac:spMkLst>
        </pc:spChg>
        <pc:spChg chg="del mod">
          <ac:chgData name="nabiel shihab" userId="b0847460a70d15b7" providerId="LiveId" clId="{19D014B0-99A5-D248-ADA2-E9CD3A7DAB59}" dt="2024-07-12T17:36:42.185" v="60" actId="478"/>
          <ac:spMkLst>
            <pc:docMk/>
            <pc:sldMk cId="2597456172" sldId="257"/>
            <ac:spMk id="12" creationId="{AC825A64-B740-AD43-AF76-30C74B0E89C5}"/>
          </ac:spMkLst>
        </pc:spChg>
        <pc:spChg chg="add mod ord">
          <ac:chgData name="nabiel shihab" userId="b0847460a70d15b7" providerId="LiveId" clId="{19D014B0-99A5-D248-ADA2-E9CD3A7DAB59}" dt="2024-07-12T17:39:31.305" v="80" actId="1076"/>
          <ac:spMkLst>
            <pc:docMk/>
            <pc:sldMk cId="2597456172" sldId="257"/>
            <ac:spMk id="17" creationId="{C4040784-7420-DF5D-229A-1CB2456A9FBA}"/>
          </ac:spMkLst>
        </pc:spChg>
        <pc:inkChg chg="add del">
          <ac:chgData name="nabiel shihab" userId="b0847460a70d15b7" providerId="LiveId" clId="{19D014B0-99A5-D248-ADA2-E9CD3A7DAB59}" dt="2024-07-12T17:34:17.171" v="46"/>
          <ac:inkMkLst>
            <pc:docMk/>
            <pc:sldMk cId="2597456172" sldId="257"/>
            <ac:inkMk id="3" creationId="{A06983A0-E337-7F26-A498-8886FF3F258F}"/>
          </ac:inkMkLst>
        </pc:inkChg>
        <pc:inkChg chg="add del">
          <ac:chgData name="nabiel shihab" userId="b0847460a70d15b7" providerId="LiveId" clId="{19D014B0-99A5-D248-ADA2-E9CD3A7DAB59}" dt="2024-07-12T17:34:17.171" v="46"/>
          <ac:inkMkLst>
            <pc:docMk/>
            <pc:sldMk cId="2597456172" sldId="257"/>
            <ac:inkMk id="8" creationId="{3100E180-906E-3589-9E9C-BED71B6C9EDF}"/>
          </ac:inkMkLst>
        </pc:inkChg>
        <pc:inkChg chg="add del reco">
          <ac:chgData name="nabiel shihab" userId="b0847460a70d15b7" providerId="LiveId" clId="{19D014B0-99A5-D248-ADA2-E9CD3A7DAB59}" dt="2024-07-12T17:34:57.306" v="51"/>
          <ac:inkMkLst>
            <pc:docMk/>
            <pc:sldMk cId="2597456172" sldId="257"/>
            <ac:inkMk id="10" creationId="{007B35DB-0160-3B81-8E7A-69CED1546894}"/>
          </ac:inkMkLst>
        </pc:inkChg>
        <pc:inkChg chg="add del">
          <ac:chgData name="nabiel shihab" userId="b0847460a70d15b7" providerId="LiveId" clId="{19D014B0-99A5-D248-ADA2-E9CD3A7DAB59}" dt="2024-07-12T17:34:29.511" v="49"/>
          <ac:inkMkLst>
            <pc:docMk/>
            <pc:sldMk cId="2597456172" sldId="257"/>
            <ac:inkMk id="14" creationId="{F3F66F66-5022-9128-227E-ADC3138A629E}"/>
          </ac:inkMkLst>
        </pc:inkChg>
        <pc:inkChg chg="add del">
          <ac:chgData name="nabiel shihab" userId="b0847460a70d15b7" providerId="LiveId" clId="{19D014B0-99A5-D248-ADA2-E9CD3A7DAB59}" dt="2024-07-12T17:34:29.511" v="49"/>
          <ac:inkMkLst>
            <pc:docMk/>
            <pc:sldMk cId="2597456172" sldId="257"/>
            <ac:inkMk id="15" creationId="{26E629E3-13C0-9B68-9795-16515D2CA4C8}"/>
          </ac:inkMkLst>
        </pc:inkChg>
        <pc:inkChg chg="add del reco">
          <ac:chgData name="nabiel shihab" userId="b0847460a70d15b7" providerId="LiveId" clId="{19D014B0-99A5-D248-ADA2-E9CD3A7DAB59}" dt="2024-07-12T17:34:55.913" v="50"/>
          <ac:inkMkLst>
            <pc:docMk/>
            <pc:sldMk cId="2597456172" sldId="257"/>
            <ac:inkMk id="16" creationId="{1AAB866A-6D84-F386-18B8-FFC795A14567}"/>
          </ac:inkMkLst>
        </pc:inkChg>
      </pc:sldChg>
      <pc:sldChg chg="addSp delSp modSp new">
        <pc:chgData name="nabiel shihab" userId="b0847460a70d15b7" providerId="LiveId" clId="{19D014B0-99A5-D248-ADA2-E9CD3A7DAB59}" dt="2024-07-12T18:10:10.873" v="261" actId="1076"/>
        <pc:sldMkLst>
          <pc:docMk/>
          <pc:sldMk cId="1544441721" sldId="258"/>
        </pc:sldMkLst>
        <pc:spChg chg="del">
          <ac:chgData name="nabiel shihab" userId="b0847460a70d15b7" providerId="LiveId" clId="{19D014B0-99A5-D248-ADA2-E9CD3A7DAB59}" dt="2024-07-12T17:39:57.339" v="82" actId="478"/>
          <ac:spMkLst>
            <pc:docMk/>
            <pc:sldMk cId="1544441721" sldId="258"/>
            <ac:spMk id="2" creationId="{A8882112-7942-1E38-1A49-D2E1AA6AC4F6}"/>
          </ac:spMkLst>
        </pc:spChg>
        <pc:spChg chg="del">
          <ac:chgData name="nabiel shihab" userId="b0847460a70d15b7" providerId="LiveId" clId="{19D014B0-99A5-D248-ADA2-E9CD3A7DAB59}" dt="2024-07-12T17:39:58.790" v="83" actId="478"/>
          <ac:spMkLst>
            <pc:docMk/>
            <pc:sldMk cId="1544441721" sldId="258"/>
            <ac:spMk id="3" creationId="{0B01E001-75A9-8954-83A6-BF5770E6142C}"/>
          </ac:spMkLst>
        </pc:spChg>
        <pc:spChg chg="mod">
          <ac:chgData name="nabiel shihab" userId="b0847460a70d15b7" providerId="LiveId" clId="{19D014B0-99A5-D248-ADA2-E9CD3A7DAB59}" dt="2024-07-12T17:40:40.725" v="89" actId="1076"/>
          <ac:spMkLst>
            <pc:docMk/>
            <pc:sldMk cId="1544441721" sldId="258"/>
            <ac:spMk id="9" creationId="{D31DA145-ADF2-0308-B380-F6F7DD7BDDC9}"/>
          </ac:spMkLst>
        </pc:spChg>
        <pc:spChg chg="mod">
          <ac:chgData name="nabiel shihab" userId="b0847460a70d15b7" providerId="LiveId" clId="{19D014B0-99A5-D248-ADA2-E9CD3A7DAB59}" dt="2024-07-12T18:10:10.873" v="261" actId="1076"/>
          <ac:spMkLst>
            <pc:docMk/>
            <pc:sldMk cId="1544441721" sldId="258"/>
            <ac:spMk id="11" creationId="{EB95ED80-5BEF-ACC0-B7D8-10BDCBF53A52}"/>
          </ac:spMkLst>
        </pc:spChg>
        <pc:spChg chg="add del mod">
          <ac:chgData name="nabiel shihab" userId="b0847460a70d15b7" providerId="LiveId" clId="{19D014B0-99A5-D248-ADA2-E9CD3A7DAB59}" dt="2024-07-12T17:41:40.149" v="104"/>
          <ac:spMkLst>
            <pc:docMk/>
            <pc:sldMk cId="1544441721" sldId="258"/>
            <ac:spMk id="12" creationId="{74B84B7B-2762-CF04-5811-9A0AAE0F8717}"/>
          </ac:spMkLst>
        </pc:spChg>
        <pc:spChg chg="add del mod">
          <ac:chgData name="nabiel shihab" userId="b0847460a70d15b7" providerId="LiveId" clId="{19D014B0-99A5-D248-ADA2-E9CD3A7DAB59}" dt="2024-07-12T17:41:39.382" v="100"/>
          <ac:spMkLst>
            <pc:docMk/>
            <pc:sldMk cId="1544441721" sldId="258"/>
            <ac:spMk id="16" creationId="{7B5FA5F1-430A-BE59-0E46-2155C1151165}"/>
          </ac:spMkLst>
        </pc:spChg>
        <pc:grpChg chg="add mod">
          <ac:chgData name="nabiel shihab" userId="b0847460a70d15b7" providerId="LiveId" clId="{19D014B0-99A5-D248-ADA2-E9CD3A7DAB59}" dt="2024-07-12T17:40:32.776" v="87" actId="14100"/>
          <ac:grpSpMkLst>
            <pc:docMk/>
            <pc:sldMk cId="1544441721" sldId="258"/>
            <ac:grpSpMk id="10" creationId="{D84468BC-1621-D586-731D-2F123A406B23}"/>
          </ac:grpSpMkLst>
        </pc:grpChg>
        <pc:inkChg chg="add del">
          <ac:chgData name="nabiel shihab" userId="b0847460a70d15b7" providerId="LiveId" clId="{19D014B0-99A5-D248-ADA2-E9CD3A7DAB59}" dt="2024-07-12T17:41:40.370" v="105"/>
          <ac:inkMkLst>
            <pc:docMk/>
            <pc:sldMk cId="1544441721" sldId="258"/>
            <ac:inkMk id="11" creationId="{71EDA467-89C4-A0F7-FFC3-494086D4BF37}"/>
          </ac:inkMkLst>
        </pc:inkChg>
        <pc:inkChg chg="add del">
          <ac:chgData name="nabiel shihab" userId="b0847460a70d15b7" providerId="LiveId" clId="{19D014B0-99A5-D248-ADA2-E9CD3A7DAB59}" dt="2024-07-12T17:41:39.953" v="103"/>
          <ac:inkMkLst>
            <pc:docMk/>
            <pc:sldMk cId="1544441721" sldId="258"/>
            <ac:inkMk id="13" creationId="{B0B65180-1AA7-60E1-B222-AA749AB7B798}"/>
          </ac:inkMkLst>
        </pc:inkChg>
        <pc:inkChg chg="add del">
          <ac:chgData name="nabiel shihab" userId="b0847460a70d15b7" providerId="LiveId" clId="{19D014B0-99A5-D248-ADA2-E9CD3A7DAB59}" dt="2024-07-12T17:41:39.753" v="102"/>
          <ac:inkMkLst>
            <pc:docMk/>
            <pc:sldMk cId="1544441721" sldId="258"/>
            <ac:inkMk id="14" creationId="{F5592C56-8D07-1B84-9D19-C47484D4B0AF}"/>
          </ac:inkMkLst>
        </pc:inkChg>
        <pc:inkChg chg="add del">
          <ac:chgData name="nabiel shihab" userId="b0847460a70d15b7" providerId="LiveId" clId="{19D014B0-99A5-D248-ADA2-E9CD3A7DAB59}" dt="2024-07-12T17:41:39.570" v="101"/>
          <ac:inkMkLst>
            <pc:docMk/>
            <pc:sldMk cId="1544441721" sldId="258"/>
            <ac:inkMk id="15" creationId="{AF72ACC2-A035-11B9-67B8-A21001B3F5CD}"/>
          </ac:inkMkLst>
        </pc:inkChg>
        <pc:inkChg chg="add del">
          <ac:chgData name="nabiel shihab" userId="b0847460a70d15b7" providerId="LiveId" clId="{19D014B0-99A5-D248-ADA2-E9CD3A7DAB59}" dt="2024-07-12T17:41:39.178" v="99"/>
          <ac:inkMkLst>
            <pc:docMk/>
            <pc:sldMk cId="1544441721" sldId="258"/>
            <ac:inkMk id="17" creationId="{D97794EF-37FD-07A4-4555-88C561786B6D}"/>
          </ac:inkMkLst>
        </pc:inkChg>
        <pc:inkChg chg="add del">
          <ac:chgData name="nabiel shihab" userId="b0847460a70d15b7" providerId="LiveId" clId="{19D014B0-99A5-D248-ADA2-E9CD3A7DAB59}" dt="2024-07-12T17:42:05.196" v="117"/>
          <ac:inkMkLst>
            <pc:docMk/>
            <pc:sldMk cId="1544441721" sldId="258"/>
            <ac:inkMk id="18" creationId="{D8EB9A56-AA99-318F-B797-5F10492C0ABC}"/>
          </ac:inkMkLst>
        </pc:inkChg>
        <pc:inkChg chg="add del">
          <ac:chgData name="nabiel shihab" userId="b0847460a70d15b7" providerId="LiveId" clId="{19D014B0-99A5-D248-ADA2-E9CD3A7DAB59}" dt="2024-07-12T17:42:04.700" v="116"/>
          <ac:inkMkLst>
            <pc:docMk/>
            <pc:sldMk cId="1544441721" sldId="258"/>
            <ac:inkMk id="19" creationId="{CEE22A00-D0C3-B71D-05FA-992E6A752B34}"/>
          </ac:inkMkLst>
        </pc:inkChg>
        <pc:inkChg chg="add del reco">
          <ac:chgData name="nabiel shihab" userId="b0847460a70d15b7" providerId="LiveId" clId="{19D014B0-99A5-D248-ADA2-E9CD3A7DAB59}" dt="2024-07-12T17:42:04.700" v="116"/>
          <ac:inkMkLst>
            <pc:docMk/>
            <pc:sldMk cId="1544441721" sldId="258"/>
            <ac:inkMk id="20" creationId="{4854A50D-DD8E-FE93-126F-012762FEFEFA}"/>
          </ac:inkMkLst>
        </pc:inkChg>
        <pc:inkChg chg="add del">
          <ac:chgData name="nabiel shihab" userId="b0847460a70d15b7" providerId="LiveId" clId="{19D014B0-99A5-D248-ADA2-E9CD3A7DAB59}" dt="2024-07-12T17:42:04.408" v="115"/>
          <ac:inkMkLst>
            <pc:docMk/>
            <pc:sldMk cId="1544441721" sldId="258"/>
            <ac:inkMk id="21" creationId="{AD826C78-356F-9514-2616-7EA9A0F9535D}"/>
          </ac:inkMkLst>
        </pc:inkChg>
        <pc:inkChg chg="add del">
          <ac:chgData name="nabiel shihab" userId="b0847460a70d15b7" providerId="LiveId" clId="{19D014B0-99A5-D248-ADA2-E9CD3A7DAB59}" dt="2024-07-12T17:42:03.454" v="114"/>
          <ac:inkMkLst>
            <pc:docMk/>
            <pc:sldMk cId="1544441721" sldId="258"/>
            <ac:inkMk id="22" creationId="{CAF28BD5-9D14-6E02-D6B4-F48AB4858B19}"/>
          </ac:inkMkLst>
        </pc:inkChg>
        <pc:inkChg chg="add del">
          <ac:chgData name="nabiel shihab" userId="b0847460a70d15b7" providerId="LiveId" clId="{19D014B0-99A5-D248-ADA2-E9CD3A7DAB59}" dt="2024-07-12T17:42:03.264" v="113"/>
          <ac:inkMkLst>
            <pc:docMk/>
            <pc:sldMk cId="1544441721" sldId="258"/>
            <ac:inkMk id="23" creationId="{9A5287B1-26BC-B0F4-E874-2FCB0047F56F}"/>
          </ac:inkMkLst>
        </pc:inkChg>
        <pc:inkChg chg="add del reco">
          <ac:chgData name="nabiel shihab" userId="b0847460a70d15b7" providerId="LiveId" clId="{19D014B0-99A5-D248-ADA2-E9CD3A7DAB59}" dt="2024-07-12T17:42:03.264" v="113"/>
          <ac:inkMkLst>
            <pc:docMk/>
            <pc:sldMk cId="1544441721" sldId="258"/>
            <ac:inkMk id="24" creationId="{5E6D4FD9-4852-3090-899F-77A7662AB728}"/>
          </ac:inkMkLst>
        </pc:inkChg>
      </pc:sldChg>
      <pc:sldChg chg="addSp delSp modSp">
        <pc:chgData name="nabiel shihab" userId="b0847460a70d15b7" providerId="LiveId" clId="{19D014B0-99A5-D248-ADA2-E9CD3A7DAB59}" dt="2024-07-12T18:09:17.945" v="259" actId="207"/>
        <pc:sldMkLst>
          <pc:docMk/>
          <pc:sldMk cId="4272303392" sldId="259"/>
        </pc:sldMkLst>
        <pc:spChg chg="mod">
          <ac:chgData name="nabiel shihab" userId="b0847460a70d15b7" providerId="LiveId" clId="{19D014B0-99A5-D248-ADA2-E9CD3A7DAB59}" dt="2024-07-12T18:09:17.945" v="259" actId="207"/>
          <ac:spMkLst>
            <pc:docMk/>
            <pc:sldMk cId="4272303392" sldId="259"/>
            <ac:spMk id="2" creationId="{431BD659-73C2-FC93-700D-EB3958772A7C}"/>
          </ac:spMkLst>
        </pc:spChg>
        <pc:spChg chg="add mod">
          <ac:chgData name="nabiel shihab" userId="b0847460a70d15b7" providerId="LiveId" clId="{19D014B0-99A5-D248-ADA2-E9CD3A7DAB59}" dt="2024-07-12T17:56:44.689" v="164"/>
          <ac:spMkLst>
            <pc:docMk/>
            <pc:sldMk cId="4272303392" sldId="259"/>
            <ac:spMk id="46" creationId="{D6413CEA-2A61-A3A8-56A6-632D48B68487}"/>
          </ac:spMkLst>
        </pc:spChg>
        <pc:inkChg chg="add del">
          <ac:chgData name="nabiel shihab" userId="b0847460a70d15b7" providerId="LiveId" clId="{19D014B0-99A5-D248-ADA2-E9CD3A7DAB59}" dt="2024-07-12T17:54:25.519" v="121"/>
          <ac:inkMkLst>
            <pc:docMk/>
            <pc:sldMk cId="4272303392" sldId="259"/>
            <ac:inkMk id="3" creationId="{606D12EE-49EB-8E30-2BAB-057FA56BE5E4}"/>
          </ac:inkMkLst>
        </pc:inkChg>
        <pc:inkChg chg="add del">
          <ac:chgData name="nabiel shihab" userId="b0847460a70d15b7" providerId="LiveId" clId="{19D014B0-99A5-D248-ADA2-E9CD3A7DAB59}" dt="2024-07-12T17:54:23.736" v="120"/>
          <ac:inkMkLst>
            <pc:docMk/>
            <pc:sldMk cId="4272303392" sldId="259"/>
            <ac:inkMk id="4" creationId="{4D49FECB-F07C-DA28-1B9F-3D3E9C48CD5C}"/>
          </ac:inkMkLst>
        </pc:inkChg>
        <pc:inkChg chg="add del">
          <ac:chgData name="nabiel shihab" userId="b0847460a70d15b7" providerId="LiveId" clId="{19D014B0-99A5-D248-ADA2-E9CD3A7DAB59}" dt="2024-07-12T17:54:43.822" v="123"/>
          <ac:inkMkLst>
            <pc:docMk/>
            <pc:sldMk cId="4272303392" sldId="259"/>
            <ac:inkMk id="5" creationId="{5E7489E4-0017-E2F4-1B6E-0132E282913D}"/>
          </ac:inkMkLst>
        </pc:inkChg>
        <pc:inkChg chg="add del">
          <ac:chgData name="nabiel shihab" userId="b0847460a70d15b7" providerId="LiveId" clId="{19D014B0-99A5-D248-ADA2-E9CD3A7DAB59}" dt="2024-07-12T17:54:47.167" v="125"/>
          <ac:inkMkLst>
            <pc:docMk/>
            <pc:sldMk cId="4272303392" sldId="259"/>
            <ac:inkMk id="6" creationId="{57FD1635-03C3-BBFF-5169-7BF46D845DA2}"/>
          </ac:inkMkLst>
        </pc:inkChg>
        <pc:inkChg chg="add del">
          <ac:chgData name="nabiel shihab" userId="b0847460a70d15b7" providerId="LiveId" clId="{19D014B0-99A5-D248-ADA2-E9CD3A7DAB59}" dt="2024-07-12T18:01:12.427" v="254"/>
          <ac:inkMkLst>
            <pc:docMk/>
            <pc:sldMk cId="4272303392" sldId="259"/>
            <ac:inkMk id="10" creationId="{9DE3ABC6-0000-6DA1-EDB8-51AC64B28BAA}"/>
          </ac:inkMkLst>
        </pc:inkChg>
        <pc:inkChg chg="add del">
          <ac:chgData name="nabiel shihab" userId="b0847460a70d15b7" providerId="LiveId" clId="{19D014B0-99A5-D248-ADA2-E9CD3A7DAB59}" dt="2024-07-12T17:55:54.607" v="129"/>
          <ac:inkMkLst>
            <pc:docMk/>
            <pc:sldMk cId="4272303392" sldId="259"/>
            <ac:inkMk id="11" creationId="{2F69EA8E-6579-5F8F-29AB-28DB84BACD34}"/>
          </ac:inkMkLst>
        </pc:inkChg>
        <pc:inkChg chg="add del">
          <ac:chgData name="nabiel shihab" userId="b0847460a70d15b7" providerId="LiveId" clId="{19D014B0-99A5-D248-ADA2-E9CD3A7DAB59}" dt="2024-07-12T17:55:54.607" v="129"/>
          <ac:inkMkLst>
            <pc:docMk/>
            <pc:sldMk cId="4272303392" sldId="259"/>
            <ac:inkMk id="12" creationId="{DC7A9111-E0FC-C35E-E90F-D329FE8FB3F6}"/>
          </ac:inkMkLst>
        </pc:inkChg>
        <pc:inkChg chg="add del reco">
          <ac:chgData name="nabiel shihab" userId="b0847460a70d15b7" providerId="LiveId" clId="{19D014B0-99A5-D248-ADA2-E9CD3A7DAB59}" dt="2024-07-12T18:01:12.417" v="250"/>
          <ac:inkMkLst>
            <pc:docMk/>
            <pc:sldMk cId="4272303392" sldId="259"/>
            <ac:inkMk id="13" creationId="{F4AEF37B-A881-A025-8EB6-45A07F743DF7}"/>
          </ac:inkMkLst>
        </pc:inkChg>
        <pc:inkChg chg="add del">
          <ac:chgData name="nabiel shihab" userId="b0847460a70d15b7" providerId="LiveId" clId="{19D014B0-99A5-D248-ADA2-E9CD3A7DAB59}" dt="2024-07-12T17:55:57.599" v="132"/>
          <ac:inkMkLst>
            <pc:docMk/>
            <pc:sldMk cId="4272303392" sldId="259"/>
            <ac:inkMk id="14" creationId="{356E95E7-69D2-6A90-BB0E-B47C5EE74911}"/>
          </ac:inkMkLst>
        </pc:inkChg>
        <pc:inkChg chg="add del">
          <ac:chgData name="nabiel shihab" userId="b0847460a70d15b7" providerId="LiveId" clId="{19D014B0-99A5-D248-ADA2-E9CD3A7DAB59}" dt="2024-07-12T17:55:57.599" v="132"/>
          <ac:inkMkLst>
            <pc:docMk/>
            <pc:sldMk cId="4272303392" sldId="259"/>
            <ac:inkMk id="15" creationId="{83838906-637C-1EE9-462D-0CE6CC8F8745}"/>
          </ac:inkMkLst>
        </pc:inkChg>
        <pc:inkChg chg="add del reco">
          <ac:chgData name="nabiel shihab" userId="b0847460a70d15b7" providerId="LiveId" clId="{19D014B0-99A5-D248-ADA2-E9CD3A7DAB59}" dt="2024-07-12T18:01:12.412" v="247"/>
          <ac:inkMkLst>
            <pc:docMk/>
            <pc:sldMk cId="4272303392" sldId="259"/>
            <ac:inkMk id="16" creationId="{DA677691-69DA-EA78-4F13-C981B71C6C10}"/>
          </ac:inkMkLst>
        </pc:inkChg>
        <pc:inkChg chg="add del">
          <ac:chgData name="nabiel shihab" userId="b0847460a70d15b7" providerId="LiveId" clId="{19D014B0-99A5-D248-ADA2-E9CD3A7DAB59}" dt="2024-07-12T17:56:02.718" v="135"/>
          <ac:inkMkLst>
            <pc:docMk/>
            <pc:sldMk cId="4272303392" sldId="259"/>
            <ac:inkMk id="18" creationId="{67967114-8878-3CE8-CBE1-CEE382742861}"/>
          </ac:inkMkLst>
        </pc:inkChg>
        <pc:inkChg chg="add del">
          <ac:chgData name="nabiel shihab" userId="b0847460a70d15b7" providerId="LiveId" clId="{19D014B0-99A5-D248-ADA2-E9CD3A7DAB59}" dt="2024-07-12T17:56:02.718" v="135"/>
          <ac:inkMkLst>
            <pc:docMk/>
            <pc:sldMk cId="4272303392" sldId="259"/>
            <ac:inkMk id="19" creationId="{1F1FDEF6-C6E8-10C1-3784-E36074BF79C6}"/>
          </ac:inkMkLst>
        </pc:inkChg>
        <pc:inkChg chg="add del reco">
          <ac:chgData name="nabiel shihab" userId="b0847460a70d15b7" providerId="LiveId" clId="{19D014B0-99A5-D248-ADA2-E9CD3A7DAB59}" dt="2024-07-12T18:01:12.403" v="243"/>
          <ac:inkMkLst>
            <pc:docMk/>
            <pc:sldMk cId="4272303392" sldId="259"/>
            <ac:inkMk id="20" creationId="{628EEEFF-6F5A-D1E3-7B75-8AB597CB129C}"/>
          </ac:inkMkLst>
        </pc:inkChg>
        <pc:inkChg chg="add del mod">
          <ac:chgData name="nabiel shihab" userId="b0847460a70d15b7" providerId="LiveId" clId="{19D014B0-99A5-D248-ADA2-E9CD3A7DAB59}" dt="2024-07-12T17:56:06.671" v="142"/>
          <ac:inkMkLst>
            <pc:docMk/>
            <pc:sldMk cId="4272303392" sldId="259"/>
            <ac:inkMk id="21" creationId="{BCDE47E1-D2E5-F2E7-F65E-CF5FC811A412}"/>
          </ac:inkMkLst>
        </pc:inkChg>
        <pc:inkChg chg="add del">
          <ac:chgData name="nabiel shihab" userId="b0847460a70d15b7" providerId="LiveId" clId="{19D014B0-99A5-D248-ADA2-E9CD3A7DAB59}" dt="2024-07-12T17:56:05.172" v="140"/>
          <ac:inkMkLst>
            <pc:docMk/>
            <pc:sldMk cId="4272303392" sldId="259"/>
            <ac:inkMk id="22" creationId="{DA4A0790-4BCD-12FD-1CF4-218BEC57481F}"/>
          </ac:inkMkLst>
        </pc:inkChg>
        <pc:inkChg chg="add del reco">
          <ac:chgData name="nabiel shihab" userId="b0847460a70d15b7" providerId="LiveId" clId="{19D014B0-99A5-D248-ADA2-E9CD3A7DAB59}" dt="2024-07-12T17:56:05.172" v="140"/>
          <ac:inkMkLst>
            <pc:docMk/>
            <pc:sldMk cId="4272303392" sldId="259"/>
            <ac:inkMk id="23" creationId="{E0A98964-3831-0E50-F320-9C949DE18E6D}"/>
          </ac:inkMkLst>
        </pc:inkChg>
        <pc:inkChg chg="add del">
          <ac:chgData name="nabiel shihab" userId="b0847460a70d15b7" providerId="LiveId" clId="{19D014B0-99A5-D248-ADA2-E9CD3A7DAB59}" dt="2024-07-12T17:56:10.259" v="145"/>
          <ac:inkMkLst>
            <pc:docMk/>
            <pc:sldMk cId="4272303392" sldId="259"/>
            <ac:inkMk id="24" creationId="{27235CE8-0148-E8D4-D521-A4F14DA47B01}"/>
          </ac:inkMkLst>
        </pc:inkChg>
        <pc:inkChg chg="add del">
          <ac:chgData name="nabiel shihab" userId="b0847460a70d15b7" providerId="LiveId" clId="{19D014B0-99A5-D248-ADA2-E9CD3A7DAB59}" dt="2024-07-12T17:56:10.259" v="145"/>
          <ac:inkMkLst>
            <pc:docMk/>
            <pc:sldMk cId="4272303392" sldId="259"/>
            <ac:inkMk id="25" creationId="{D1CEB9FD-4E2F-0C29-0F8E-B74639497A8B}"/>
          </ac:inkMkLst>
        </pc:inkChg>
        <pc:inkChg chg="add del reco">
          <ac:chgData name="nabiel shihab" userId="b0847460a70d15b7" providerId="LiveId" clId="{19D014B0-99A5-D248-ADA2-E9CD3A7DAB59}" dt="2024-07-12T18:01:12.407" v="245"/>
          <ac:inkMkLst>
            <pc:docMk/>
            <pc:sldMk cId="4272303392" sldId="259"/>
            <ac:inkMk id="26" creationId="{E108AE62-C4A7-1EA0-97AC-07A9AFAC9351}"/>
          </ac:inkMkLst>
        </pc:inkChg>
        <pc:inkChg chg="add del">
          <ac:chgData name="nabiel shihab" userId="b0847460a70d15b7" providerId="LiveId" clId="{19D014B0-99A5-D248-ADA2-E9CD3A7DAB59}" dt="2024-07-12T17:56:12.199" v="148"/>
          <ac:inkMkLst>
            <pc:docMk/>
            <pc:sldMk cId="4272303392" sldId="259"/>
            <ac:inkMk id="27" creationId="{E93A4140-45AE-C38C-DC90-606B5F084FEE}"/>
          </ac:inkMkLst>
        </pc:inkChg>
        <pc:inkChg chg="add del">
          <ac:chgData name="nabiel shihab" userId="b0847460a70d15b7" providerId="LiveId" clId="{19D014B0-99A5-D248-ADA2-E9CD3A7DAB59}" dt="2024-07-12T17:56:12.199" v="148"/>
          <ac:inkMkLst>
            <pc:docMk/>
            <pc:sldMk cId="4272303392" sldId="259"/>
            <ac:inkMk id="28" creationId="{81CA452A-95EB-08A5-5693-2D3D3292CE7C}"/>
          </ac:inkMkLst>
        </pc:inkChg>
        <pc:inkChg chg="add mod reco modStrokes">
          <ac:chgData name="nabiel shihab" userId="b0847460a70d15b7" providerId="LiveId" clId="{19D014B0-99A5-D248-ADA2-E9CD3A7DAB59}" dt="2024-07-12T18:01:12.414" v="248"/>
          <ac:inkMkLst>
            <pc:docMk/>
            <pc:sldMk cId="4272303392" sldId="259"/>
            <ac:inkMk id="29" creationId="{8BE6E6F2-0C16-1687-29CF-6F06F2A4FCE6}"/>
          </ac:inkMkLst>
        </pc:inkChg>
        <pc:inkChg chg="add del">
          <ac:chgData name="nabiel shihab" userId="b0847460a70d15b7" providerId="LiveId" clId="{19D014B0-99A5-D248-ADA2-E9CD3A7DAB59}" dt="2024-07-12T17:56:15.257" v="151"/>
          <ac:inkMkLst>
            <pc:docMk/>
            <pc:sldMk cId="4272303392" sldId="259"/>
            <ac:inkMk id="30" creationId="{DA7B6312-0051-62FB-8A14-80E2BD105709}"/>
          </ac:inkMkLst>
        </pc:inkChg>
        <pc:inkChg chg="add del">
          <ac:chgData name="nabiel shihab" userId="b0847460a70d15b7" providerId="LiveId" clId="{19D014B0-99A5-D248-ADA2-E9CD3A7DAB59}" dt="2024-07-12T17:56:15.257" v="151"/>
          <ac:inkMkLst>
            <pc:docMk/>
            <pc:sldMk cId="4272303392" sldId="259"/>
            <ac:inkMk id="31" creationId="{A8DD2FA3-F6C6-9EA3-82E4-9C7C527D9750}"/>
          </ac:inkMkLst>
        </pc:inkChg>
        <pc:inkChg chg="add del reco">
          <ac:chgData name="nabiel shihab" userId="b0847460a70d15b7" providerId="LiveId" clId="{19D014B0-99A5-D248-ADA2-E9CD3A7DAB59}" dt="2024-07-12T18:01:12.399" v="241"/>
          <ac:inkMkLst>
            <pc:docMk/>
            <pc:sldMk cId="4272303392" sldId="259"/>
            <ac:inkMk id="32" creationId="{AEC5438E-A306-40B9-12F0-B8ADEA82C163}"/>
          </ac:inkMkLst>
        </pc:inkChg>
        <pc:inkChg chg="add del">
          <ac:chgData name="nabiel shihab" userId="b0847460a70d15b7" providerId="LiveId" clId="{19D014B0-99A5-D248-ADA2-E9CD3A7DAB59}" dt="2024-07-12T17:56:17.068" v="154"/>
          <ac:inkMkLst>
            <pc:docMk/>
            <pc:sldMk cId="4272303392" sldId="259"/>
            <ac:inkMk id="33" creationId="{93ECB7B2-8678-55A1-E732-AFCF1A39577B}"/>
          </ac:inkMkLst>
        </pc:inkChg>
        <pc:inkChg chg="add del">
          <ac:chgData name="nabiel shihab" userId="b0847460a70d15b7" providerId="LiveId" clId="{19D014B0-99A5-D248-ADA2-E9CD3A7DAB59}" dt="2024-07-12T17:56:17.068" v="154"/>
          <ac:inkMkLst>
            <pc:docMk/>
            <pc:sldMk cId="4272303392" sldId="259"/>
            <ac:inkMk id="36" creationId="{C5E63F29-58D2-155F-720D-CDFF52D81817}"/>
          </ac:inkMkLst>
        </pc:inkChg>
        <pc:inkChg chg="add del reco">
          <ac:chgData name="nabiel shihab" userId="b0847460a70d15b7" providerId="LiveId" clId="{19D014B0-99A5-D248-ADA2-E9CD3A7DAB59}" dt="2024-07-12T18:01:12.430" v="255"/>
          <ac:inkMkLst>
            <pc:docMk/>
            <pc:sldMk cId="4272303392" sldId="259"/>
            <ac:inkMk id="37" creationId="{95C6BD25-1BBD-99CD-3AEF-4899EBDCF797}"/>
          </ac:inkMkLst>
        </pc:inkChg>
        <pc:inkChg chg="add del">
          <ac:chgData name="nabiel shihab" userId="b0847460a70d15b7" providerId="LiveId" clId="{19D014B0-99A5-D248-ADA2-E9CD3A7DAB59}" dt="2024-07-12T18:01:12.423" v="253"/>
          <ac:inkMkLst>
            <pc:docMk/>
            <pc:sldMk cId="4272303392" sldId="259"/>
            <ac:inkMk id="38" creationId="{D1F14E4B-DBF4-1703-3BF4-D1FEE60D68B0}"/>
          </ac:inkMkLst>
        </pc:inkChg>
        <pc:inkChg chg="add del">
          <ac:chgData name="nabiel shihab" userId="b0847460a70d15b7" providerId="LiveId" clId="{19D014B0-99A5-D248-ADA2-E9CD3A7DAB59}" dt="2024-07-12T17:56:39.889" v="158"/>
          <ac:inkMkLst>
            <pc:docMk/>
            <pc:sldMk cId="4272303392" sldId="259"/>
            <ac:inkMk id="39" creationId="{34F3C1CB-5DCF-86A6-FB62-7398398D139C}"/>
          </ac:inkMkLst>
        </pc:inkChg>
        <pc:inkChg chg="add del">
          <ac:chgData name="nabiel shihab" userId="b0847460a70d15b7" providerId="LiveId" clId="{19D014B0-99A5-D248-ADA2-E9CD3A7DAB59}" dt="2024-07-12T17:56:39.889" v="158"/>
          <ac:inkMkLst>
            <pc:docMk/>
            <pc:sldMk cId="4272303392" sldId="259"/>
            <ac:inkMk id="40" creationId="{6A6ED33B-F268-4BF9-D930-FFABEE2B30DA}"/>
          </ac:inkMkLst>
        </pc:inkChg>
        <pc:inkChg chg="add del reco">
          <ac:chgData name="nabiel shihab" userId="b0847460a70d15b7" providerId="LiveId" clId="{19D014B0-99A5-D248-ADA2-E9CD3A7DAB59}" dt="2024-07-12T18:01:13.089" v="256"/>
          <ac:inkMkLst>
            <pc:docMk/>
            <pc:sldMk cId="4272303392" sldId="259"/>
            <ac:inkMk id="41" creationId="{6CA24BBC-3995-759C-6557-526F81B97E2C}"/>
          </ac:inkMkLst>
        </pc:inkChg>
        <pc:inkChg chg="add del">
          <ac:chgData name="nabiel shihab" userId="b0847460a70d15b7" providerId="LiveId" clId="{19D014B0-99A5-D248-ADA2-E9CD3A7DAB59}" dt="2024-07-12T17:56:43.230" v="161"/>
          <ac:inkMkLst>
            <pc:docMk/>
            <pc:sldMk cId="4272303392" sldId="259"/>
            <ac:inkMk id="42" creationId="{92FD6B40-7C20-3397-D6FE-286FA0673663}"/>
          </ac:inkMkLst>
        </pc:inkChg>
        <pc:inkChg chg="add del">
          <ac:chgData name="nabiel shihab" userId="b0847460a70d15b7" providerId="LiveId" clId="{19D014B0-99A5-D248-ADA2-E9CD3A7DAB59}" dt="2024-07-12T17:56:43.230" v="161"/>
          <ac:inkMkLst>
            <pc:docMk/>
            <pc:sldMk cId="4272303392" sldId="259"/>
            <ac:inkMk id="43" creationId="{976E9E6C-1641-A2FB-469D-AA2757CB0C2A}"/>
          </ac:inkMkLst>
        </pc:inkChg>
        <pc:inkChg chg="add del reco">
          <ac:chgData name="nabiel shihab" userId="b0847460a70d15b7" providerId="LiveId" clId="{19D014B0-99A5-D248-ADA2-E9CD3A7DAB59}" dt="2024-07-12T18:01:12.402" v="242"/>
          <ac:inkMkLst>
            <pc:docMk/>
            <pc:sldMk cId="4272303392" sldId="259"/>
            <ac:inkMk id="44" creationId="{8A77A5F6-3C60-A7D3-D30B-103A78DF45C7}"/>
          </ac:inkMkLst>
        </pc:inkChg>
        <pc:inkChg chg="add del">
          <ac:chgData name="nabiel shihab" userId="b0847460a70d15b7" providerId="LiveId" clId="{19D014B0-99A5-D248-ADA2-E9CD3A7DAB59}" dt="2024-07-12T17:56:44.689" v="164"/>
          <ac:inkMkLst>
            <pc:docMk/>
            <pc:sldMk cId="4272303392" sldId="259"/>
            <ac:inkMk id="45" creationId="{6272AC40-2912-5041-F239-D8D8C2EFC7F1}"/>
          </ac:inkMkLst>
        </pc:inkChg>
        <pc:inkChg chg="add del">
          <ac:chgData name="nabiel shihab" userId="b0847460a70d15b7" providerId="LiveId" clId="{19D014B0-99A5-D248-ADA2-E9CD3A7DAB59}" dt="2024-07-12T17:56:47.338" v="167"/>
          <ac:inkMkLst>
            <pc:docMk/>
            <pc:sldMk cId="4272303392" sldId="259"/>
            <ac:inkMk id="47" creationId="{A2D1F8E0-4336-CCB3-2907-A7EF76245F8E}"/>
          </ac:inkMkLst>
        </pc:inkChg>
        <pc:inkChg chg="add del">
          <ac:chgData name="nabiel shihab" userId="b0847460a70d15b7" providerId="LiveId" clId="{19D014B0-99A5-D248-ADA2-E9CD3A7DAB59}" dt="2024-07-12T17:56:47.338" v="167"/>
          <ac:inkMkLst>
            <pc:docMk/>
            <pc:sldMk cId="4272303392" sldId="259"/>
            <ac:inkMk id="48" creationId="{20BFEE53-E45F-B852-64B3-DDE20E937E1A}"/>
          </ac:inkMkLst>
        </pc:inkChg>
        <pc:inkChg chg="add del reco">
          <ac:chgData name="nabiel shihab" userId="b0847460a70d15b7" providerId="LiveId" clId="{19D014B0-99A5-D248-ADA2-E9CD3A7DAB59}" dt="2024-07-12T18:01:12.405" v="244"/>
          <ac:inkMkLst>
            <pc:docMk/>
            <pc:sldMk cId="4272303392" sldId="259"/>
            <ac:inkMk id="49" creationId="{1AA10854-0ADA-65E7-2477-49688C45DDF4}"/>
          </ac:inkMkLst>
        </pc:inkChg>
        <pc:inkChg chg="add del">
          <ac:chgData name="nabiel shihab" userId="b0847460a70d15b7" providerId="LiveId" clId="{19D014B0-99A5-D248-ADA2-E9CD3A7DAB59}" dt="2024-07-12T17:56:55.339" v="170"/>
          <ac:inkMkLst>
            <pc:docMk/>
            <pc:sldMk cId="4272303392" sldId="259"/>
            <ac:inkMk id="50" creationId="{48FE122B-B035-187C-287A-EA66783C0B2E}"/>
          </ac:inkMkLst>
        </pc:inkChg>
        <pc:inkChg chg="add del">
          <ac:chgData name="nabiel shihab" userId="b0847460a70d15b7" providerId="LiveId" clId="{19D014B0-99A5-D248-ADA2-E9CD3A7DAB59}" dt="2024-07-12T17:56:55.339" v="170"/>
          <ac:inkMkLst>
            <pc:docMk/>
            <pc:sldMk cId="4272303392" sldId="259"/>
            <ac:inkMk id="51" creationId="{984D8F0F-65E1-2C62-3E3E-E5DE0AE5E899}"/>
          </ac:inkMkLst>
        </pc:inkChg>
        <pc:inkChg chg="add del reco">
          <ac:chgData name="nabiel shihab" userId="b0847460a70d15b7" providerId="LiveId" clId="{19D014B0-99A5-D248-ADA2-E9CD3A7DAB59}" dt="2024-07-12T18:01:12.421" v="252"/>
          <ac:inkMkLst>
            <pc:docMk/>
            <pc:sldMk cId="4272303392" sldId="259"/>
            <ac:inkMk id="52" creationId="{6B331EEA-FF43-F70C-19FA-E79C8BACDD35}"/>
          </ac:inkMkLst>
        </pc:inkChg>
        <pc:inkChg chg="add del">
          <ac:chgData name="nabiel shihab" userId="b0847460a70d15b7" providerId="LiveId" clId="{19D014B0-99A5-D248-ADA2-E9CD3A7DAB59}" dt="2024-07-12T17:56:58.934" v="173"/>
          <ac:inkMkLst>
            <pc:docMk/>
            <pc:sldMk cId="4272303392" sldId="259"/>
            <ac:inkMk id="53" creationId="{4937EEF6-6A13-77FC-78A7-8A4616FB3849}"/>
          </ac:inkMkLst>
        </pc:inkChg>
        <pc:inkChg chg="add del">
          <ac:chgData name="nabiel shihab" userId="b0847460a70d15b7" providerId="LiveId" clId="{19D014B0-99A5-D248-ADA2-E9CD3A7DAB59}" dt="2024-07-12T17:56:58.934" v="173"/>
          <ac:inkMkLst>
            <pc:docMk/>
            <pc:sldMk cId="4272303392" sldId="259"/>
            <ac:inkMk id="54" creationId="{7EE4F3B7-C189-3403-740E-3DE61362440E}"/>
          </ac:inkMkLst>
        </pc:inkChg>
        <pc:inkChg chg="add del reco">
          <ac:chgData name="nabiel shihab" userId="b0847460a70d15b7" providerId="LiveId" clId="{19D014B0-99A5-D248-ADA2-E9CD3A7DAB59}" dt="2024-07-12T18:01:12.419" v="251"/>
          <ac:inkMkLst>
            <pc:docMk/>
            <pc:sldMk cId="4272303392" sldId="259"/>
            <ac:inkMk id="55" creationId="{1BD4C8CF-2F9B-9015-8ED5-5A16CA044366}"/>
          </ac:inkMkLst>
        </pc:inkChg>
        <pc:inkChg chg="add del">
          <ac:chgData name="nabiel shihab" userId="b0847460a70d15b7" providerId="LiveId" clId="{19D014B0-99A5-D248-ADA2-E9CD3A7DAB59}" dt="2024-07-12T18:01:12.408" v="246"/>
          <ac:inkMkLst>
            <pc:docMk/>
            <pc:sldMk cId="4272303392" sldId="259"/>
            <ac:inkMk id="56" creationId="{B22594AC-BE8B-9557-279B-07FAE8033064}"/>
          </ac:inkMkLst>
        </pc:inkChg>
        <pc:inkChg chg="add del">
          <ac:chgData name="nabiel shihab" userId="b0847460a70d15b7" providerId="LiveId" clId="{19D014B0-99A5-D248-ADA2-E9CD3A7DAB59}" dt="2024-07-12T18:00:59.758" v="239"/>
          <ac:inkMkLst>
            <pc:docMk/>
            <pc:sldMk cId="4272303392" sldId="259"/>
            <ac:inkMk id="57" creationId="{30E7CF5E-85C4-27C9-D5A2-1509A9E3115D}"/>
          </ac:inkMkLst>
        </pc:inkChg>
        <pc:inkChg chg="add del reco">
          <ac:chgData name="nabiel shihab" userId="b0847460a70d15b7" providerId="LiveId" clId="{19D014B0-99A5-D248-ADA2-E9CD3A7DAB59}" dt="2024-07-12T18:00:59.758" v="239"/>
          <ac:inkMkLst>
            <pc:docMk/>
            <pc:sldMk cId="4272303392" sldId="259"/>
            <ac:inkMk id="58" creationId="{00FF15B2-9976-AF78-4401-0049EC4C5455}"/>
          </ac:inkMkLst>
        </pc:inkChg>
        <pc:inkChg chg="add del">
          <ac:chgData name="nabiel shihab" userId="b0847460a70d15b7" providerId="LiveId" clId="{19D014B0-99A5-D248-ADA2-E9CD3A7DAB59}" dt="2024-07-12T18:00:59.475" v="238"/>
          <ac:inkMkLst>
            <pc:docMk/>
            <pc:sldMk cId="4272303392" sldId="259"/>
            <ac:inkMk id="59" creationId="{ED324A95-3D93-303C-D3A9-606F1E4CC733}"/>
          </ac:inkMkLst>
        </pc:inkChg>
        <pc:inkChg chg="add del">
          <ac:chgData name="nabiel shihab" userId="b0847460a70d15b7" providerId="LiveId" clId="{19D014B0-99A5-D248-ADA2-E9CD3A7DAB59}" dt="2024-07-12T18:00:59.181" v="237"/>
          <ac:inkMkLst>
            <pc:docMk/>
            <pc:sldMk cId="4272303392" sldId="259"/>
            <ac:inkMk id="60" creationId="{26E28BE1-29A1-CD18-6F5D-73A2B467DA01}"/>
          </ac:inkMkLst>
        </pc:inkChg>
        <pc:inkChg chg="add del reco">
          <ac:chgData name="nabiel shihab" userId="b0847460a70d15b7" providerId="LiveId" clId="{19D014B0-99A5-D248-ADA2-E9CD3A7DAB59}" dt="2024-07-12T18:00:59.181" v="237"/>
          <ac:inkMkLst>
            <pc:docMk/>
            <pc:sldMk cId="4272303392" sldId="259"/>
            <ac:inkMk id="61" creationId="{2173876D-D210-8FA3-9844-7387A01CCBD3}"/>
          </ac:inkMkLst>
        </pc:inkChg>
        <pc:inkChg chg="add del">
          <ac:chgData name="nabiel shihab" userId="b0847460a70d15b7" providerId="LiveId" clId="{19D014B0-99A5-D248-ADA2-E9CD3A7DAB59}" dt="2024-07-12T18:00:58.884" v="236"/>
          <ac:inkMkLst>
            <pc:docMk/>
            <pc:sldMk cId="4272303392" sldId="259"/>
            <ac:inkMk id="62" creationId="{131050CD-1197-0719-9088-13CBF827DB75}"/>
          </ac:inkMkLst>
        </pc:inkChg>
        <pc:inkChg chg="add del">
          <ac:chgData name="nabiel shihab" userId="b0847460a70d15b7" providerId="LiveId" clId="{19D014B0-99A5-D248-ADA2-E9CD3A7DAB59}" dt="2024-07-12T18:00:58.617" v="235"/>
          <ac:inkMkLst>
            <pc:docMk/>
            <pc:sldMk cId="4272303392" sldId="259"/>
            <ac:inkMk id="63" creationId="{84531B3E-20E8-E7D5-419C-F5B6AC4ACF6D}"/>
          </ac:inkMkLst>
        </pc:inkChg>
        <pc:inkChg chg="add del reco">
          <ac:chgData name="nabiel shihab" userId="b0847460a70d15b7" providerId="LiveId" clId="{19D014B0-99A5-D248-ADA2-E9CD3A7DAB59}" dt="2024-07-12T18:00:58.617" v="235"/>
          <ac:inkMkLst>
            <pc:docMk/>
            <pc:sldMk cId="4272303392" sldId="259"/>
            <ac:inkMk id="64" creationId="{4F50D183-8921-7B29-464D-A8C1EBB022C9}"/>
          </ac:inkMkLst>
        </pc:inkChg>
        <pc:inkChg chg="add del">
          <ac:chgData name="nabiel shihab" userId="b0847460a70d15b7" providerId="LiveId" clId="{19D014B0-99A5-D248-ADA2-E9CD3A7DAB59}" dt="2024-07-12T18:00:58.300" v="234"/>
          <ac:inkMkLst>
            <pc:docMk/>
            <pc:sldMk cId="4272303392" sldId="259"/>
            <ac:inkMk id="65" creationId="{9AD99479-B826-6542-6BE6-2A982D92E713}"/>
          </ac:inkMkLst>
        </pc:inkChg>
        <pc:inkChg chg="add del">
          <ac:chgData name="nabiel shihab" userId="b0847460a70d15b7" providerId="LiveId" clId="{19D014B0-99A5-D248-ADA2-E9CD3A7DAB59}" dt="2024-07-12T18:00:58.019" v="233"/>
          <ac:inkMkLst>
            <pc:docMk/>
            <pc:sldMk cId="4272303392" sldId="259"/>
            <ac:inkMk id="66" creationId="{D2E44C59-D828-0D04-C529-C75966AE2D7C}"/>
          </ac:inkMkLst>
        </pc:inkChg>
        <pc:inkChg chg="add del reco">
          <ac:chgData name="nabiel shihab" userId="b0847460a70d15b7" providerId="LiveId" clId="{19D014B0-99A5-D248-ADA2-E9CD3A7DAB59}" dt="2024-07-12T18:00:58.019" v="233"/>
          <ac:inkMkLst>
            <pc:docMk/>
            <pc:sldMk cId="4272303392" sldId="259"/>
            <ac:inkMk id="67" creationId="{EA42CFF3-43DD-054C-8D2E-632AA4162DB3}"/>
          </ac:inkMkLst>
        </pc:inkChg>
        <pc:inkChg chg="add del">
          <ac:chgData name="nabiel shihab" userId="b0847460a70d15b7" providerId="LiveId" clId="{19D014B0-99A5-D248-ADA2-E9CD3A7DAB59}" dt="2024-07-12T18:00:57.719" v="232"/>
          <ac:inkMkLst>
            <pc:docMk/>
            <pc:sldMk cId="4272303392" sldId="259"/>
            <ac:inkMk id="68" creationId="{8389A942-E9C6-56AE-5927-42590B7C4B05}"/>
          </ac:inkMkLst>
        </pc:inkChg>
        <pc:inkChg chg="add del">
          <ac:chgData name="nabiel shihab" userId="b0847460a70d15b7" providerId="LiveId" clId="{19D014B0-99A5-D248-ADA2-E9CD3A7DAB59}" dt="2024-07-12T18:00:57.385" v="231"/>
          <ac:inkMkLst>
            <pc:docMk/>
            <pc:sldMk cId="4272303392" sldId="259"/>
            <ac:inkMk id="69" creationId="{0B52AC93-B5A5-A905-94D0-62D418D8CC79}"/>
          </ac:inkMkLst>
        </pc:inkChg>
        <pc:inkChg chg="add del">
          <ac:chgData name="nabiel shihab" userId="b0847460a70d15b7" providerId="LiveId" clId="{19D014B0-99A5-D248-ADA2-E9CD3A7DAB59}" dt="2024-07-12T18:00:57.123" v="230"/>
          <ac:inkMkLst>
            <pc:docMk/>
            <pc:sldMk cId="4272303392" sldId="259"/>
            <ac:inkMk id="70" creationId="{B70E5B8B-276E-84DF-196F-4C86DAD97BCF}"/>
          </ac:inkMkLst>
        </pc:inkChg>
        <pc:inkChg chg="add del reco">
          <ac:chgData name="nabiel shihab" userId="b0847460a70d15b7" providerId="LiveId" clId="{19D014B0-99A5-D248-ADA2-E9CD3A7DAB59}" dt="2024-07-12T18:00:57.123" v="230"/>
          <ac:inkMkLst>
            <pc:docMk/>
            <pc:sldMk cId="4272303392" sldId="259"/>
            <ac:inkMk id="71" creationId="{CA0221D0-1352-7851-9C90-27D5FAC5F1F9}"/>
          </ac:inkMkLst>
        </pc:inkChg>
        <pc:inkChg chg="add del">
          <ac:chgData name="nabiel shihab" userId="b0847460a70d15b7" providerId="LiveId" clId="{19D014B0-99A5-D248-ADA2-E9CD3A7DAB59}" dt="2024-07-12T17:57:38.715" v="199"/>
          <ac:inkMkLst>
            <pc:docMk/>
            <pc:sldMk cId="4272303392" sldId="259"/>
            <ac:inkMk id="72" creationId="{EB35B228-2790-8120-8FFF-1AA8B2CFBBCB}"/>
          </ac:inkMkLst>
        </pc:inkChg>
        <pc:inkChg chg="add del">
          <ac:chgData name="nabiel shihab" userId="b0847460a70d15b7" providerId="LiveId" clId="{19D014B0-99A5-D248-ADA2-E9CD3A7DAB59}" dt="2024-07-12T17:57:32.724" v="193"/>
          <ac:inkMkLst>
            <pc:docMk/>
            <pc:sldMk cId="4272303392" sldId="259"/>
            <ac:inkMk id="73" creationId="{8CB217AD-BB2A-3CA4-FA21-59F4404DA675}"/>
          </ac:inkMkLst>
        </pc:inkChg>
        <pc:inkChg chg="add del reco">
          <ac:chgData name="nabiel shihab" userId="b0847460a70d15b7" providerId="LiveId" clId="{19D014B0-99A5-D248-ADA2-E9CD3A7DAB59}" dt="2024-07-12T17:57:32.724" v="193"/>
          <ac:inkMkLst>
            <pc:docMk/>
            <pc:sldMk cId="4272303392" sldId="259"/>
            <ac:inkMk id="74" creationId="{12FFC197-0EEE-215B-1A4C-DCF1A566EA15}"/>
          </ac:inkMkLst>
        </pc:inkChg>
        <pc:inkChg chg="add del">
          <ac:chgData name="nabiel shihab" userId="b0847460a70d15b7" providerId="LiveId" clId="{19D014B0-99A5-D248-ADA2-E9CD3A7DAB59}" dt="2024-07-12T17:57:38.219" v="198"/>
          <ac:inkMkLst>
            <pc:docMk/>
            <pc:sldMk cId="4272303392" sldId="259"/>
            <ac:inkMk id="75" creationId="{A3B10E76-F4D2-34C9-2A4C-083F54F05A44}"/>
          </ac:inkMkLst>
        </pc:inkChg>
        <pc:inkChg chg="add del">
          <ac:chgData name="nabiel shihab" userId="b0847460a70d15b7" providerId="LiveId" clId="{19D014B0-99A5-D248-ADA2-E9CD3A7DAB59}" dt="2024-07-12T17:57:37.196" v="197"/>
          <ac:inkMkLst>
            <pc:docMk/>
            <pc:sldMk cId="4272303392" sldId="259"/>
            <ac:inkMk id="76" creationId="{A20C803F-9ADD-9474-6A9E-CDE5833C42DA}"/>
          </ac:inkMkLst>
        </pc:inkChg>
        <pc:inkChg chg="add del reco">
          <ac:chgData name="nabiel shihab" userId="b0847460a70d15b7" providerId="LiveId" clId="{19D014B0-99A5-D248-ADA2-E9CD3A7DAB59}" dt="2024-07-12T17:57:37.196" v="197"/>
          <ac:inkMkLst>
            <pc:docMk/>
            <pc:sldMk cId="4272303392" sldId="259"/>
            <ac:inkMk id="77" creationId="{6EEB474A-AE3C-118A-E014-378226EB01DB}"/>
          </ac:inkMkLst>
        </pc:inkChg>
        <pc:inkChg chg="add del">
          <ac:chgData name="nabiel shihab" userId="b0847460a70d15b7" providerId="LiveId" clId="{19D014B0-99A5-D248-ADA2-E9CD3A7DAB59}" dt="2024-07-12T18:00:56.852" v="229"/>
          <ac:inkMkLst>
            <pc:docMk/>
            <pc:sldMk cId="4272303392" sldId="259"/>
            <ac:inkMk id="78" creationId="{2BD941B1-9C1C-80A3-B07D-14109CD82223}"/>
          </ac:inkMkLst>
        </pc:inkChg>
        <pc:inkChg chg="add del">
          <ac:chgData name="nabiel shihab" userId="b0847460a70d15b7" providerId="LiveId" clId="{19D014B0-99A5-D248-ADA2-E9CD3A7DAB59}" dt="2024-07-12T18:00:56.517" v="228"/>
          <ac:inkMkLst>
            <pc:docMk/>
            <pc:sldMk cId="4272303392" sldId="259"/>
            <ac:inkMk id="79" creationId="{F12F6444-F34D-7AEF-220E-73E67F813B6F}"/>
          </ac:inkMkLst>
        </pc:inkChg>
        <pc:inkChg chg="add del reco">
          <ac:chgData name="nabiel shihab" userId="b0847460a70d15b7" providerId="LiveId" clId="{19D014B0-99A5-D248-ADA2-E9CD3A7DAB59}" dt="2024-07-12T18:00:56.517" v="228"/>
          <ac:inkMkLst>
            <pc:docMk/>
            <pc:sldMk cId="4272303392" sldId="259"/>
            <ac:inkMk id="80" creationId="{B359C9EA-1E4B-E05A-CFDF-4F704E665EAF}"/>
          </ac:inkMkLst>
        </pc:inkChg>
        <pc:inkChg chg="add del">
          <ac:chgData name="nabiel shihab" userId="b0847460a70d15b7" providerId="LiveId" clId="{19D014B0-99A5-D248-ADA2-E9CD3A7DAB59}" dt="2024-07-12T17:58:38.705" v="204"/>
          <ac:inkMkLst>
            <pc:docMk/>
            <pc:sldMk cId="4272303392" sldId="259"/>
            <ac:inkMk id="81" creationId="{30C7255D-D389-166B-51E0-A3BAAA79E162}"/>
          </ac:inkMkLst>
        </pc:inkChg>
        <pc:inkChg chg="add del">
          <ac:chgData name="nabiel shihab" userId="b0847460a70d15b7" providerId="LiveId" clId="{19D014B0-99A5-D248-ADA2-E9CD3A7DAB59}" dt="2024-07-12T17:58:43.188" v="206"/>
          <ac:inkMkLst>
            <pc:docMk/>
            <pc:sldMk cId="4272303392" sldId="259"/>
            <ac:inkMk id="82" creationId="{579F89C3-BF4D-03DF-0F07-77E668D44522}"/>
          </ac:inkMkLst>
        </pc:inkChg>
        <pc:inkChg chg="add del">
          <ac:chgData name="nabiel shihab" userId="b0847460a70d15b7" providerId="LiveId" clId="{19D014B0-99A5-D248-ADA2-E9CD3A7DAB59}" dt="2024-07-12T17:58:57.972" v="208"/>
          <ac:inkMkLst>
            <pc:docMk/>
            <pc:sldMk cId="4272303392" sldId="259"/>
            <ac:inkMk id="83" creationId="{BAB0F326-2D8D-BABF-2635-316212CC772B}"/>
          </ac:inkMkLst>
        </pc:inkChg>
        <pc:inkChg chg="add del">
          <ac:chgData name="nabiel shihab" userId="b0847460a70d15b7" providerId="LiveId" clId="{19D014B0-99A5-D248-ADA2-E9CD3A7DAB59}" dt="2024-07-12T18:00:56.207" v="227"/>
          <ac:inkMkLst>
            <pc:docMk/>
            <pc:sldMk cId="4272303392" sldId="259"/>
            <ac:inkMk id="84" creationId="{244C2755-9E5A-2184-FC5B-0D9BC4E126E5}"/>
          </ac:inkMkLst>
        </pc:inkChg>
        <pc:inkChg chg="add del">
          <ac:chgData name="nabiel shihab" userId="b0847460a70d15b7" providerId="LiveId" clId="{19D014B0-99A5-D248-ADA2-E9CD3A7DAB59}" dt="2024-07-12T18:00:55.894" v="226"/>
          <ac:inkMkLst>
            <pc:docMk/>
            <pc:sldMk cId="4272303392" sldId="259"/>
            <ac:inkMk id="85" creationId="{93DE6622-C20C-72B5-FCCB-2904D854DF61}"/>
          </ac:inkMkLst>
        </pc:inkChg>
        <pc:inkChg chg="add del">
          <ac:chgData name="nabiel shihab" userId="b0847460a70d15b7" providerId="LiveId" clId="{19D014B0-99A5-D248-ADA2-E9CD3A7DAB59}" dt="2024-07-12T18:00:55.547" v="225"/>
          <ac:inkMkLst>
            <pc:docMk/>
            <pc:sldMk cId="4272303392" sldId="259"/>
            <ac:inkMk id="86" creationId="{C75CDE0D-FFB8-BF2F-DCF4-7072149463DA}"/>
          </ac:inkMkLst>
        </pc:inkChg>
        <pc:inkChg chg="add del reco">
          <ac:chgData name="nabiel shihab" userId="b0847460a70d15b7" providerId="LiveId" clId="{19D014B0-99A5-D248-ADA2-E9CD3A7DAB59}" dt="2024-07-12T18:00:55.547" v="225"/>
          <ac:inkMkLst>
            <pc:docMk/>
            <pc:sldMk cId="4272303392" sldId="259"/>
            <ac:inkMk id="87" creationId="{75BC534A-413C-3C5F-1AA4-F75300325EF6}"/>
          </ac:inkMkLst>
        </pc:inkChg>
        <pc:inkChg chg="add del">
          <ac:chgData name="nabiel shihab" userId="b0847460a70d15b7" providerId="LiveId" clId="{19D014B0-99A5-D248-ADA2-E9CD3A7DAB59}" dt="2024-07-12T18:00:55.211" v="224"/>
          <ac:inkMkLst>
            <pc:docMk/>
            <pc:sldMk cId="4272303392" sldId="259"/>
            <ac:inkMk id="88" creationId="{0A8A6C6F-A5E6-0257-0AD2-987FB4BB424D}"/>
          </ac:inkMkLst>
        </pc:inkChg>
        <pc:inkChg chg="add del">
          <ac:chgData name="nabiel shihab" userId="b0847460a70d15b7" providerId="LiveId" clId="{19D014B0-99A5-D248-ADA2-E9CD3A7DAB59}" dt="2024-07-12T18:00:54.908" v="223"/>
          <ac:inkMkLst>
            <pc:docMk/>
            <pc:sldMk cId="4272303392" sldId="259"/>
            <ac:inkMk id="89" creationId="{7CD325FD-72D7-EFBB-D642-DEF9052B0E44}"/>
          </ac:inkMkLst>
        </pc:inkChg>
        <pc:inkChg chg="add del reco">
          <ac:chgData name="nabiel shihab" userId="b0847460a70d15b7" providerId="LiveId" clId="{19D014B0-99A5-D248-ADA2-E9CD3A7DAB59}" dt="2024-07-12T18:00:54.908" v="223"/>
          <ac:inkMkLst>
            <pc:docMk/>
            <pc:sldMk cId="4272303392" sldId="259"/>
            <ac:inkMk id="90" creationId="{DA155F4A-0136-46A5-04C5-EC77009AE483}"/>
          </ac:inkMkLst>
        </pc:inkChg>
        <pc:inkChg chg="add del">
          <ac:chgData name="nabiel shihab" userId="b0847460a70d15b7" providerId="LiveId" clId="{19D014B0-99A5-D248-ADA2-E9CD3A7DAB59}" dt="2024-07-12T18:00:54.573" v="222"/>
          <ac:inkMkLst>
            <pc:docMk/>
            <pc:sldMk cId="4272303392" sldId="259"/>
            <ac:inkMk id="91" creationId="{C8BD9FB0-C4B3-60A8-CA4B-7528EB12F8AE}"/>
          </ac:inkMkLst>
        </pc:inkChg>
        <pc:inkChg chg="add del">
          <ac:chgData name="nabiel shihab" userId="b0847460a70d15b7" providerId="LiveId" clId="{19D014B0-99A5-D248-ADA2-E9CD3A7DAB59}" dt="2024-07-12T18:00:54.301" v="221"/>
          <ac:inkMkLst>
            <pc:docMk/>
            <pc:sldMk cId="4272303392" sldId="259"/>
            <ac:inkMk id="92" creationId="{02A323C7-72D8-7963-DB24-7CC5F11A6021}"/>
          </ac:inkMkLst>
        </pc:inkChg>
        <pc:inkChg chg="add del reco">
          <ac:chgData name="nabiel shihab" userId="b0847460a70d15b7" providerId="LiveId" clId="{19D014B0-99A5-D248-ADA2-E9CD3A7DAB59}" dt="2024-07-12T18:00:54.301" v="221"/>
          <ac:inkMkLst>
            <pc:docMk/>
            <pc:sldMk cId="4272303392" sldId="259"/>
            <ac:inkMk id="93" creationId="{28D3C464-26F2-322F-BDDC-7F8CF8EF6083}"/>
          </ac:inkMkLst>
        </pc:inkChg>
        <pc:inkChg chg="add del">
          <ac:chgData name="nabiel shihab" userId="b0847460a70d15b7" providerId="LiveId" clId="{19D014B0-99A5-D248-ADA2-E9CD3A7DAB59}" dt="2024-07-12T18:00:34.323" v="220"/>
          <ac:inkMkLst>
            <pc:docMk/>
            <pc:sldMk cId="4272303392" sldId="259"/>
            <ac:inkMk id="94" creationId="{5CE8B1DF-FCED-0E9C-F3DE-E09DB8CC0E57}"/>
          </ac:inkMkLst>
        </pc:inkChg>
        <pc:inkChg chg="add del">
          <ac:chgData name="nabiel shihab" userId="b0847460a70d15b7" providerId="LiveId" clId="{19D014B0-99A5-D248-ADA2-E9CD3A7DAB59}" dt="2024-07-12T18:01:12.415" v="249"/>
          <ac:inkMkLst>
            <pc:docMk/>
            <pc:sldMk cId="4272303392" sldId="259"/>
            <ac:inkMk id="95" creationId="{3E871DFD-76F6-9A18-1188-A2E765BE5CC2}"/>
          </ac:inkMkLst>
        </pc:inkChg>
      </pc:sldChg>
    </pc:docChg>
  </pc:docChgLst>
  <pc:docChgLst>
    <pc:chgData name="nabiel shihab" userId="b0847460a70d15b7" providerId="LiveId" clId="{CCC15B73-E5F7-4EF4-944F-57590F999A24}"/>
    <pc:docChg chg="addSld delSld modSld sldOrd">
      <pc:chgData name="nabiel shihab" userId="b0847460a70d15b7" providerId="LiveId" clId="{CCC15B73-E5F7-4EF4-944F-57590F999A24}" dt="2024-07-22T11:46:42.676" v="31"/>
      <pc:docMkLst>
        <pc:docMk/>
      </pc:docMkLst>
      <pc:sldChg chg="add">
        <pc:chgData name="nabiel shihab" userId="b0847460a70d15b7" providerId="LiveId" clId="{CCC15B73-E5F7-4EF4-944F-57590F999A24}" dt="2024-07-22T11:44:33.511" v="27"/>
        <pc:sldMkLst>
          <pc:docMk/>
          <pc:sldMk cId="1623415481" sldId="256"/>
        </pc:sldMkLst>
      </pc:sldChg>
      <pc:sldChg chg="addSp modSp del mod">
        <pc:chgData name="nabiel shihab" userId="b0847460a70d15b7" providerId="LiveId" clId="{CCC15B73-E5F7-4EF4-944F-57590F999A24}" dt="2024-07-22T11:44:30.335" v="26" actId="2696"/>
        <pc:sldMkLst>
          <pc:docMk/>
          <pc:sldMk cId="1690712468" sldId="256"/>
        </pc:sldMkLst>
        <pc:spChg chg="mod">
          <ac:chgData name="nabiel shihab" userId="b0847460a70d15b7" providerId="LiveId" clId="{CCC15B73-E5F7-4EF4-944F-57590F999A24}" dt="2024-07-18T11:47:41.729" v="2" actId="1076"/>
          <ac:spMkLst>
            <pc:docMk/>
            <pc:sldMk cId="1690712468" sldId="256"/>
            <ac:spMk id="7" creationId="{B4513E69-995D-501B-0D3A-36A17A3A5DE0}"/>
          </ac:spMkLst>
        </pc:spChg>
        <pc:picChg chg="add mod">
          <ac:chgData name="nabiel shihab" userId="b0847460a70d15b7" providerId="LiveId" clId="{CCC15B73-E5F7-4EF4-944F-57590F999A24}" dt="2024-07-18T11:47:41.729" v="2" actId="1076"/>
          <ac:picMkLst>
            <pc:docMk/>
            <pc:sldMk cId="1690712468" sldId="256"/>
            <ac:picMk id="2" creationId="{38E4461F-CD50-78C1-CEC0-E05564107127}"/>
          </ac:picMkLst>
        </pc:picChg>
      </pc:sldChg>
      <pc:sldChg chg="add">
        <pc:chgData name="nabiel shihab" userId="b0847460a70d15b7" providerId="LiveId" clId="{CCC15B73-E5F7-4EF4-944F-57590F999A24}" dt="2024-07-22T11:44:28.377" v="25"/>
        <pc:sldMkLst>
          <pc:docMk/>
          <pc:sldMk cId="1342052409" sldId="264"/>
        </pc:sldMkLst>
      </pc:sldChg>
      <pc:sldChg chg="add">
        <pc:chgData name="nabiel shihab" userId="b0847460a70d15b7" providerId="LiveId" clId="{CCC15B73-E5F7-4EF4-944F-57590F999A24}" dt="2024-07-22T11:44:28.377" v="25"/>
        <pc:sldMkLst>
          <pc:docMk/>
          <pc:sldMk cId="1142202160" sldId="265"/>
        </pc:sldMkLst>
      </pc:sldChg>
      <pc:sldChg chg="add">
        <pc:chgData name="nabiel shihab" userId="b0847460a70d15b7" providerId="LiveId" clId="{CCC15B73-E5F7-4EF4-944F-57590F999A24}" dt="2024-07-22T11:44:28.377" v="25"/>
        <pc:sldMkLst>
          <pc:docMk/>
          <pc:sldMk cId="2539453149" sldId="266"/>
        </pc:sldMkLst>
      </pc:sldChg>
      <pc:sldChg chg="add">
        <pc:chgData name="nabiel shihab" userId="b0847460a70d15b7" providerId="LiveId" clId="{CCC15B73-E5F7-4EF4-944F-57590F999A24}" dt="2024-07-22T11:44:28.377" v="25"/>
        <pc:sldMkLst>
          <pc:docMk/>
          <pc:sldMk cId="3876150298" sldId="267"/>
        </pc:sldMkLst>
      </pc:sldChg>
      <pc:sldChg chg="add">
        <pc:chgData name="nabiel shihab" userId="b0847460a70d15b7" providerId="LiveId" clId="{CCC15B73-E5F7-4EF4-944F-57590F999A24}" dt="2024-07-22T11:44:28.377" v="25"/>
        <pc:sldMkLst>
          <pc:docMk/>
          <pc:sldMk cId="3445843215" sldId="269"/>
        </pc:sldMkLst>
      </pc:sldChg>
      <pc:sldChg chg="add">
        <pc:chgData name="nabiel shihab" userId="b0847460a70d15b7" providerId="LiveId" clId="{CCC15B73-E5F7-4EF4-944F-57590F999A24}" dt="2024-07-22T11:44:28.377" v="25"/>
        <pc:sldMkLst>
          <pc:docMk/>
          <pc:sldMk cId="632267434" sldId="270"/>
        </pc:sldMkLst>
      </pc:sldChg>
      <pc:sldChg chg="modSp new mod ord">
        <pc:chgData name="nabiel shihab" userId="b0847460a70d15b7" providerId="LiveId" clId="{CCC15B73-E5F7-4EF4-944F-57590F999A24}" dt="2024-07-22T11:46:42.676" v="31"/>
        <pc:sldMkLst>
          <pc:docMk/>
          <pc:sldMk cId="1391428695" sldId="273"/>
        </pc:sldMkLst>
        <pc:spChg chg="mod">
          <ac:chgData name="nabiel shihab" userId="b0847460a70d15b7" providerId="LiveId" clId="{CCC15B73-E5F7-4EF4-944F-57590F999A24}" dt="2024-07-22T11:46:42.676" v="31"/>
          <ac:spMkLst>
            <pc:docMk/>
            <pc:sldMk cId="1391428695" sldId="273"/>
            <ac:spMk id="2" creationId="{93B46195-96A5-6CFB-92CC-06FE2285BB9C}"/>
          </ac:spMkLst>
        </pc:spChg>
        <pc:spChg chg="mod">
          <ac:chgData name="nabiel shihab" userId="b0847460a70d15b7" providerId="LiveId" clId="{CCC15B73-E5F7-4EF4-944F-57590F999A24}" dt="2024-07-22T11:44:05.767" v="24"/>
          <ac:spMkLst>
            <pc:docMk/>
            <pc:sldMk cId="1391428695" sldId="273"/>
            <ac:spMk id="3" creationId="{97726CFD-5F20-0D42-991B-082A4B5B0DF6}"/>
          </ac:spMkLst>
        </pc:spChg>
      </pc:sldChg>
      <pc:sldChg chg="add">
        <pc:chgData name="nabiel shihab" userId="b0847460a70d15b7" providerId="LiveId" clId="{CCC15B73-E5F7-4EF4-944F-57590F999A24}" dt="2024-07-22T11:44:28.377" v="25"/>
        <pc:sldMkLst>
          <pc:docMk/>
          <pc:sldMk cId="3781117732" sldId="274"/>
        </pc:sldMkLst>
      </pc:sldChg>
      <pc:sldChg chg="add">
        <pc:chgData name="nabiel shihab" userId="b0847460a70d15b7" providerId="LiveId" clId="{CCC15B73-E5F7-4EF4-944F-57590F999A24}" dt="2024-07-22T11:44:28.377" v="25"/>
        <pc:sldMkLst>
          <pc:docMk/>
          <pc:sldMk cId="4149012774" sldId="275"/>
        </pc:sldMkLst>
      </pc:sldChg>
      <pc:sldChg chg="add">
        <pc:chgData name="nabiel shihab" userId="b0847460a70d15b7" providerId="LiveId" clId="{CCC15B73-E5F7-4EF4-944F-57590F999A24}" dt="2024-07-22T11:44:28.377" v="25"/>
        <pc:sldMkLst>
          <pc:docMk/>
          <pc:sldMk cId="3664188640" sldId="276"/>
        </pc:sldMkLst>
      </pc:sldChg>
      <pc:sldChg chg="add">
        <pc:chgData name="nabiel shihab" userId="b0847460a70d15b7" providerId="LiveId" clId="{CCC15B73-E5F7-4EF4-944F-57590F999A24}" dt="2024-07-22T11:44:28.377" v="25"/>
        <pc:sldMkLst>
          <pc:docMk/>
          <pc:sldMk cId="3518653668" sldId="277"/>
        </pc:sldMkLst>
      </pc:sldChg>
      <pc:sldChg chg="add">
        <pc:chgData name="nabiel shihab" userId="b0847460a70d15b7" providerId="LiveId" clId="{CCC15B73-E5F7-4EF4-944F-57590F999A24}" dt="2024-07-22T11:44:28.377" v="25"/>
        <pc:sldMkLst>
          <pc:docMk/>
          <pc:sldMk cId="3591884548" sldId="278"/>
        </pc:sldMkLst>
      </pc:sldChg>
      <pc:sldChg chg="add">
        <pc:chgData name="nabiel shihab" userId="b0847460a70d15b7" providerId="LiveId" clId="{CCC15B73-E5F7-4EF4-944F-57590F999A24}" dt="2024-07-22T11:44:28.377" v="25"/>
        <pc:sldMkLst>
          <pc:docMk/>
          <pc:sldMk cId="3786400240" sldId="279"/>
        </pc:sldMkLst>
      </pc:sldChg>
      <pc:sldChg chg="add">
        <pc:chgData name="nabiel shihab" userId="b0847460a70d15b7" providerId="LiveId" clId="{CCC15B73-E5F7-4EF4-944F-57590F999A24}" dt="2024-07-22T11:44:28.377" v="25"/>
        <pc:sldMkLst>
          <pc:docMk/>
          <pc:sldMk cId="3689438574" sldId="280"/>
        </pc:sldMkLst>
      </pc:sldChg>
      <pc:sldChg chg="add">
        <pc:chgData name="nabiel shihab" userId="b0847460a70d15b7" providerId="LiveId" clId="{CCC15B73-E5F7-4EF4-944F-57590F999A24}" dt="2024-07-22T11:44:58.059" v="28"/>
        <pc:sldMkLst>
          <pc:docMk/>
          <pc:sldMk cId="1690712468" sldId="281"/>
        </pc:sldMkLst>
      </pc:sldChg>
      <pc:sldChg chg="add">
        <pc:chgData name="nabiel shihab" userId="b0847460a70d15b7" providerId="LiveId" clId="{CCC15B73-E5F7-4EF4-944F-57590F999A24}" dt="2024-07-22T11:44:58.059" v="28"/>
        <pc:sldMkLst>
          <pc:docMk/>
          <pc:sldMk cId="2187091116" sldId="282"/>
        </pc:sldMkLst>
      </pc:sldChg>
      <pc:sldChg chg="add">
        <pc:chgData name="nabiel shihab" userId="b0847460a70d15b7" providerId="LiveId" clId="{CCC15B73-E5F7-4EF4-944F-57590F999A24}" dt="2024-07-22T11:44:58.059" v="28"/>
        <pc:sldMkLst>
          <pc:docMk/>
          <pc:sldMk cId="1149749112" sldId="283"/>
        </pc:sldMkLst>
      </pc:sldChg>
      <pc:sldChg chg="add">
        <pc:chgData name="nabiel shihab" userId="b0847460a70d15b7" providerId="LiveId" clId="{CCC15B73-E5F7-4EF4-944F-57590F999A24}" dt="2024-07-22T11:44:58.059" v="28"/>
        <pc:sldMkLst>
          <pc:docMk/>
          <pc:sldMk cId="565001368" sldId="284"/>
        </pc:sldMkLst>
      </pc:sldChg>
      <pc:sldChg chg="add">
        <pc:chgData name="nabiel shihab" userId="b0847460a70d15b7" providerId="LiveId" clId="{CCC15B73-E5F7-4EF4-944F-57590F999A24}" dt="2024-07-22T11:44:58.059" v="28"/>
        <pc:sldMkLst>
          <pc:docMk/>
          <pc:sldMk cId="4163586207" sldId="285"/>
        </pc:sldMkLst>
      </pc:sldChg>
      <pc:sldChg chg="add">
        <pc:chgData name="nabiel shihab" userId="b0847460a70d15b7" providerId="LiveId" clId="{CCC15B73-E5F7-4EF4-944F-57590F999A24}" dt="2024-07-22T11:44:58.059" v="28"/>
        <pc:sldMkLst>
          <pc:docMk/>
          <pc:sldMk cId="4144545045" sldId="286"/>
        </pc:sldMkLst>
      </pc:sldChg>
      <pc:sldChg chg="add">
        <pc:chgData name="nabiel shihab" userId="b0847460a70d15b7" providerId="LiveId" clId="{CCC15B73-E5F7-4EF4-944F-57590F999A24}" dt="2024-07-22T11:44:58.059" v="28"/>
        <pc:sldMkLst>
          <pc:docMk/>
          <pc:sldMk cId="2137045547" sldId="287"/>
        </pc:sldMkLst>
      </pc:sldChg>
      <pc:sldChg chg="add">
        <pc:chgData name="nabiel shihab" userId="b0847460a70d15b7" providerId="LiveId" clId="{CCC15B73-E5F7-4EF4-944F-57590F999A24}" dt="2024-07-22T11:44:58.059" v="28"/>
        <pc:sldMkLst>
          <pc:docMk/>
          <pc:sldMk cId="3097291961" sldId="288"/>
        </pc:sldMkLst>
      </pc:sldChg>
      <pc:sldChg chg="add">
        <pc:chgData name="nabiel shihab" userId="b0847460a70d15b7" providerId="LiveId" clId="{CCC15B73-E5F7-4EF4-944F-57590F999A24}" dt="2024-07-22T11:44:58.059" v="28"/>
        <pc:sldMkLst>
          <pc:docMk/>
          <pc:sldMk cId="3716711841" sldId="289"/>
        </pc:sldMkLst>
      </pc:sldChg>
      <pc:sldChg chg="add">
        <pc:chgData name="nabiel shihab" userId="b0847460a70d15b7" providerId="LiveId" clId="{CCC15B73-E5F7-4EF4-944F-57590F999A24}" dt="2024-07-22T11:44:58.059" v="28"/>
        <pc:sldMkLst>
          <pc:docMk/>
          <pc:sldMk cId="397427114" sldId="290"/>
        </pc:sldMkLst>
      </pc:sldChg>
      <pc:sldChg chg="add">
        <pc:chgData name="nabiel shihab" userId="b0847460a70d15b7" providerId="LiveId" clId="{CCC15B73-E5F7-4EF4-944F-57590F999A24}" dt="2024-07-22T11:44:58.059" v="28"/>
        <pc:sldMkLst>
          <pc:docMk/>
          <pc:sldMk cId="1537434081" sldId="291"/>
        </pc:sldMkLst>
      </pc:sldChg>
      <pc:sldChg chg="add">
        <pc:chgData name="nabiel shihab" userId="b0847460a70d15b7" providerId="LiveId" clId="{CCC15B73-E5F7-4EF4-944F-57590F999A24}" dt="2024-07-22T11:44:58.059" v="28"/>
        <pc:sldMkLst>
          <pc:docMk/>
          <pc:sldMk cId="2413440638" sldId="292"/>
        </pc:sldMkLst>
      </pc:sldChg>
      <pc:sldChg chg="add">
        <pc:chgData name="nabiel shihab" userId="b0847460a70d15b7" providerId="LiveId" clId="{CCC15B73-E5F7-4EF4-944F-57590F999A24}" dt="2024-07-22T11:44:58.059" v="28"/>
        <pc:sldMkLst>
          <pc:docMk/>
          <pc:sldMk cId="2372915088" sldId="293"/>
        </pc:sldMkLst>
      </pc:sldChg>
      <pc:sldChg chg="add">
        <pc:chgData name="nabiel shihab" userId="b0847460a70d15b7" providerId="LiveId" clId="{CCC15B73-E5F7-4EF4-944F-57590F999A24}" dt="2024-07-22T11:44:58.059" v="28"/>
        <pc:sldMkLst>
          <pc:docMk/>
          <pc:sldMk cId="691053902" sldId="294"/>
        </pc:sldMkLst>
      </pc:sldChg>
      <pc:sldChg chg="add">
        <pc:chgData name="nabiel shihab" userId="b0847460a70d15b7" providerId="LiveId" clId="{CCC15B73-E5F7-4EF4-944F-57590F999A24}" dt="2024-07-22T11:44:58.059" v="28"/>
        <pc:sldMkLst>
          <pc:docMk/>
          <pc:sldMk cId="1015158906" sldId="295"/>
        </pc:sldMkLst>
      </pc:sldChg>
      <pc:sldChg chg="add">
        <pc:chgData name="nabiel shihab" userId="b0847460a70d15b7" providerId="LiveId" clId="{CCC15B73-E5F7-4EF4-944F-57590F999A24}" dt="2024-07-22T11:44:58.059" v="28"/>
        <pc:sldMkLst>
          <pc:docMk/>
          <pc:sldMk cId="1693297980" sldId="296"/>
        </pc:sldMkLst>
      </pc:sldChg>
      <pc:sldChg chg="add">
        <pc:chgData name="nabiel shihab" userId="b0847460a70d15b7" providerId="LiveId" clId="{CCC15B73-E5F7-4EF4-944F-57590F999A24}" dt="2024-07-22T11:44:58.059" v="28"/>
        <pc:sldMkLst>
          <pc:docMk/>
          <pc:sldMk cId="4072473583" sldId="297"/>
        </pc:sldMkLst>
      </pc:sldChg>
      <pc:sldChg chg="add">
        <pc:chgData name="nabiel shihab" userId="b0847460a70d15b7" providerId="LiveId" clId="{CCC15B73-E5F7-4EF4-944F-57590F999A24}" dt="2024-07-22T11:44:58.059" v="28"/>
        <pc:sldMkLst>
          <pc:docMk/>
          <pc:sldMk cId="1116194572" sldId="298"/>
        </pc:sldMkLst>
      </pc:sldChg>
      <pc:sldChg chg="add">
        <pc:chgData name="nabiel shihab" userId="b0847460a70d15b7" providerId="LiveId" clId="{CCC15B73-E5F7-4EF4-944F-57590F999A24}" dt="2024-07-22T11:44:58.059" v="28"/>
        <pc:sldMkLst>
          <pc:docMk/>
          <pc:sldMk cId="1976031514" sldId="299"/>
        </pc:sldMkLst>
      </pc:sldChg>
      <pc:sldChg chg="add">
        <pc:chgData name="nabiel shihab" userId="b0847460a70d15b7" providerId="LiveId" clId="{CCC15B73-E5F7-4EF4-944F-57590F999A24}" dt="2024-07-22T11:44:58.059" v="28"/>
        <pc:sldMkLst>
          <pc:docMk/>
          <pc:sldMk cId="3876023691" sldId="300"/>
        </pc:sldMkLst>
      </pc:sldChg>
    </pc:docChg>
  </pc:docChgLst>
  <pc:docChgLst>
    <pc:chgData name="nabiel shihab" userId="b0847460a70d15b7" providerId="LiveId" clId="{B3520E95-6588-4D59-AE98-FF84D908E931}"/>
    <pc:docChg chg="undo custSel addSld delSld modSld sldOrd">
      <pc:chgData name="nabiel shihab" userId="b0847460a70d15b7" providerId="LiveId" clId="{B3520E95-6588-4D59-AE98-FF84D908E931}" dt="2024-07-14T12:20:26.539" v="2328" actId="20577"/>
      <pc:docMkLst>
        <pc:docMk/>
      </pc:docMkLst>
      <pc:sldChg chg="modSp mod">
        <pc:chgData name="nabiel shihab" userId="b0847460a70d15b7" providerId="LiveId" clId="{B3520E95-6588-4D59-AE98-FF84D908E931}" dt="2024-07-13T09:59:45.572" v="1079" actId="20577"/>
        <pc:sldMkLst>
          <pc:docMk/>
          <pc:sldMk cId="2597456172" sldId="257"/>
        </pc:sldMkLst>
        <pc:spChg chg="mod">
          <ac:chgData name="nabiel shihab" userId="b0847460a70d15b7" providerId="LiveId" clId="{B3520E95-6588-4D59-AE98-FF84D908E931}" dt="2024-07-13T09:59:45.572" v="1079" actId="20577"/>
          <ac:spMkLst>
            <pc:docMk/>
            <pc:sldMk cId="2597456172" sldId="257"/>
            <ac:spMk id="11" creationId="{DF3D5999-591B-81AA-143B-93E4D6FFA72F}"/>
          </ac:spMkLst>
        </pc:spChg>
      </pc:sldChg>
      <pc:sldChg chg="addSp delSp modSp add del mod">
        <pc:chgData name="nabiel shihab" userId="b0847460a70d15b7" providerId="LiveId" clId="{B3520E95-6588-4D59-AE98-FF84D908E931}" dt="2024-07-13T09:18:00.049" v="103" actId="47"/>
        <pc:sldMkLst>
          <pc:docMk/>
          <pc:sldMk cId="4272303392" sldId="259"/>
        </pc:sldMkLst>
        <pc:spChg chg="add mod">
          <ac:chgData name="nabiel shihab" userId="b0847460a70d15b7" providerId="LiveId" clId="{B3520E95-6588-4D59-AE98-FF84D908E931}" dt="2024-07-13T09:17:57.502" v="102" actId="6549"/>
          <ac:spMkLst>
            <pc:docMk/>
            <pc:sldMk cId="4272303392" sldId="259"/>
            <ac:spMk id="6" creationId="{BA01C229-53E5-7FCC-FC46-70AC18A5F64A}"/>
          </ac:spMkLst>
        </pc:spChg>
        <pc:picChg chg="add mod">
          <ac:chgData name="nabiel shihab" userId="b0847460a70d15b7" providerId="LiveId" clId="{B3520E95-6588-4D59-AE98-FF84D908E931}" dt="2024-07-13T09:12:40.990" v="3" actId="14100"/>
          <ac:picMkLst>
            <pc:docMk/>
            <pc:sldMk cId="4272303392" sldId="259"/>
            <ac:picMk id="4" creationId="{2FDD6624-8D50-75CB-0DD4-3867EFA97BE4}"/>
          </ac:picMkLst>
        </pc:picChg>
        <pc:picChg chg="del">
          <ac:chgData name="nabiel shihab" userId="b0847460a70d15b7" providerId="LiveId" clId="{B3520E95-6588-4D59-AE98-FF84D908E931}" dt="2024-07-13T09:12:25.864" v="0" actId="478"/>
          <ac:picMkLst>
            <pc:docMk/>
            <pc:sldMk cId="4272303392" sldId="259"/>
            <ac:picMk id="17" creationId="{50198154-18B9-1AAE-BAE5-E2A0927BF16F}"/>
          </ac:picMkLst>
        </pc:picChg>
      </pc:sldChg>
      <pc:sldChg chg="addSp delSp modSp add mod">
        <pc:chgData name="nabiel shihab" userId="b0847460a70d15b7" providerId="LiveId" clId="{B3520E95-6588-4D59-AE98-FF84D908E931}" dt="2024-07-13T09:17:44.422" v="98" actId="20577"/>
        <pc:sldMkLst>
          <pc:docMk/>
          <pc:sldMk cId="4127180759" sldId="260"/>
        </pc:sldMkLst>
        <pc:spChg chg="add mod">
          <ac:chgData name="nabiel shihab" userId="b0847460a70d15b7" providerId="LiveId" clId="{B3520E95-6588-4D59-AE98-FF84D908E931}" dt="2024-07-13T09:15:58.827" v="67" actId="1076"/>
          <ac:spMkLst>
            <pc:docMk/>
            <pc:sldMk cId="4127180759" sldId="260"/>
            <ac:spMk id="2" creationId="{CA910E6B-404D-789B-7989-BAC973361D66}"/>
          </ac:spMkLst>
        </pc:spChg>
        <pc:spChg chg="mod">
          <ac:chgData name="nabiel shihab" userId="b0847460a70d15b7" providerId="LiveId" clId="{B3520E95-6588-4D59-AE98-FF84D908E931}" dt="2024-07-13T09:17:44.422" v="98" actId="20577"/>
          <ac:spMkLst>
            <pc:docMk/>
            <pc:sldMk cId="4127180759" sldId="260"/>
            <ac:spMk id="8" creationId="{D15E8FB5-73E0-9FBA-D528-17C9A8A150D2}"/>
          </ac:spMkLst>
        </pc:spChg>
        <pc:spChg chg="del">
          <ac:chgData name="nabiel shihab" userId="b0847460a70d15b7" providerId="LiveId" clId="{B3520E95-6588-4D59-AE98-FF84D908E931}" dt="2024-07-13T09:14:37.570" v="44" actId="478"/>
          <ac:spMkLst>
            <pc:docMk/>
            <pc:sldMk cId="4127180759" sldId="260"/>
            <ac:spMk id="11" creationId="{EB95ED80-5BEF-ACC0-B7D8-10BDCBF53A52}"/>
          </ac:spMkLst>
        </pc:spChg>
        <pc:picChg chg="add mod">
          <ac:chgData name="nabiel shihab" userId="b0847460a70d15b7" providerId="LiveId" clId="{B3520E95-6588-4D59-AE98-FF84D908E931}" dt="2024-07-13T09:17:21.717" v="93" actId="1076"/>
          <ac:picMkLst>
            <pc:docMk/>
            <pc:sldMk cId="4127180759" sldId="260"/>
            <ac:picMk id="3" creationId="{5F96D78E-4CD6-12C7-A552-E76668FFEF44}"/>
          </ac:picMkLst>
        </pc:picChg>
      </pc:sldChg>
      <pc:sldChg chg="addSp delSp modSp add mod">
        <pc:chgData name="nabiel shihab" userId="b0847460a70d15b7" providerId="LiveId" clId="{B3520E95-6588-4D59-AE98-FF84D908E931}" dt="2024-07-13T09:47:38.681" v="593" actId="20577"/>
        <pc:sldMkLst>
          <pc:docMk/>
          <pc:sldMk cId="1710846140" sldId="261"/>
        </pc:sldMkLst>
        <pc:spChg chg="mod">
          <ac:chgData name="nabiel shihab" userId="b0847460a70d15b7" providerId="LiveId" clId="{B3520E95-6588-4D59-AE98-FF84D908E931}" dt="2024-07-13T09:46:54.461" v="546" actId="20577"/>
          <ac:spMkLst>
            <pc:docMk/>
            <pc:sldMk cId="1710846140" sldId="261"/>
            <ac:spMk id="2" creationId="{CA910E6B-404D-789B-7989-BAC973361D66}"/>
          </ac:spMkLst>
        </pc:spChg>
        <pc:spChg chg="mod">
          <ac:chgData name="nabiel shihab" userId="b0847460a70d15b7" providerId="LiveId" clId="{B3520E95-6588-4D59-AE98-FF84D908E931}" dt="2024-07-13T09:18:39.482" v="158" actId="14100"/>
          <ac:spMkLst>
            <pc:docMk/>
            <pc:sldMk cId="1710846140" sldId="261"/>
            <ac:spMk id="8" creationId="{D15E8FB5-73E0-9FBA-D528-17C9A8A150D2}"/>
          </ac:spMkLst>
        </pc:spChg>
        <pc:spChg chg="add mod">
          <ac:chgData name="nabiel shihab" userId="b0847460a70d15b7" providerId="LiveId" clId="{B3520E95-6588-4D59-AE98-FF84D908E931}" dt="2024-07-13T09:21:53.907" v="195" actId="1076"/>
          <ac:spMkLst>
            <pc:docMk/>
            <pc:sldMk cId="1710846140" sldId="261"/>
            <ac:spMk id="9" creationId="{50B18923-64F0-CB53-356F-FE43078DEBDF}"/>
          </ac:spMkLst>
        </pc:spChg>
        <pc:spChg chg="add mod">
          <ac:chgData name="nabiel shihab" userId="b0847460a70d15b7" providerId="LiveId" clId="{B3520E95-6588-4D59-AE98-FF84D908E931}" dt="2024-07-13T09:43:05.142" v="366" actId="552"/>
          <ac:spMkLst>
            <pc:docMk/>
            <pc:sldMk cId="1710846140" sldId="261"/>
            <ac:spMk id="76" creationId="{B322EE94-4D48-5615-2FB5-2BE2B322B763}"/>
          </ac:spMkLst>
        </pc:spChg>
        <pc:spChg chg="add mod">
          <ac:chgData name="nabiel shihab" userId="b0847460a70d15b7" providerId="LiveId" clId="{B3520E95-6588-4D59-AE98-FF84D908E931}" dt="2024-07-13T09:47:38.681" v="593" actId="20577"/>
          <ac:spMkLst>
            <pc:docMk/>
            <pc:sldMk cId="1710846140" sldId="261"/>
            <ac:spMk id="77" creationId="{6D006853-8EB8-2482-1004-D69DDA165DAF}"/>
          </ac:spMkLst>
        </pc:spChg>
        <pc:spChg chg="add mod">
          <ac:chgData name="nabiel shihab" userId="b0847460a70d15b7" providerId="LiveId" clId="{B3520E95-6588-4D59-AE98-FF84D908E931}" dt="2024-07-13T09:43:05.142" v="366" actId="552"/>
          <ac:spMkLst>
            <pc:docMk/>
            <pc:sldMk cId="1710846140" sldId="261"/>
            <ac:spMk id="78" creationId="{7491A129-3D2E-6B56-D208-79C022A20E02}"/>
          </ac:spMkLst>
        </pc:spChg>
        <pc:spChg chg="add del">
          <ac:chgData name="nabiel shihab" userId="b0847460a70d15b7" providerId="LiveId" clId="{B3520E95-6588-4D59-AE98-FF84D908E931}" dt="2024-07-13T09:38:57.695" v="310" actId="22"/>
          <ac:spMkLst>
            <pc:docMk/>
            <pc:sldMk cId="1710846140" sldId="261"/>
            <ac:spMk id="81" creationId="{340E02E1-E701-A4B4-4299-541822D38B67}"/>
          </ac:spMkLst>
        </pc:spChg>
        <pc:picChg chg="mod">
          <ac:chgData name="nabiel shihab" userId="b0847460a70d15b7" providerId="LiveId" clId="{B3520E95-6588-4D59-AE98-FF84D908E931}" dt="2024-07-13T09:38:17.464" v="303" actId="1076"/>
          <ac:picMkLst>
            <pc:docMk/>
            <pc:sldMk cId="1710846140" sldId="261"/>
            <ac:picMk id="3" creationId="{5F96D78E-4CD6-12C7-A552-E76668FFEF44}"/>
          </ac:picMkLst>
        </pc:picChg>
        <pc:picChg chg="add mod">
          <ac:chgData name="nabiel shihab" userId="b0847460a70d15b7" providerId="LiveId" clId="{B3520E95-6588-4D59-AE98-FF84D908E931}" dt="2024-07-13T09:37:38.204" v="294"/>
          <ac:picMkLst>
            <pc:docMk/>
            <pc:sldMk cId="1710846140" sldId="261"/>
            <ac:picMk id="79" creationId="{A075C738-E959-52C6-1052-7710E5B689CE}"/>
          </ac:picMkLst>
        </pc:picChg>
        <pc:picChg chg="add mod">
          <ac:chgData name="nabiel shihab" userId="b0847460a70d15b7" providerId="LiveId" clId="{B3520E95-6588-4D59-AE98-FF84D908E931}" dt="2024-07-13T09:47:03.868" v="548" actId="1076"/>
          <ac:picMkLst>
            <pc:docMk/>
            <pc:sldMk cId="1710846140" sldId="261"/>
            <ac:picMk id="83" creationId="{4A8763B1-C7D8-9ABC-BB57-C17BEEF5FD98}"/>
          </ac:picMkLst>
        </pc:picChg>
        <pc:picChg chg="add mod">
          <ac:chgData name="nabiel shihab" userId="b0847460a70d15b7" providerId="LiveId" clId="{B3520E95-6588-4D59-AE98-FF84D908E931}" dt="2024-07-13T09:46:59.945" v="547" actId="14100"/>
          <ac:picMkLst>
            <pc:docMk/>
            <pc:sldMk cId="1710846140" sldId="261"/>
            <ac:picMk id="85" creationId="{B62432A8-A72F-68AB-9FEB-283B118452F2}"/>
          </ac:picMkLst>
        </pc:picChg>
      </pc:sldChg>
      <pc:sldChg chg="new del">
        <pc:chgData name="nabiel shihab" userId="b0847460a70d15b7" providerId="LiveId" clId="{B3520E95-6588-4D59-AE98-FF84D908E931}" dt="2024-07-13T09:32:38.681" v="203" actId="47"/>
        <pc:sldMkLst>
          <pc:docMk/>
          <pc:sldMk cId="3607504008" sldId="262"/>
        </pc:sldMkLst>
      </pc:sldChg>
      <pc:sldChg chg="addSp delSp modSp add mod ord">
        <pc:chgData name="nabiel shihab" userId="b0847460a70d15b7" providerId="LiveId" clId="{B3520E95-6588-4D59-AE98-FF84D908E931}" dt="2024-07-13T10:30:32.212" v="1461" actId="21"/>
        <pc:sldMkLst>
          <pc:docMk/>
          <pc:sldMk cId="1613074363" sldId="263"/>
        </pc:sldMkLst>
        <pc:spChg chg="add del mod">
          <ac:chgData name="nabiel shihab" userId="b0847460a70d15b7" providerId="LiveId" clId="{B3520E95-6588-4D59-AE98-FF84D908E931}" dt="2024-07-13T10:30:32.212" v="1461" actId="21"/>
          <ac:spMkLst>
            <pc:docMk/>
            <pc:sldMk cId="1613074363" sldId="263"/>
            <ac:spMk id="10" creationId="{99CF78C3-24F0-5EB9-C6F4-2265899E723E}"/>
          </ac:spMkLst>
        </pc:spChg>
        <pc:spChg chg="add del mod">
          <ac:chgData name="nabiel shihab" userId="b0847460a70d15b7" providerId="LiveId" clId="{B3520E95-6588-4D59-AE98-FF84D908E931}" dt="2024-07-13T09:41:10.207" v="358" actId="478"/>
          <ac:spMkLst>
            <pc:docMk/>
            <pc:sldMk cId="1613074363" sldId="263"/>
            <ac:spMk id="11" creationId="{7EB0BA16-79BE-17DA-FF05-A93BA15AF830}"/>
          </ac:spMkLst>
        </pc:spChg>
        <pc:picChg chg="add mod">
          <ac:chgData name="nabiel shihab" userId="b0847460a70d15b7" providerId="LiveId" clId="{B3520E95-6588-4D59-AE98-FF84D908E931}" dt="2024-07-13T09:40:45.666" v="339" actId="1076"/>
          <ac:picMkLst>
            <pc:docMk/>
            <pc:sldMk cId="1613074363" sldId="263"/>
            <ac:picMk id="9" creationId="{F6A82D4C-2704-DAD2-69B1-81A3B681DA7B}"/>
          </ac:picMkLst>
        </pc:picChg>
      </pc:sldChg>
      <pc:sldChg chg="addSp delSp modSp add mod">
        <pc:chgData name="nabiel shihab" userId="b0847460a70d15b7" providerId="LiveId" clId="{B3520E95-6588-4D59-AE98-FF84D908E931}" dt="2024-07-13T09:57:24.039" v="1078" actId="478"/>
        <pc:sldMkLst>
          <pc:docMk/>
          <pc:sldMk cId="1342052409" sldId="264"/>
        </pc:sldMkLst>
        <pc:spChg chg="del">
          <ac:chgData name="nabiel shihab" userId="b0847460a70d15b7" providerId="LiveId" clId="{B3520E95-6588-4D59-AE98-FF84D908E931}" dt="2024-07-13T09:44:02.568" v="383" actId="478"/>
          <ac:spMkLst>
            <pc:docMk/>
            <pc:sldMk cId="1342052409" sldId="264"/>
            <ac:spMk id="2" creationId="{CA910E6B-404D-789B-7989-BAC973361D66}"/>
          </ac:spMkLst>
        </pc:spChg>
        <pc:spChg chg="add mod">
          <ac:chgData name="nabiel shihab" userId="b0847460a70d15b7" providerId="LiveId" clId="{B3520E95-6588-4D59-AE98-FF84D908E931}" dt="2024-07-13T09:49:12.009" v="803" actId="20577"/>
          <ac:spMkLst>
            <pc:docMk/>
            <pc:sldMk cId="1342052409" sldId="264"/>
            <ac:spMk id="10" creationId="{A04BB9D3-483B-67B9-1A73-B7803F8A5D88}"/>
          </ac:spMkLst>
        </pc:spChg>
        <pc:spChg chg="mod">
          <ac:chgData name="nabiel shihab" userId="b0847460a70d15b7" providerId="LiveId" clId="{B3520E95-6588-4D59-AE98-FF84D908E931}" dt="2024-07-13T09:45:51.701" v="397" actId="1076"/>
          <ac:spMkLst>
            <pc:docMk/>
            <pc:sldMk cId="1342052409" sldId="264"/>
            <ac:spMk id="76" creationId="{B322EE94-4D48-5615-2FB5-2BE2B322B763}"/>
          </ac:spMkLst>
        </pc:spChg>
        <pc:spChg chg="del">
          <ac:chgData name="nabiel shihab" userId="b0847460a70d15b7" providerId="LiveId" clId="{B3520E95-6588-4D59-AE98-FF84D908E931}" dt="2024-07-13T09:45:15.161" v="391" actId="478"/>
          <ac:spMkLst>
            <pc:docMk/>
            <pc:sldMk cId="1342052409" sldId="264"/>
            <ac:spMk id="77" creationId="{6D006853-8EB8-2482-1004-D69DDA165DAF}"/>
          </ac:spMkLst>
        </pc:spChg>
        <pc:spChg chg="del">
          <ac:chgData name="nabiel shihab" userId="b0847460a70d15b7" providerId="LiveId" clId="{B3520E95-6588-4D59-AE98-FF84D908E931}" dt="2024-07-13T09:45:15.161" v="391" actId="478"/>
          <ac:spMkLst>
            <pc:docMk/>
            <pc:sldMk cId="1342052409" sldId="264"/>
            <ac:spMk id="78" creationId="{7491A129-3D2E-6B56-D208-79C022A20E02}"/>
          </ac:spMkLst>
        </pc:spChg>
        <pc:picChg chg="mod">
          <ac:chgData name="nabiel shihab" userId="b0847460a70d15b7" providerId="LiveId" clId="{B3520E95-6588-4D59-AE98-FF84D908E931}" dt="2024-07-13T09:45:51.701" v="397" actId="1076"/>
          <ac:picMkLst>
            <pc:docMk/>
            <pc:sldMk cId="1342052409" sldId="264"/>
            <ac:picMk id="3" creationId="{5F96D78E-4CD6-12C7-A552-E76668FFEF44}"/>
          </ac:picMkLst>
        </pc:picChg>
        <pc:picChg chg="add mod">
          <ac:chgData name="nabiel shihab" userId="b0847460a70d15b7" providerId="LiveId" clId="{B3520E95-6588-4D59-AE98-FF84D908E931}" dt="2024-07-13T09:49:14.932" v="804" actId="1076"/>
          <ac:picMkLst>
            <pc:docMk/>
            <pc:sldMk cId="1342052409" sldId="264"/>
            <ac:picMk id="9" creationId="{49B68CD0-3AB4-17E6-99A1-B33DA7A77303}"/>
          </ac:picMkLst>
        </pc:picChg>
        <pc:picChg chg="add del">
          <ac:chgData name="nabiel shihab" userId="b0847460a70d15b7" providerId="LiveId" clId="{B3520E95-6588-4D59-AE98-FF84D908E931}" dt="2024-07-13T09:57:24.039" v="1078" actId="478"/>
          <ac:picMkLst>
            <pc:docMk/>
            <pc:sldMk cId="1342052409" sldId="264"/>
            <ac:picMk id="12" creationId="{BF48D5C0-3CFD-0AEB-1405-8E6B65F4DF53}"/>
          </ac:picMkLst>
        </pc:picChg>
        <pc:picChg chg="del">
          <ac:chgData name="nabiel shihab" userId="b0847460a70d15b7" providerId="LiveId" clId="{B3520E95-6588-4D59-AE98-FF84D908E931}" dt="2024-07-13T09:45:15.161" v="391" actId="478"/>
          <ac:picMkLst>
            <pc:docMk/>
            <pc:sldMk cId="1342052409" sldId="264"/>
            <ac:picMk id="83" creationId="{4A8763B1-C7D8-9ABC-BB57-C17BEEF5FD98}"/>
          </ac:picMkLst>
        </pc:picChg>
        <pc:picChg chg="del">
          <ac:chgData name="nabiel shihab" userId="b0847460a70d15b7" providerId="LiveId" clId="{B3520E95-6588-4D59-AE98-FF84D908E931}" dt="2024-07-13T09:45:15.161" v="391" actId="478"/>
          <ac:picMkLst>
            <pc:docMk/>
            <pc:sldMk cId="1342052409" sldId="264"/>
            <ac:picMk id="85" creationId="{B62432A8-A72F-68AB-9FEB-283B118452F2}"/>
          </ac:picMkLst>
        </pc:picChg>
      </pc:sldChg>
      <pc:sldChg chg="addSp delSp modSp add mod">
        <pc:chgData name="nabiel shihab" userId="b0847460a70d15b7" providerId="LiveId" clId="{B3520E95-6588-4D59-AE98-FF84D908E931}" dt="2024-07-13T10:00:45.703" v="1082" actId="478"/>
        <pc:sldMkLst>
          <pc:docMk/>
          <pc:sldMk cId="1142202160" sldId="265"/>
        </pc:sldMkLst>
        <pc:spChg chg="mod">
          <ac:chgData name="nabiel shihab" userId="b0847460a70d15b7" providerId="LiveId" clId="{B3520E95-6588-4D59-AE98-FF84D908E931}" dt="2024-07-13T09:53:07.003" v="819" actId="20577"/>
          <ac:spMkLst>
            <pc:docMk/>
            <pc:sldMk cId="1142202160" sldId="265"/>
            <ac:spMk id="8" creationId="{D15E8FB5-73E0-9FBA-D528-17C9A8A150D2}"/>
          </ac:spMkLst>
        </pc:spChg>
        <pc:spChg chg="mod">
          <ac:chgData name="nabiel shihab" userId="b0847460a70d15b7" providerId="LiveId" clId="{B3520E95-6588-4D59-AE98-FF84D908E931}" dt="2024-07-13T09:56:55.773" v="1076" actId="20577"/>
          <ac:spMkLst>
            <pc:docMk/>
            <pc:sldMk cId="1142202160" sldId="265"/>
            <ac:spMk id="10" creationId="{A04BB9D3-483B-67B9-1A73-B7803F8A5D88}"/>
          </ac:spMkLst>
        </pc:spChg>
        <pc:spChg chg="add del">
          <ac:chgData name="nabiel shihab" userId="b0847460a70d15b7" providerId="LiveId" clId="{B3520E95-6588-4D59-AE98-FF84D908E931}" dt="2024-07-13T10:00:45.703" v="1082" actId="478"/>
          <ac:spMkLst>
            <pc:docMk/>
            <pc:sldMk cId="1142202160" sldId="265"/>
            <ac:spMk id="13" creationId="{33A551FB-1744-4631-F666-3F2BA066DF14}"/>
          </ac:spMkLst>
        </pc:spChg>
        <pc:spChg chg="del">
          <ac:chgData name="nabiel shihab" userId="b0847460a70d15b7" providerId="LiveId" clId="{B3520E95-6588-4D59-AE98-FF84D908E931}" dt="2024-07-13T09:53:31.194" v="825" actId="478"/>
          <ac:spMkLst>
            <pc:docMk/>
            <pc:sldMk cId="1142202160" sldId="265"/>
            <ac:spMk id="76" creationId="{B322EE94-4D48-5615-2FB5-2BE2B322B763}"/>
          </ac:spMkLst>
        </pc:spChg>
        <pc:picChg chg="mod">
          <ac:chgData name="nabiel shihab" userId="b0847460a70d15b7" providerId="LiveId" clId="{B3520E95-6588-4D59-AE98-FF84D908E931}" dt="2024-07-13T09:55:28.805" v="889" actId="14100"/>
          <ac:picMkLst>
            <pc:docMk/>
            <pc:sldMk cId="1142202160" sldId="265"/>
            <ac:picMk id="3" creationId="{5F96D78E-4CD6-12C7-A552-E76668FFEF44}"/>
          </ac:picMkLst>
        </pc:picChg>
        <pc:picChg chg="add mod">
          <ac:chgData name="nabiel shihab" userId="b0847460a70d15b7" providerId="LiveId" clId="{B3520E95-6588-4D59-AE98-FF84D908E931}" dt="2024-07-13T09:56:58.476" v="1077" actId="1076"/>
          <ac:picMkLst>
            <pc:docMk/>
            <pc:sldMk cId="1142202160" sldId="265"/>
            <ac:picMk id="7" creationId="{C4A67191-5582-528E-7446-3F380B26FD2C}"/>
          </ac:picMkLst>
        </pc:picChg>
        <pc:picChg chg="del">
          <ac:chgData name="nabiel shihab" userId="b0847460a70d15b7" providerId="LiveId" clId="{B3520E95-6588-4D59-AE98-FF84D908E931}" dt="2024-07-13T09:53:34.007" v="826" actId="478"/>
          <ac:picMkLst>
            <pc:docMk/>
            <pc:sldMk cId="1142202160" sldId="265"/>
            <ac:picMk id="9" creationId="{49B68CD0-3AB4-17E6-99A1-B33DA7A77303}"/>
          </ac:picMkLst>
        </pc:picChg>
        <pc:picChg chg="del">
          <ac:chgData name="nabiel shihab" userId="b0847460a70d15b7" providerId="LiveId" clId="{B3520E95-6588-4D59-AE98-FF84D908E931}" dt="2024-07-13T09:53:18.771" v="820" actId="21"/>
          <ac:picMkLst>
            <pc:docMk/>
            <pc:sldMk cId="1142202160" sldId="265"/>
            <ac:picMk id="12" creationId="{BF48D5C0-3CFD-0AEB-1405-8E6B65F4DF53}"/>
          </ac:picMkLst>
        </pc:picChg>
      </pc:sldChg>
      <pc:sldChg chg="addSp delSp modSp add mod ord">
        <pc:chgData name="nabiel shihab" userId="b0847460a70d15b7" providerId="LiveId" clId="{B3520E95-6588-4D59-AE98-FF84D908E931}" dt="2024-07-13T10:30:53.887" v="1464" actId="1076"/>
        <pc:sldMkLst>
          <pc:docMk/>
          <pc:sldMk cId="2539453149" sldId="266"/>
        </pc:sldMkLst>
        <pc:spChg chg="add">
          <ac:chgData name="nabiel shihab" userId="b0847460a70d15b7" providerId="LiveId" clId="{B3520E95-6588-4D59-AE98-FF84D908E931}" dt="2024-07-13T10:10:28.575" v="1099"/>
          <ac:spMkLst>
            <pc:docMk/>
            <pc:sldMk cId="2539453149" sldId="266"/>
            <ac:spMk id="2" creationId="{3BF782A8-583A-08A9-6656-B4A2118EC562}"/>
          </ac:spMkLst>
        </pc:spChg>
        <pc:spChg chg="mod">
          <ac:chgData name="nabiel shihab" userId="b0847460a70d15b7" providerId="LiveId" clId="{B3520E95-6588-4D59-AE98-FF84D908E931}" dt="2024-07-13T10:01:15.396" v="1097" actId="255"/>
          <ac:spMkLst>
            <pc:docMk/>
            <pc:sldMk cId="2539453149" sldId="266"/>
            <ac:spMk id="8" creationId="{D15E8FB5-73E0-9FBA-D528-17C9A8A150D2}"/>
          </ac:spMkLst>
        </pc:spChg>
        <pc:spChg chg="del">
          <ac:chgData name="nabiel shihab" userId="b0847460a70d15b7" providerId="LiveId" clId="{B3520E95-6588-4D59-AE98-FF84D908E931}" dt="2024-07-13T10:01:19.890" v="1098" actId="478"/>
          <ac:spMkLst>
            <pc:docMk/>
            <pc:sldMk cId="2539453149" sldId="266"/>
            <ac:spMk id="10" creationId="{A04BB9D3-483B-67B9-1A73-B7803F8A5D88}"/>
          </ac:spMkLst>
        </pc:spChg>
        <pc:spChg chg="add mod">
          <ac:chgData name="nabiel shihab" userId="b0847460a70d15b7" providerId="LiveId" clId="{B3520E95-6588-4D59-AE98-FF84D908E931}" dt="2024-07-13T10:26:41.372" v="1374" actId="403"/>
          <ac:spMkLst>
            <pc:docMk/>
            <pc:sldMk cId="2539453149" sldId="266"/>
            <ac:spMk id="11" creationId="{D851F334-B06A-8DF3-3E65-0E05668BD9BB}"/>
          </ac:spMkLst>
        </pc:spChg>
        <pc:spChg chg="add">
          <ac:chgData name="nabiel shihab" userId="b0847460a70d15b7" providerId="LiveId" clId="{B3520E95-6588-4D59-AE98-FF84D908E931}" dt="2024-07-13T10:11:30.650" v="1110"/>
          <ac:spMkLst>
            <pc:docMk/>
            <pc:sldMk cId="2539453149" sldId="266"/>
            <ac:spMk id="12" creationId="{F62175C1-5857-06A0-AEA0-0342AFD4D907}"/>
          </ac:spMkLst>
        </pc:spChg>
        <pc:spChg chg="del mod">
          <ac:chgData name="nabiel shihab" userId="b0847460a70d15b7" providerId="LiveId" clId="{B3520E95-6588-4D59-AE98-FF84D908E931}" dt="2024-07-13T10:01:07.581" v="1096"/>
          <ac:spMkLst>
            <pc:docMk/>
            <pc:sldMk cId="2539453149" sldId="266"/>
            <ac:spMk id="13" creationId="{33A551FB-1744-4631-F666-3F2BA066DF14}"/>
          </ac:spMkLst>
        </pc:spChg>
        <pc:spChg chg="add del mod">
          <ac:chgData name="nabiel shihab" userId="b0847460a70d15b7" providerId="LiveId" clId="{B3520E95-6588-4D59-AE98-FF84D908E931}" dt="2024-07-13T10:16:28.250" v="1307"/>
          <ac:spMkLst>
            <pc:docMk/>
            <pc:sldMk cId="2539453149" sldId="266"/>
            <ac:spMk id="15" creationId="{2DC69E5A-E9AB-0357-84F1-E70DE8B15C5A}"/>
          </ac:spMkLst>
        </pc:spChg>
        <pc:spChg chg="add del mod">
          <ac:chgData name="nabiel shihab" userId="b0847460a70d15b7" providerId="LiveId" clId="{B3520E95-6588-4D59-AE98-FF84D908E931}" dt="2024-07-13T10:16:19.296" v="1301" actId="478"/>
          <ac:spMkLst>
            <pc:docMk/>
            <pc:sldMk cId="2539453149" sldId="266"/>
            <ac:spMk id="16" creationId="{54DA1AE9-7851-1C89-306B-1F0CA4AEB7CB}"/>
          </ac:spMkLst>
        </pc:spChg>
        <pc:spChg chg="add del mod">
          <ac:chgData name="nabiel shihab" userId="b0847460a70d15b7" providerId="LiveId" clId="{B3520E95-6588-4D59-AE98-FF84D908E931}" dt="2024-07-13T10:17:31.730" v="1322" actId="478"/>
          <ac:spMkLst>
            <pc:docMk/>
            <pc:sldMk cId="2539453149" sldId="266"/>
            <ac:spMk id="18" creationId="{5B57B731-5F84-2C54-E0AE-93223A83AE92}"/>
          </ac:spMkLst>
        </pc:spChg>
        <pc:spChg chg="add mod">
          <ac:chgData name="nabiel shihab" userId="b0847460a70d15b7" providerId="LiveId" clId="{B3520E95-6588-4D59-AE98-FF84D908E931}" dt="2024-07-13T10:28:42.615" v="1456" actId="20577"/>
          <ac:spMkLst>
            <pc:docMk/>
            <pc:sldMk cId="2539453149" sldId="266"/>
            <ac:spMk id="24" creationId="{F09265B4-0649-04A0-0743-F6464543D911}"/>
          </ac:spMkLst>
        </pc:spChg>
        <pc:picChg chg="del">
          <ac:chgData name="nabiel shihab" userId="b0847460a70d15b7" providerId="LiveId" clId="{B3520E95-6588-4D59-AE98-FF84D908E931}" dt="2024-07-13T10:01:19.890" v="1098" actId="478"/>
          <ac:picMkLst>
            <pc:docMk/>
            <pc:sldMk cId="2539453149" sldId="266"/>
            <ac:picMk id="3" creationId="{5F96D78E-4CD6-12C7-A552-E76668FFEF44}"/>
          </ac:picMkLst>
        </pc:picChg>
        <pc:picChg chg="del">
          <ac:chgData name="nabiel shihab" userId="b0847460a70d15b7" providerId="LiveId" clId="{B3520E95-6588-4D59-AE98-FF84D908E931}" dt="2024-07-13T10:01:19.890" v="1098" actId="478"/>
          <ac:picMkLst>
            <pc:docMk/>
            <pc:sldMk cId="2539453149" sldId="266"/>
            <ac:picMk id="7" creationId="{C4A67191-5582-528E-7446-3F380B26FD2C}"/>
          </ac:picMkLst>
        </pc:picChg>
        <pc:picChg chg="add mod">
          <ac:chgData name="nabiel shihab" userId="b0847460a70d15b7" providerId="LiveId" clId="{B3520E95-6588-4D59-AE98-FF84D908E931}" dt="2024-07-13T10:28:14.212" v="1422" actId="1076"/>
          <ac:picMkLst>
            <pc:docMk/>
            <pc:sldMk cId="2539453149" sldId="266"/>
            <ac:picMk id="20" creationId="{21861EA7-436B-D242-6798-5465D18BE495}"/>
          </ac:picMkLst>
        </pc:picChg>
        <pc:picChg chg="add mod">
          <ac:chgData name="nabiel shihab" userId="b0847460a70d15b7" providerId="LiveId" clId="{B3520E95-6588-4D59-AE98-FF84D908E931}" dt="2024-07-13T10:30:53.887" v="1464" actId="1076"/>
          <ac:picMkLst>
            <pc:docMk/>
            <pc:sldMk cId="2539453149" sldId="266"/>
            <ac:picMk id="22" creationId="{900F139E-AF97-1DD4-B299-093F806219C0}"/>
          </ac:picMkLst>
        </pc:picChg>
      </pc:sldChg>
      <pc:sldChg chg="modSp add mod">
        <pc:chgData name="nabiel shihab" userId="b0847460a70d15b7" providerId="LiveId" clId="{B3520E95-6588-4D59-AE98-FF84D908E931}" dt="2024-07-13T10:33:12.405" v="1486" actId="122"/>
        <pc:sldMkLst>
          <pc:docMk/>
          <pc:sldMk cId="3876150298" sldId="267"/>
        </pc:sldMkLst>
        <pc:spChg chg="mod">
          <ac:chgData name="nabiel shihab" userId="b0847460a70d15b7" providerId="LiveId" clId="{B3520E95-6588-4D59-AE98-FF84D908E931}" dt="2024-07-13T10:33:12.405" v="1486" actId="122"/>
          <ac:spMkLst>
            <pc:docMk/>
            <pc:sldMk cId="3876150298" sldId="267"/>
            <ac:spMk id="11" creationId="{D851F334-B06A-8DF3-3E65-0E05668BD9BB}"/>
          </ac:spMkLst>
        </pc:spChg>
        <pc:spChg chg="mod">
          <ac:chgData name="nabiel shihab" userId="b0847460a70d15b7" providerId="LiveId" clId="{B3520E95-6588-4D59-AE98-FF84D908E931}" dt="2024-07-13T10:27:40.699" v="1413" actId="20577"/>
          <ac:spMkLst>
            <pc:docMk/>
            <pc:sldMk cId="3876150298" sldId="267"/>
            <ac:spMk id="24" creationId="{F09265B4-0649-04A0-0743-F6464543D911}"/>
          </ac:spMkLst>
        </pc:spChg>
        <pc:picChg chg="mod">
          <ac:chgData name="nabiel shihab" userId="b0847460a70d15b7" providerId="LiveId" clId="{B3520E95-6588-4D59-AE98-FF84D908E931}" dt="2024-07-13T10:30:55.106" v="1465" actId="1076"/>
          <ac:picMkLst>
            <pc:docMk/>
            <pc:sldMk cId="3876150298" sldId="267"/>
            <ac:picMk id="22" creationId="{900F139E-AF97-1DD4-B299-093F806219C0}"/>
          </ac:picMkLst>
        </pc:picChg>
      </pc:sldChg>
      <pc:sldChg chg="addSp delSp modSp new del mod">
        <pc:chgData name="nabiel shihab" userId="b0847460a70d15b7" providerId="LiveId" clId="{B3520E95-6588-4D59-AE98-FF84D908E931}" dt="2024-07-14T11:16:55.911" v="2305" actId="47"/>
        <pc:sldMkLst>
          <pc:docMk/>
          <pc:sldMk cId="3063851979" sldId="268"/>
        </pc:sldMkLst>
        <pc:spChg chg="del">
          <ac:chgData name="nabiel shihab" userId="b0847460a70d15b7" providerId="LiveId" clId="{B3520E95-6588-4D59-AE98-FF84D908E931}" dt="2024-07-14T10:57:49.038" v="1889" actId="478"/>
          <ac:spMkLst>
            <pc:docMk/>
            <pc:sldMk cId="3063851979" sldId="268"/>
            <ac:spMk id="2" creationId="{4A6EF56B-2460-A929-771A-2173FBF6741A}"/>
          </ac:spMkLst>
        </pc:spChg>
        <pc:spChg chg="del mod">
          <ac:chgData name="nabiel shihab" userId="b0847460a70d15b7" providerId="LiveId" clId="{B3520E95-6588-4D59-AE98-FF84D908E931}" dt="2024-07-14T10:57:49.038" v="1889" actId="478"/>
          <ac:spMkLst>
            <pc:docMk/>
            <pc:sldMk cId="3063851979" sldId="268"/>
            <ac:spMk id="3" creationId="{CCB0F693-BE6B-D9FE-2F86-69B4F944445D}"/>
          </ac:spMkLst>
        </pc:spChg>
        <pc:spChg chg="add del mod">
          <ac:chgData name="nabiel shihab" userId="b0847460a70d15b7" providerId="LiveId" clId="{B3520E95-6588-4D59-AE98-FF84D908E931}" dt="2024-07-14T10:57:50.972" v="1890" actId="478"/>
          <ac:spMkLst>
            <pc:docMk/>
            <pc:sldMk cId="3063851979" sldId="268"/>
            <ac:spMk id="8" creationId="{0F6D7D2D-C2BA-B179-BA6B-ED4C2B0A6E29}"/>
          </ac:spMkLst>
        </pc:spChg>
        <pc:picChg chg="add del mod">
          <ac:chgData name="nabiel shihab" userId="b0847460a70d15b7" providerId="LiveId" clId="{B3520E95-6588-4D59-AE98-FF84D908E931}" dt="2024-07-14T10:58:02.719" v="1896" actId="21"/>
          <ac:picMkLst>
            <pc:docMk/>
            <pc:sldMk cId="3063851979" sldId="268"/>
            <ac:picMk id="10" creationId="{1B783A90-657A-714A-9B02-F979EFFB5526}"/>
          </ac:picMkLst>
        </pc:picChg>
      </pc:sldChg>
      <pc:sldChg chg="addSp delSp modSp add mod">
        <pc:chgData name="nabiel shihab" userId="b0847460a70d15b7" providerId="LiveId" clId="{B3520E95-6588-4D59-AE98-FF84D908E931}" dt="2024-07-14T10:45:04.647" v="1887" actId="1076"/>
        <pc:sldMkLst>
          <pc:docMk/>
          <pc:sldMk cId="3445843215" sldId="269"/>
        </pc:sldMkLst>
        <pc:spChg chg="add mod">
          <ac:chgData name="nabiel shihab" userId="b0847460a70d15b7" providerId="LiveId" clId="{B3520E95-6588-4D59-AE98-FF84D908E931}" dt="2024-07-14T10:44:36.298" v="1883"/>
          <ac:spMkLst>
            <pc:docMk/>
            <pc:sldMk cId="3445843215" sldId="269"/>
            <ac:spMk id="3" creationId="{036F1BD3-FD04-B78C-DF1D-3316877AE220}"/>
          </ac:spMkLst>
        </pc:spChg>
        <pc:spChg chg="mod">
          <ac:chgData name="nabiel shihab" userId="b0847460a70d15b7" providerId="LiveId" clId="{B3520E95-6588-4D59-AE98-FF84D908E931}" dt="2024-07-13T10:31:39.277" v="1476" actId="20577"/>
          <ac:spMkLst>
            <pc:docMk/>
            <pc:sldMk cId="3445843215" sldId="269"/>
            <ac:spMk id="8" creationId="{D15E8FB5-73E0-9FBA-D528-17C9A8A150D2}"/>
          </ac:spMkLst>
        </pc:spChg>
        <pc:spChg chg="add">
          <ac:chgData name="nabiel shihab" userId="b0847460a70d15b7" providerId="LiveId" clId="{B3520E95-6588-4D59-AE98-FF84D908E931}" dt="2024-07-13T10:40:03.065" v="1640"/>
          <ac:spMkLst>
            <pc:docMk/>
            <pc:sldMk cId="3445843215" sldId="269"/>
            <ac:spMk id="10" creationId="{3C3D5CE5-45C0-F9D1-4DBE-AAAEE9B4C27A}"/>
          </ac:spMkLst>
        </pc:spChg>
        <pc:spChg chg="del">
          <ac:chgData name="nabiel shihab" userId="b0847460a70d15b7" providerId="LiveId" clId="{B3520E95-6588-4D59-AE98-FF84D908E931}" dt="2024-07-13T10:31:59.858" v="1477" actId="478"/>
          <ac:spMkLst>
            <pc:docMk/>
            <pc:sldMk cId="3445843215" sldId="269"/>
            <ac:spMk id="11" creationId="{D851F334-B06A-8DF3-3E65-0E05668BD9BB}"/>
          </ac:spMkLst>
        </pc:spChg>
        <pc:spChg chg="add del mod">
          <ac:chgData name="nabiel shihab" userId="b0847460a70d15b7" providerId="LiveId" clId="{B3520E95-6588-4D59-AE98-FF84D908E931}" dt="2024-07-14T10:44:41.690" v="1885"/>
          <ac:spMkLst>
            <pc:docMk/>
            <pc:sldMk cId="3445843215" sldId="269"/>
            <ac:spMk id="13" creationId="{5D42F2D6-8C44-D8E0-DE72-3C4DB802113A}"/>
          </ac:spMkLst>
        </pc:spChg>
        <pc:spChg chg="add mod">
          <ac:chgData name="nabiel shihab" userId="b0847460a70d15b7" providerId="LiveId" clId="{B3520E95-6588-4D59-AE98-FF84D908E931}" dt="2024-07-14T10:44:47.161" v="1886" actId="164"/>
          <ac:spMkLst>
            <pc:docMk/>
            <pc:sldMk cId="3445843215" sldId="269"/>
            <ac:spMk id="14" creationId="{F0D02B5C-36EB-3DC2-104F-023AEB2B42C4}"/>
          </ac:spMkLst>
        </pc:spChg>
        <pc:spChg chg="add mod">
          <ac:chgData name="nabiel shihab" userId="b0847460a70d15b7" providerId="LiveId" clId="{B3520E95-6588-4D59-AE98-FF84D908E931}" dt="2024-07-14T10:43:21.723" v="1870" actId="1076"/>
          <ac:spMkLst>
            <pc:docMk/>
            <pc:sldMk cId="3445843215" sldId="269"/>
            <ac:spMk id="15" creationId="{AFEE8BB9-538A-0C8F-3FEE-58BA188B6624}"/>
          </ac:spMkLst>
        </pc:spChg>
        <pc:spChg chg="add mod">
          <ac:chgData name="nabiel shihab" userId="b0847460a70d15b7" providerId="LiveId" clId="{B3520E95-6588-4D59-AE98-FF84D908E931}" dt="2024-07-14T10:35:55.996" v="1718" actId="1076"/>
          <ac:spMkLst>
            <pc:docMk/>
            <pc:sldMk cId="3445843215" sldId="269"/>
            <ac:spMk id="16" creationId="{4028C777-4822-6B2B-EB86-19148BA8F8CD}"/>
          </ac:spMkLst>
        </pc:spChg>
        <pc:spChg chg="add mod">
          <ac:chgData name="nabiel shihab" userId="b0847460a70d15b7" providerId="LiveId" clId="{B3520E95-6588-4D59-AE98-FF84D908E931}" dt="2024-07-14T10:41:09.310" v="1796" actId="113"/>
          <ac:spMkLst>
            <pc:docMk/>
            <pc:sldMk cId="3445843215" sldId="269"/>
            <ac:spMk id="17" creationId="{72D4A4D3-2A4B-933C-4B1D-A803E517BDC5}"/>
          </ac:spMkLst>
        </pc:spChg>
        <pc:spChg chg="mod">
          <ac:chgData name="nabiel shihab" userId="b0847460a70d15b7" providerId="LiveId" clId="{B3520E95-6588-4D59-AE98-FF84D908E931}" dt="2024-07-14T10:41:09.310" v="1796" actId="113"/>
          <ac:spMkLst>
            <pc:docMk/>
            <pc:sldMk cId="3445843215" sldId="269"/>
            <ac:spMk id="21" creationId="{A8040777-3A70-45E9-4623-8677C893D8EA}"/>
          </ac:spMkLst>
        </pc:spChg>
        <pc:spChg chg="mod">
          <ac:chgData name="nabiel shihab" userId="b0847460a70d15b7" providerId="LiveId" clId="{B3520E95-6588-4D59-AE98-FF84D908E931}" dt="2024-07-14T10:41:09.310" v="1796" actId="113"/>
          <ac:spMkLst>
            <pc:docMk/>
            <pc:sldMk cId="3445843215" sldId="269"/>
            <ac:spMk id="23" creationId="{14808BC2-3BA8-6258-D61F-D34FEBFF6B59}"/>
          </ac:spMkLst>
        </pc:spChg>
        <pc:spChg chg="del">
          <ac:chgData name="nabiel shihab" userId="b0847460a70d15b7" providerId="LiveId" clId="{B3520E95-6588-4D59-AE98-FF84D908E931}" dt="2024-07-13T10:31:59.858" v="1477" actId="478"/>
          <ac:spMkLst>
            <pc:docMk/>
            <pc:sldMk cId="3445843215" sldId="269"/>
            <ac:spMk id="24" creationId="{F09265B4-0649-04A0-0743-F6464543D911}"/>
          </ac:spMkLst>
        </pc:spChg>
        <pc:spChg chg="add mod topLvl">
          <ac:chgData name="nabiel shihab" userId="b0847460a70d15b7" providerId="LiveId" clId="{B3520E95-6588-4D59-AE98-FF84D908E931}" dt="2024-07-14T10:44:47.161" v="1886" actId="164"/>
          <ac:spMkLst>
            <pc:docMk/>
            <pc:sldMk cId="3445843215" sldId="269"/>
            <ac:spMk id="32" creationId="{A169F57D-A13A-1CA0-1213-E353E3E21CD7}"/>
          </ac:spMkLst>
        </pc:spChg>
        <pc:spChg chg="add mod topLvl">
          <ac:chgData name="nabiel shihab" userId="b0847460a70d15b7" providerId="LiveId" clId="{B3520E95-6588-4D59-AE98-FF84D908E931}" dt="2024-07-14T10:44:47.161" v="1886" actId="164"/>
          <ac:spMkLst>
            <pc:docMk/>
            <pc:sldMk cId="3445843215" sldId="269"/>
            <ac:spMk id="33" creationId="{4C123F5D-8CEC-3888-13D5-29DB5BFD3405}"/>
          </ac:spMkLst>
        </pc:spChg>
        <pc:spChg chg="add mod topLvl">
          <ac:chgData name="nabiel shihab" userId="b0847460a70d15b7" providerId="LiveId" clId="{B3520E95-6588-4D59-AE98-FF84D908E931}" dt="2024-07-14T10:44:47.161" v="1886" actId="164"/>
          <ac:spMkLst>
            <pc:docMk/>
            <pc:sldMk cId="3445843215" sldId="269"/>
            <ac:spMk id="34" creationId="{F3B96987-DBC9-9F17-7827-161ACB21F855}"/>
          </ac:spMkLst>
        </pc:spChg>
        <pc:grpChg chg="add mod">
          <ac:chgData name="nabiel shihab" userId="b0847460a70d15b7" providerId="LiveId" clId="{B3520E95-6588-4D59-AE98-FF84D908E931}" dt="2024-07-14T10:44:47.161" v="1886" actId="164"/>
          <ac:grpSpMkLst>
            <pc:docMk/>
            <pc:sldMk cId="3445843215" sldId="269"/>
            <ac:grpSpMk id="18" creationId="{995AFA93-90EF-32D8-B368-B448FF4A481F}"/>
          </ac:grpSpMkLst>
        </pc:grpChg>
        <pc:grpChg chg="add mod">
          <ac:chgData name="nabiel shihab" userId="b0847460a70d15b7" providerId="LiveId" clId="{B3520E95-6588-4D59-AE98-FF84D908E931}" dt="2024-07-14T10:44:47.161" v="1886" actId="164"/>
          <ac:grpSpMkLst>
            <pc:docMk/>
            <pc:sldMk cId="3445843215" sldId="269"/>
            <ac:grpSpMk id="19" creationId="{46CAC612-4554-1537-AF9C-F3D3201D25E7}"/>
          </ac:grpSpMkLst>
        </pc:grpChg>
        <pc:grpChg chg="add del mod">
          <ac:chgData name="nabiel shihab" userId="b0847460a70d15b7" providerId="LiveId" clId="{B3520E95-6588-4D59-AE98-FF84D908E931}" dt="2024-07-14T10:43:34.319" v="1872" actId="165"/>
          <ac:grpSpMkLst>
            <pc:docMk/>
            <pc:sldMk cId="3445843215" sldId="269"/>
            <ac:grpSpMk id="35" creationId="{081BC309-ACDB-A714-5052-9F830D4CEF3D}"/>
          </ac:grpSpMkLst>
        </pc:grpChg>
        <pc:grpChg chg="add mod">
          <ac:chgData name="nabiel shihab" userId="b0847460a70d15b7" providerId="LiveId" clId="{B3520E95-6588-4D59-AE98-FF84D908E931}" dt="2024-07-14T10:45:04.647" v="1887" actId="1076"/>
          <ac:grpSpMkLst>
            <pc:docMk/>
            <pc:sldMk cId="3445843215" sldId="269"/>
            <ac:grpSpMk id="88" creationId="{2E660C4A-4C73-8286-4BB2-172238C6B7CB}"/>
          </ac:grpSpMkLst>
        </pc:grpChg>
        <pc:picChg chg="add del mod">
          <ac:chgData name="nabiel shihab" userId="b0847460a70d15b7" providerId="LiveId" clId="{B3520E95-6588-4D59-AE98-FF84D908E931}" dt="2024-07-14T10:40:45.635" v="1792" actId="478"/>
          <ac:picMkLst>
            <pc:docMk/>
            <pc:sldMk cId="3445843215" sldId="269"/>
            <ac:picMk id="9" creationId="{B488334D-716E-F9A3-7FA0-10DBFC9B5B79}"/>
          </ac:picMkLst>
        </pc:picChg>
        <pc:picChg chg="del">
          <ac:chgData name="nabiel shihab" userId="b0847460a70d15b7" providerId="LiveId" clId="{B3520E95-6588-4D59-AE98-FF84D908E931}" dt="2024-07-13T10:31:59.858" v="1477" actId="478"/>
          <ac:picMkLst>
            <pc:docMk/>
            <pc:sldMk cId="3445843215" sldId="269"/>
            <ac:picMk id="20" creationId="{21861EA7-436B-D242-6798-5465D18BE495}"/>
          </ac:picMkLst>
        </pc:picChg>
        <pc:picChg chg="del">
          <ac:chgData name="nabiel shihab" userId="b0847460a70d15b7" providerId="LiveId" clId="{B3520E95-6588-4D59-AE98-FF84D908E931}" dt="2024-07-13T10:31:59.858" v="1477" actId="478"/>
          <ac:picMkLst>
            <pc:docMk/>
            <pc:sldMk cId="3445843215" sldId="269"/>
            <ac:picMk id="22" creationId="{900F139E-AF97-1DD4-B299-093F806219C0}"/>
          </ac:picMkLst>
        </pc:picChg>
        <pc:cxnChg chg="add mod">
          <ac:chgData name="nabiel shihab" userId="b0847460a70d15b7" providerId="LiveId" clId="{B3520E95-6588-4D59-AE98-FF84D908E931}" dt="2024-07-14T10:44:47.161" v="1886" actId="164"/>
          <ac:cxnSpMkLst>
            <pc:docMk/>
            <pc:sldMk cId="3445843215" sldId="269"/>
            <ac:cxnSpMk id="26" creationId="{AC635979-BFFA-B164-F18F-4CE06806C564}"/>
          </ac:cxnSpMkLst>
        </pc:cxnChg>
        <pc:cxnChg chg="add mod">
          <ac:chgData name="nabiel shihab" userId="b0847460a70d15b7" providerId="LiveId" clId="{B3520E95-6588-4D59-AE98-FF84D908E931}" dt="2024-07-14T10:44:47.161" v="1886" actId="164"/>
          <ac:cxnSpMkLst>
            <pc:docMk/>
            <pc:sldMk cId="3445843215" sldId="269"/>
            <ac:cxnSpMk id="27" creationId="{5A532A4C-BCD1-46CE-D85A-0004A308A9D3}"/>
          </ac:cxnSpMkLst>
        </pc:cxnChg>
        <pc:cxnChg chg="add mod">
          <ac:chgData name="nabiel shihab" userId="b0847460a70d15b7" providerId="LiveId" clId="{B3520E95-6588-4D59-AE98-FF84D908E931}" dt="2024-07-14T10:42:41.075" v="1850" actId="14100"/>
          <ac:cxnSpMkLst>
            <pc:docMk/>
            <pc:sldMk cId="3445843215" sldId="269"/>
            <ac:cxnSpMk id="36" creationId="{7E72969E-F2F6-1BC8-C999-527A68507684}"/>
          </ac:cxnSpMkLst>
        </pc:cxnChg>
        <pc:cxnChg chg="add mod">
          <ac:chgData name="nabiel shihab" userId="b0847460a70d15b7" providerId="LiveId" clId="{B3520E95-6588-4D59-AE98-FF84D908E931}" dt="2024-07-14T10:42:40.028" v="1848" actId="14100"/>
          <ac:cxnSpMkLst>
            <pc:docMk/>
            <pc:sldMk cId="3445843215" sldId="269"/>
            <ac:cxnSpMk id="39" creationId="{1D801848-794C-7BFF-3545-E51055776291}"/>
          </ac:cxnSpMkLst>
        </pc:cxnChg>
        <pc:cxnChg chg="add mod">
          <ac:chgData name="nabiel shihab" userId="b0847460a70d15b7" providerId="LiveId" clId="{B3520E95-6588-4D59-AE98-FF84D908E931}" dt="2024-07-14T10:42:39.341" v="1846" actId="14100"/>
          <ac:cxnSpMkLst>
            <pc:docMk/>
            <pc:sldMk cId="3445843215" sldId="269"/>
            <ac:cxnSpMk id="42" creationId="{4E01BC3B-845B-997D-B1B8-886975549C0E}"/>
          </ac:cxnSpMkLst>
        </pc:cxnChg>
        <pc:cxnChg chg="add mod">
          <ac:chgData name="nabiel shihab" userId="b0847460a70d15b7" providerId="LiveId" clId="{B3520E95-6588-4D59-AE98-FF84D908E931}" dt="2024-07-14T10:42:38.669" v="1844" actId="14100"/>
          <ac:cxnSpMkLst>
            <pc:docMk/>
            <pc:sldMk cId="3445843215" sldId="269"/>
            <ac:cxnSpMk id="45" creationId="{1E29DC1D-C66D-F3F4-3F1D-7A9129191BE4}"/>
          </ac:cxnSpMkLst>
        </pc:cxnChg>
        <pc:cxnChg chg="add mod">
          <ac:chgData name="nabiel shihab" userId="b0847460a70d15b7" providerId="LiveId" clId="{B3520E95-6588-4D59-AE98-FF84D908E931}" dt="2024-07-14T10:42:37.747" v="1842" actId="14100"/>
          <ac:cxnSpMkLst>
            <pc:docMk/>
            <pc:sldMk cId="3445843215" sldId="269"/>
            <ac:cxnSpMk id="48" creationId="{8D3455C7-37F5-8243-78B2-75C31D4E4BF0}"/>
          </ac:cxnSpMkLst>
        </pc:cxnChg>
        <pc:cxnChg chg="add mod">
          <ac:chgData name="nabiel shihab" userId="b0847460a70d15b7" providerId="LiveId" clId="{B3520E95-6588-4D59-AE98-FF84D908E931}" dt="2024-07-14T10:44:47.161" v="1886" actId="164"/>
          <ac:cxnSpMkLst>
            <pc:docMk/>
            <pc:sldMk cId="3445843215" sldId="269"/>
            <ac:cxnSpMk id="52" creationId="{CE40F87A-17EA-2738-1067-2721D51CBC30}"/>
          </ac:cxnSpMkLst>
        </pc:cxnChg>
        <pc:cxnChg chg="add mod">
          <ac:chgData name="nabiel shihab" userId="b0847460a70d15b7" providerId="LiveId" clId="{B3520E95-6588-4D59-AE98-FF84D908E931}" dt="2024-07-14T10:44:47.161" v="1886" actId="164"/>
          <ac:cxnSpMkLst>
            <pc:docMk/>
            <pc:sldMk cId="3445843215" sldId="269"/>
            <ac:cxnSpMk id="53" creationId="{04134C73-DDA8-B729-C971-B788C36AC2A7}"/>
          </ac:cxnSpMkLst>
        </pc:cxnChg>
        <pc:cxnChg chg="add mod">
          <ac:chgData name="nabiel shihab" userId="b0847460a70d15b7" providerId="LiveId" clId="{B3520E95-6588-4D59-AE98-FF84D908E931}" dt="2024-07-14T10:44:47.161" v="1886" actId="164"/>
          <ac:cxnSpMkLst>
            <pc:docMk/>
            <pc:sldMk cId="3445843215" sldId="269"/>
            <ac:cxnSpMk id="56" creationId="{1A7EE402-6E1D-B10A-F4B2-286712FE5003}"/>
          </ac:cxnSpMkLst>
        </pc:cxnChg>
        <pc:cxnChg chg="add mod">
          <ac:chgData name="nabiel shihab" userId="b0847460a70d15b7" providerId="LiveId" clId="{B3520E95-6588-4D59-AE98-FF84D908E931}" dt="2024-07-14T10:44:47.161" v="1886" actId="164"/>
          <ac:cxnSpMkLst>
            <pc:docMk/>
            <pc:sldMk cId="3445843215" sldId="269"/>
            <ac:cxnSpMk id="59" creationId="{58542D6D-1A2C-6E55-97A0-14B9065A32D2}"/>
          </ac:cxnSpMkLst>
        </pc:cxnChg>
        <pc:cxnChg chg="add mod">
          <ac:chgData name="nabiel shihab" userId="b0847460a70d15b7" providerId="LiveId" clId="{B3520E95-6588-4D59-AE98-FF84D908E931}" dt="2024-07-14T10:44:47.161" v="1886" actId="164"/>
          <ac:cxnSpMkLst>
            <pc:docMk/>
            <pc:sldMk cId="3445843215" sldId="269"/>
            <ac:cxnSpMk id="62" creationId="{348A6E08-C593-E88E-810E-26588646A449}"/>
          </ac:cxnSpMkLst>
        </pc:cxnChg>
        <pc:cxnChg chg="add mod">
          <ac:chgData name="nabiel shihab" userId="b0847460a70d15b7" providerId="LiveId" clId="{B3520E95-6588-4D59-AE98-FF84D908E931}" dt="2024-07-14T10:44:47.161" v="1886" actId="164"/>
          <ac:cxnSpMkLst>
            <pc:docMk/>
            <pc:sldMk cId="3445843215" sldId="269"/>
            <ac:cxnSpMk id="65" creationId="{4D64920E-8001-27DE-6932-C31C4D8D432A}"/>
          </ac:cxnSpMkLst>
        </pc:cxnChg>
      </pc:sldChg>
      <pc:sldChg chg="addSp delSp modSp add mod">
        <pc:chgData name="nabiel shihab" userId="b0847460a70d15b7" providerId="LiveId" clId="{B3520E95-6588-4D59-AE98-FF84D908E931}" dt="2024-07-14T11:16:40.460" v="2304" actId="1076"/>
        <pc:sldMkLst>
          <pc:docMk/>
          <pc:sldMk cId="632267434" sldId="270"/>
        </pc:sldMkLst>
        <pc:spChg chg="add del mod">
          <ac:chgData name="nabiel shihab" userId="b0847460a70d15b7" providerId="LiveId" clId="{B3520E95-6588-4D59-AE98-FF84D908E931}" dt="2024-07-14T11:00:50.577" v="2026" actId="478"/>
          <ac:spMkLst>
            <pc:docMk/>
            <pc:sldMk cId="632267434" sldId="270"/>
            <ac:spMk id="2" creationId="{BBE7EDD3-5684-F425-BE12-72E9ED2AB94D}"/>
          </ac:spMkLst>
        </pc:spChg>
        <pc:spChg chg="del mod">
          <ac:chgData name="nabiel shihab" userId="b0847460a70d15b7" providerId="LiveId" clId="{B3520E95-6588-4D59-AE98-FF84D908E931}" dt="2024-07-14T10:58:32.362" v="1942"/>
          <ac:spMkLst>
            <pc:docMk/>
            <pc:sldMk cId="632267434" sldId="270"/>
            <ac:spMk id="3" creationId="{036F1BD3-FD04-B78C-DF1D-3316877AE220}"/>
          </ac:spMkLst>
        </pc:spChg>
        <pc:spChg chg="add mod">
          <ac:chgData name="nabiel shihab" userId="b0847460a70d15b7" providerId="LiveId" clId="{B3520E95-6588-4D59-AE98-FF84D908E931}" dt="2024-07-14T11:16:28.927" v="2300" actId="164"/>
          <ac:spMkLst>
            <pc:docMk/>
            <pc:sldMk cId="632267434" sldId="270"/>
            <ac:spMk id="7" creationId="{39799B4E-261E-7D05-F61D-064060C1662E}"/>
          </ac:spMkLst>
        </pc:spChg>
        <pc:spChg chg="add mod">
          <ac:chgData name="nabiel shihab" userId="b0847460a70d15b7" providerId="LiveId" clId="{B3520E95-6588-4D59-AE98-FF84D908E931}" dt="2024-07-14T11:16:28.927" v="2300" actId="164"/>
          <ac:spMkLst>
            <pc:docMk/>
            <pc:sldMk cId="632267434" sldId="270"/>
            <ac:spMk id="16" creationId="{388E8197-FA9D-E149-3CF8-610EC28C6453}"/>
          </ac:spMkLst>
        </pc:spChg>
        <pc:spChg chg="add mod">
          <ac:chgData name="nabiel shihab" userId="b0847460a70d15b7" providerId="LiveId" clId="{B3520E95-6588-4D59-AE98-FF84D908E931}" dt="2024-07-14T11:16:28.927" v="2300" actId="164"/>
          <ac:spMkLst>
            <pc:docMk/>
            <pc:sldMk cId="632267434" sldId="270"/>
            <ac:spMk id="20" creationId="{448A91F6-235B-2828-DC94-C2C8BEE5F095}"/>
          </ac:spMkLst>
        </pc:spChg>
        <pc:spChg chg="add mod">
          <ac:chgData name="nabiel shihab" userId="b0847460a70d15b7" providerId="LiveId" clId="{B3520E95-6588-4D59-AE98-FF84D908E931}" dt="2024-07-14T11:16:28.927" v="2300" actId="164"/>
          <ac:spMkLst>
            <pc:docMk/>
            <pc:sldMk cId="632267434" sldId="270"/>
            <ac:spMk id="29" creationId="{8006D9C2-22E7-BB6D-F741-8940597A3361}"/>
          </ac:spMkLst>
        </pc:spChg>
        <pc:spChg chg="add mod">
          <ac:chgData name="nabiel shihab" userId="b0847460a70d15b7" providerId="LiveId" clId="{B3520E95-6588-4D59-AE98-FF84D908E931}" dt="2024-07-14T11:16:28.927" v="2300" actId="164"/>
          <ac:spMkLst>
            <pc:docMk/>
            <pc:sldMk cId="632267434" sldId="270"/>
            <ac:spMk id="37" creationId="{D86E38C0-A5FB-C62D-680D-ED66A35E0854}"/>
          </ac:spMkLst>
        </pc:spChg>
        <pc:spChg chg="add mod">
          <ac:chgData name="nabiel shihab" userId="b0847460a70d15b7" providerId="LiveId" clId="{B3520E95-6588-4D59-AE98-FF84D908E931}" dt="2024-07-14T11:16:28.927" v="2300" actId="164"/>
          <ac:spMkLst>
            <pc:docMk/>
            <pc:sldMk cId="632267434" sldId="270"/>
            <ac:spMk id="45" creationId="{174C11CD-3833-92AF-7091-16E7C85544F3}"/>
          </ac:spMkLst>
        </pc:spChg>
        <pc:spChg chg="add">
          <ac:chgData name="nabiel shihab" userId="b0847460a70d15b7" providerId="LiveId" clId="{B3520E95-6588-4D59-AE98-FF84D908E931}" dt="2024-07-14T11:11:30.942" v="2109"/>
          <ac:spMkLst>
            <pc:docMk/>
            <pc:sldMk cId="632267434" sldId="270"/>
            <ac:spMk id="46" creationId="{8DC35FB1-BD9E-1872-7FE7-DCF4286EEA3B}"/>
          </ac:spMkLst>
        </pc:spChg>
        <pc:spChg chg="add mod">
          <ac:chgData name="nabiel shihab" userId="b0847460a70d15b7" providerId="LiveId" clId="{B3520E95-6588-4D59-AE98-FF84D908E931}" dt="2024-07-14T11:16:28.927" v="2300" actId="164"/>
          <ac:spMkLst>
            <pc:docMk/>
            <pc:sldMk cId="632267434" sldId="270"/>
            <ac:spMk id="61" creationId="{66DD2138-D3C8-6201-316D-6065DDCF6E87}"/>
          </ac:spMkLst>
        </pc:spChg>
        <pc:spChg chg="add mod">
          <ac:chgData name="nabiel shihab" userId="b0847460a70d15b7" providerId="LiveId" clId="{B3520E95-6588-4D59-AE98-FF84D908E931}" dt="2024-07-14T11:16:28.927" v="2300" actId="164"/>
          <ac:spMkLst>
            <pc:docMk/>
            <pc:sldMk cId="632267434" sldId="270"/>
            <ac:spMk id="67" creationId="{FE6FFB8D-E9B5-D44A-FB21-E7BF1F14662B}"/>
          </ac:spMkLst>
        </pc:spChg>
        <pc:spChg chg="add mod">
          <ac:chgData name="nabiel shihab" userId="b0847460a70d15b7" providerId="LiveId" clId="{B3520E95-6588-4D59-AE98-FF84D908E931}" dt="2024-07-14T11:16:28.927" v="2300" actId="164"/>
          <ac:spMkLst>
            <pc:docMk/>
            <pc:sldMk cId="632267434" sldId="270"/>
            <ac:spMk id="69" creationId="{C33AAAEE-A101-D225-B99A-770604AED955}"/>
          </ac:spMkLst>
        </pc:spChg>
        <pc:grpChg chg="add mod">
          <ac:chgData name="nabiel shihab" userId="b0847460a70d15b7" providerId="LiveId" clId="{B3520E95-6588-4D59-AE98-FF84D908E931}" dt="2024-07-14T11:15:41.315" v="2290" actId="164"/>
          <ac:grpSpMkLst>
            <pc:docMk/>
            <pc:sldMk cId="632267434" sldId="270"/>
            <ac:grpSpMk id="70" creationId="{64EA7FD3-2F3D-4DC3-C45B-A1F3EF6DAFB4}"/>
          </ac:grpSpMkLst>
        </pc:grpChg>
        <pc:grpChg chg="add mod">
          <ac:chgData name="nabiel shihab" userId="b0847460a70d15b7" providerId="LiveId" clId="{B3520E95-6588-4D59-AE98-FF84D908E931}" dt="2024-07-14T11:15:52.641" v="2294" actId="164"/>
          <ac:grpSpMkLst>
            <pc:docMk/>
            <pc:sldMk cId="632267434" sldId="270"/>
            <ac:grpSpMk id="71" creationId="{494384AE-C7FB-1859-D5F7-520FE4D567DE}"/>
          </ac:grpSpMkLst>
        </pc:grpChg>
        <pc:grpChg chg="add mod">
          <ac:chgData name="nabiel shihab" userId="b0847460a70d15b7" providerId="LiveId" clId="{B3520E95-6588-4D59-AE98-FF84D908E931}" dt="2024-07-14T11:16:01.830" v="2296" actId="164"/>
          <ac:grpSpMkLst>
            <pc:docMk/>
            <pc:sldMk cId="632267434" sldId="270"/>
            <ac:grpSpMk id="72" creationId="{C52E4BE1-58A8-51B3-83DC-76A364D9195A}"/>
          </ac:grpSpMkLst>
        </pc:grpChg>
        <pc:grpChg chg="add mod">
          <ac:chgData name="nabiel shihab" userId="b0847460a70d15b7" providerId="LiveId" clId="{B3520E95-6588-4D59-AE98-FF84D908E931}" dt="2024-07-14T11:16:40.460" v="2304" actId="1076"/>
          <ac:grpSpMkLst>
            <pc:docMk/>
            <pc:sldMk cId="632267434" sldId="270"/>
            <ac:grpSpMk id="75" creationId="{8388E197-362F-0E23-4E18-A414C44A6C0D}"/>
          </ac:grpSpMkLst>
        </pc:grpChg>
        <pc:grpChg chg="del">
          <ac:chgData name="nabiel shihab" userId="b0847460a70d15b7" providerId="LiveId" clId="{B3520E95-6588-4D59-AE98-FF84D908E931}" dt="2024-07-14T10:58:00.265" v="1895" actId="478"/>
          <ac:grpSpMkLst>
            <pc:docMk/>
            <pc:sldMk cId="632267434" sldId="270"/>
            <ac:grpSpMk id="88" creationId="{2E660C4A-4C73-8286-4BB2-172238C6B7CB}"/>
          </ac:grpSpMkLst>
        </pc:grpChg>
        <pc:picChg chg="add mod modCrop">
          <ac:chgData name="nabiel shihab" userId="b0847460a70d15b7" providerId="LiveId" clId="{B3520E95-6588-4D59-AE98-FF84D908E931}" dt="2024-07-14T11:16:28.927" v="2300" actId="164"/>
          <ac:picMkLst>
            <pc:docMk/>
            <pc:sldMk cId="632267434" sldId="270"/>
            <ac:picMk id="10" creationId="{1B783A90-657A-714A-9B02-F979EFFB5526}"/>
          </ac:picMkLst>
        </pc:picChg>
        <pc:picChg chg="add mod">
          <ac:chgData name="nabiel shihab" userId="b0847460a70d15b7" providerId="LiveId" clId="{B3520E95-6588-4D59-AE98-FF84D908E931}" dt="2024-07-14T11:16:28.927" v="2300" actId="164"/>
          <ac:picMkLst>
            <pc:docMk/>
            <pc:sldMk cId="632267434" sldId="270"/>
            <ac:picMk id="13" creationId="{2DAC6CDA-7F27-E318-B25A-EF60C8E20762}"/>
          </ac:picMkLst>
        </pc:picChg>
        <pc:picChg chg="add mod ord">
          <ac:chgData name="nabiel shihab" userId="b0847460a70d15b7" providerId="LiveId" clId="{B3520E95-6588-4D59-AE98-FF84D908E931}" dt="2024-07-14T11:16:28.927" v="2300" actId="164"/>
          <ac:picMkLst>
            <pc:docMk/>
            <pc:sldMk cId="632267434" sldId="270"/>
            <ac:picMk id="24" creationId="{B0E8FEA5-2162-91C5-7CCF-B006758E52A5}"/>
          </ac:picMkLst>
        </pc:picChg>
        <pc:picChg chg="add mod">
          <ac:chgData name="nabiel shihab" userId="b0847460a70d15b7" providerId="LiveId" clId="{B3520E95-6588-4D59-AE98-FF84D908E931}" dt="2024-07-14T11:16:28.927" v="2300" actId="164"/>
          <ac:picMkLst>
            <pc:docMk/>
            <pc:sldMk cId="632267434" sldId="270"/>
            <ac:picMk id="28" creationId="{7F4A7D19-BCE9-2617-7A05-79CA18639288}"/>
          </ac:picMkLst>
        </pc:picChg>
        <pc:cxnChg chg="add mod">
          <ac:chgData name="nabiel shihab" userId="b0847460a70d15b7" providerId="LiveId" clId="{B3520E95-6588-4D59-AE98-FF84D908E931}" dt="2024-07-14T11:16:28.927" v="2300" actId="164"/>
          <ac:cxnSpMkLst>
            <pc:docMk/>
            <pc:sldMk cId="632267434" sldId="270"/>
            <ac:cxnSpMk id="11" creationId="{125AF5F5-EDB9-02A6-A40C-83DF587E8893}"/>
          </ac:cxnSpMkLst>
        </pc:cxnChg>
        <pc:cxnChg chg="mod">
          <ac:chgData name="nabiel shihab" userId="b0847460a70d15b7" providerId="LiveId" clId="{B3520E95-6588-4D59-AE98-FF84D908E931}" dt="2024-07-14T10:58:00.265" v="1895" actId="478"/>
          <ac:cxnSpMkLst>
            <pc:docMk/>
            <pc:sldMk cId="632267434" sldId="270"/>
            <ac:cxnSpMk id="26" creationId="{AC635979-BFFA-B164-F18F-4CE06806C564}"/>
          </ac:cxnSpMkLst>
        </pc:cxnChg>
        <pc:cxnChg chg="mod">
          <ac:chgData name="nabiel shihab" userId="b0847460a70d15b7" providerId="LiveId" clId="{B3520E95-6588-4D59-AE98-FF84D908E931}" dt="2024-07-14T10:58:00.265" v="1895" actId="478"/>
          <ac:cxnSpMkLst>
            <pc:docMk/>
            <pc:sldMk cId="632267434" sldId="270"/>
            <ac:cxnSpMk id="27" creationId="{5A532A4C-BCD1-46CE-D85A-0004A308A9D3}"/>
          </ac:cxnSpMkLst>
        </pc:cxnChg>
        <pc:cxnChg chg="add mod">
          <ac:chgData name="nabiel shihab" userId="b0847460a70d15b7" providerId="LiveId" clId="{B3520E95-6588-4D59-AE98-FF84D908E931}" dt="2024-07-14T11:16:28.927" v="2300" actId="164"/>
          <ac:cxnSpMkLst>
            <pc:docMk/>
            <pc:sldMk cId="632267434" sldId="270"/>
            <ac:cxnSpMk id="31" creationId="{885379D3-7962-BB55-EE48-63F38B5C9958}"/>
          </ac:cxnSpMkLst>
        </pc:cxnChg>
        <pc:cxnChg chg="add mod">
          <ac:chgData name="nabiel shihab" userId="b0847460a70d15b7" providerId="LiveId" clId="{B3520E95-6588-4D59-AE98-FF84D908E931}" dt="2024-07-14T11:16:28.927" v="2300" actId="164"/>
          <ac:cxnSpMkLst>
            <pc:docMk/>
            <pc:sldMk cId="632267434" sldId="270"/>
            <ac:cxnSpMk id="38" creationId="{ECCC762F-9A94-33CC-3B3B-68C167CDD561}"/>
          </ac:cxnSpMkLst>
        </pc:cxnChg>
        <pc:cxnChg chg="add mod">
          <ac:chgData name="nabiel shihab" userId="b0847460a70d15b7" providerId="LiveId" clId="{B3520E95-6588-4D59-AE98-FF84D908E931}" dt="2024-07-14T11:16:28.927" v="2300" actId="164"/>
          <ac:cxnSpMkLst>
            <pc:docMk/>
            <pc:sldMk cId="632267434" sldId="270"/>
            <ac:cxnSpMk id="42" creationId="{8A5CF9B3-05C2-B3B9-4C71-4E186097988D}"/>
          </ac:cxnSpMkLst>
        </pc:cxnChg>
        <pc:cxnChg chg="mod">
          <ac:chgData name="nabiel shihab" userId="b0847460a70d15b7" providerId="LiveId" clId="{B3520E95-6588-4D59-AE98-FF84D908E931}" dt="2024-07-14T10:58:00.265" v="1895" actId="478"/>
          <ac:cxnSpMkLst>
            <pc:docMk/>
            <pc:sldMk cId="632267434" sldId="270"/>
            <ac:cxnSpMk id="52" creationId="{CE40F87A-17EA-2738-1067-2721D51CBC30}"/>
          </ac:cxnSpMkLst>
        </pc:cxnChg>
        <pc:cxnChg chg="mod">
          <ac:chgData name="nabiel shihab" userId="b0847460a70d15b7" providerId="LiveId" clId="{B3520E95-6588-4D59-AE98-FF84D908E931}" dt="2024-07-14T10:58:00.265" v="1895" actId="478"/>
          <ac:cxnSpMkLst>
            <pc:docMk/>
            <pc:sldMk cId="632267434" sldId="270"/>
            <ac:cxnSpMk id="53" creationId="{04134C73-DDA8-B729-C971-B788C36AC2A7}"/>
          </ac:cxnSpMkLst>
        </pc:cxnChg>
        <pc:cxnChg chg="mod">
          <ac:chgData name="nabiel shihab" userId="b0847460a70d15b7" providerId="LiveId" clId="{B3520E95-6588-4D59-AE98-FF84D908E931}" dt="2024-07-14T10:58:00.265" v="1895" actId="478"/>
          <ac:cxnSpMkLst>
            <pc:docMk/>
            <pc:sldMk cId="632267434" sldId="270"/>
            <ac:cxnSpMk id="56" creationId="{1A7EE402-6E1D-B10A-F4B2-286712FE5003}"/>
          </ac:cxnSpMkLst>
        </pc:cxnChg>
        <pc:cxnChg chg="mod">
          <ac:chgData name="nabiel shihab" userId="b0847460a70d15b7" providerId="LiveId" clId="{B3520E95-6588-4D59-AE98-FF84D908E931}" dt="2024-07-14T10:58:00.265" v="1895" actId="478"/>
          <ac:cxnSpMkLst>
            <pc:docMk/>
            <pc:sldMk cId="632267434" sldId="270"/>
            <ac:cxnSpMk id="59" creationId="{58542D6D-1A2C-6E55-97A0-14B9065A32D2}"/>
          </ac:cxnSpMkLst>
        </pc:cxnChg>
        <pc:cxnChg chg="mod">
          <ac:chgData name="nabiel shihab" userId="b0847460a70d15b7" providerId="LiveId" clId="{B3520E95-6588-4D59-AE98-FF84D908E931}" dt="2024-07-14T10:58:00.265" v="1895" actId="478"/>
          <ac:cxnSpMkLst>
            <pc:docMk/>
            <pc:sldMk cId="632267434" sldId="270"/>
            <ac:cxnSpMk id="62" creationId="{348A6E08-C593-E88E-810E-26588646A449}"/>
          </ac:cxnSpMkLst>
        </pc:cxnChg>
        <pc:cxnChg chg="mod">
          <ac:chgData name="nabiel shihab" userId="b0847460a70d15b7" providerId="LiveId" clId="{B3520E95-6588-4D59-AE98-FF84D908E931}" dt="2024-07-14T10:58:00.265" v="1895" actId="478"/>
          <ac:cxnSpMkLst>
            <pc:docMk/>
            <pc:sldMk cId="632267434" sldId="270"/>
            <ac:cxnSpMk id="65" creationId="{4D64920E-8001-27DE-6932-C31C4D8D432A}"/>
          </ac:cxnSpMkLst>
        </pc:cxnChg>
        <pc:cxnChg chg="add mod">
          <ac:chgData name="nabiel shihab" userId="b0847460a70d15b7" providerId="LiveId" clId="{B3520E95-6588-4D59-AE98-FF84D908E931}" dt="2024-07-14T11:14:09.092" v="2218"/>
          <ac:cxnSpMkLst>
            <pc:docMk/>
            <pc:sldMk cId="632267434" sldId="270"/>
            <ac:cxnSpMk id="66" creationId="{A3F6A559-9E72-29B5-5226-91E7A214F4A4}"/>
          </ac:cxnSpMkLst>
        </pc:cxnChg>
      </pc:sldChg>
      <pc:sldChg chg="add del">
        <pc:chgData name="nabiel shihab" userId="b0847460a70d15b7" providerId="LiveId" clId="{B3520E95-6588-4D59-AE98-FF84D908E931}" dt="2024-07-14T10:45:30.839" v="1888" actId="47"/>
        <pc:sldMkLst>
          <pc:docMk/>
          <pc:sldMk cId="3122614832" sldId="270"/>
        </pc:sldMkLst>
      </pc:sldChg>
      <pc:sldChg chg="addSp delSp modSp new mod">
        <pc:chgData name="nabiel shihab" userId="b0847460a70d15b7" providerId="LiveId" clId="{B3520E95-6588-4D59-AE98-FF84D908E931}" dt="2024-07-14T12:20:26.539" v="2328" actId="20577"/>
        <pc:sldMkLst>
          <pc:docMk/>
          <pc:sldMk cId="3187138245" sldId="271"/>
        </pc:sldMkLst>
        <pc:spChg chg="del">
          <ac:chgData name="nabiel shihab" userId="b0847460a70d15b7" providerId="LiveId" clId="{B3520E95-6588-4D59-AE98-FF84D908E931}" dt="2024-07-14T12:19:56.518" v="2307" actId="478"/>
          <ac:spMkLst>
            <pc:docMk/>
            <pc:sldMk cId="3187138245" sldId="271"/>
            <ac:spMk id="2" creationId="{8A0CA856-8D7A-A3EF-D9BD-9AC5A176068C}"/>
          </ac:spMkLst>
        </pc:spChg>
        <pc:spChg chg="del">
          <ac:chgData name="nabiel shihab" userId="b0847460a70d15b7" providerId="LiveId" clId="{B3520E95-6588-4D59-AE98-FF84D908E931}" dt="2024-07-14T12:19:56.518" v="2307" actId="478"/>
          <ac:spMkLst>
            <pc:docMk/>
            <pc:sldMk cId="3187138245" sldId="271"/>
            <ac:spMk id="3" creationId="{46304C1F-4CFE-4546-3222-B047EF582DC3}"/>
          </ac:spMkLst>
        </pc:spChg>
        <pc:spChg chg="add del mod topLvl">
          <ac:chgData name="nabiel shihab" userId="b0847460a70d15b7" providerId="LiveId" clId="{B3520E95-6588-4D59-AE98-FF84D908E931}" dt="2024-07-14T12:20:26.539" v="2328" actId="20577"/>
          <ac:spMkLst>
            <pc:docMk/>
            <pc:sldMk cId="3187138245" sldId="271"/>
            <ac:spMk id="8" creationId="{FC9CBE9D-4397-3BF6-41CF-EC4EEA0AD0E6}"/>
          </ac:spMkLst>
        </pc:spChg>
        <pc:spChg chg="del mod topLvl">
          <ac:chgData name="nabiel shihab" userId="b0847460a70d15b7" providerId="LiveId" clId="{B3520E95-6588-4D59-AE98-FF84D908E931}" dt="2024-07-14T12:20:18.460" v="2317" actId="478"/>
          <ac:spMkLst>
            <pc:docMk/>
            <pc:sldMk cId="3187138245" sldId="271"/>
            <ac:spMk id="9" creationId="{E24CAF71-50D4-3016-8713-CED21E1ACC87}"/>
          </ac:spMkLst>
        </pc:spChg>
        <pc:grpChg chg="add del mod">
          <ac:chgData name="nabiel shihab" userId="b0847460a70d15b7" providerId="LiveId" clId="{B3520E95-6588-4D59-AE98-FF84D908E931}" dt="2024-07-14T12:20:18.460" v="2317" actId="478"/>
          <ac:grpSpMkLst>
            <pc:docMk/>
            <pc:sldMk cId="3187138245" sldId="271"/>
            <ac:grpSpMk id="7" creationId="{84A77771-23BB-372F-3FA7-20C95B421B6A}"/>
          </ac:grpSpMkLst>
        </pc:grpChg>
      </pc:sldChg>
    </pc:docChg>
  </pc:docChgLst>
  <pc:docChgLst>
    <pc:chgData name="nabiel shihab" userId="b0847460a70d15b7" providerId="LiveId" clId="{09B95CF9-B747-A74F-B643-23DB90F2F5F8}"/>
    <pc:docChg chg="undo custSel modSld">
      <pc:chgData name="nabiel shihab" userId="b0847460a70d15b7" providerId="LiveId" clId="{09B95CF9-B747-A74F-B643-23DB90F2F5F8}" dt="2024-07-13T09:35:06.196" v="208" actId="478"/>
      <pc:docMkLst>
        <pc:docMk/>
      </pc:docMkLst>
      <pc:sldChg chg="addSp delSp modSp">
        <pc:chgData name="nabiel shihab" userId="b0847460a70d15b7" providerId="LiveId" clId="{09B95CF9-B747-A74F-B643-23DB90F2F5F8}" dt="2024-07-13T09:27:44.714" v="132"/>
        <pc:sldMkLst>
          <pc:docMk/>
          <pc:sldMk cId="4127180759" sldId="260"/>
        </pc:sldMkLst>
        <pc:inkChg chg="add del">
          <ac:chgData name="nabiel shihab" userId="b0847460a70d15b7" providerId="LiveId" clId="{09B95CF9-B747-A74F-B643-23DB90F2F5F8}" dt="2024-07-13T09:23:28.497" v="2"/>
          <ac:inkMkLst>
            <pc:docMk/>
            <pc:sldMk cId="4127180759" sldId="260"/>
            <ac:inkMk id="7" creationId="{7E7BEAAB-7C94-431B-A4E3-AF755B7F9EC1}"/>
          </ac:inkMkLst>
        </pc:inkChg>
        <pc:inkChg chg="add del">
          <ac:chgData name="nabiel shihab" userId="b0847460a70d15b7" providerId="LiveId" clId="{09B95CF9-B747-A74F-B643-23DB90F2F5F8}" dt="2024-07-13T09:23:28.497" v="2"/>
          <ac:inkMkLst>
            <pc:docMk/>
            <pc:sldMk cId="4127180759" sldId="260"/>
            <ac:inkMk id="9" creationId="{B170DC22-A30F-B0C7-6D2F-27AD099E909F}"/>
          </ac:inkMkLst>
        </pc:inkChg>
        <pc:inkChg chg="add del reco">
          <ac:chgData name="nabiel shihab" userId="b0847460a70d15b7" providerId="LiveId" clId="{09B95CF9-B747-A74F-B643-23DB90F2F5F8}" dt="2024-07-13T09:25:54.716" v="118"/>
          <ac:inkMkLst>
            <pc:docMk/>
            <pc:sldMk cId="4127180759" sldId="260"/>
            <ac:inkMk id="10" creationId="{E4D5F27F-C7F8-F96B-0A6E-4365550BF3C3}"/>
          </ac:inkMkLst>
        </pc:inkChg>
        <pc:inkChg chg="add del">
          <ac:chgData name="nabiel shihab" userId="b0847460a70d15b7" providerId="LiveId" clId="{09B95CF9-B747-A74F-B643-23DB90F2F5F8}" dt="2024-07-13T09:23:47.012" v="6"/>
          <ac:inkMkLst>
            <pc:docMk/>
            <pc:sldMk cId="4127180759" sldId="260"/>
            <ac:inkMk id="11" creationId="{752F7593-2A77-B939-C65B-881FA065FC8D}"/>
          </ac:inkMkLst>
        </pc:inkChg>
        <pc:inkChg chg="add del">
          <ac:chgData name="nabiel shihab" userId="b0847460a70d15b7" providerId="LiveId" clId="{09B95CF9-B747-A74F-B643-23DB90F2F5F8}" dt="2024-07-13T09:23:47.012" v="6"/>
          <ac:inkMkLst>
            <pc:docMk/>
            <pc:sldMk cId="4127180759" sldId="260"/>
            <ac:inkMk id="12" creationId="{35F57A1E-A61B-F617-3BA7-F944E443204F}"/>
          </ac:inkMkLst>
        </pc:inkChg>
        <pc:inkChg chg="add del">
          <ac:chgData name="nabiel shihab" userId="b0847460a70d15b7" providerId="LiveId" clId="{09B95CF9-B747-A74F-B643-23DB90F2F5F8}" dt="2024-07-13T09:23:47.012" v="6"/>
          <ac:inkMkLst>
            <pc:docMk/>
            <pc:sldMk cId="4127180759" sldId="260"/>
            <ac:inkMk id="13" creationId="{0247EA76-0A0F-9110-F604-D1B3A9DCE729}"/>
          </ac:inkMkLst>
        </pc:inkChg>
        <pc:inkChg chg="add del reco">
          <ac:chgData name="nabiel shihab" userId="b0847460a70d15b7" providerId="LiveId" clId="{09B95CF9-B747-A74F-B643-23DB90F2F5F8}" dt="2024-07-13T09:25:54.711" v="115"/>
          <ac:inkMkLst>
            <pc:docMk/>
            <pc:sldMk cId="4127180759" sldId="260"/>
            <ac:inkMk id="14" creationId="{ADBB8BB3-6869-D8C7-5167-58A75A305C13}"/>
          </ac:inkMkLst>
        </pc:inkChg>
        <pc:inkChg chg="add del">
          <ac:chgData name="nabiel shihab" userId="b0847460a70d15b7" providerId="LiveId" clId="{09B95CF9-B747-A74F-B643-23DB90F2F5F8}" dt="2024-07-13T09:23:48.630" v="9"/>
          <ac:inkMkLst>
            <pc:docMk/>
            <pc:sldMk cId="4127180759" sldId="260"/>
            <ac:inkMk id="15" creationId="{982E777A-78C2-3D95-A773-1219FC40F6D0}"/>
          </ac:inkMkLst>
        </pc:inkChg>
        <pc:inkChg chg="add del">
          <ac:chgData name="nabiel shihab" userId="b0847460a70d15b7" providerId="LiveId" clId="{09B95CF9-B747-A74F-B643-23DB90F2F5F8}" dt="2024-07-13T09:23:48.630" v="9"/>
          <ac:inkMkLst>
            <pc:docMk/>
            <pc:sldMk cId="4127180759" sldId="260"/>
            <ac:inkMk id="16" creationId="{8ABACBE0-05C3-3B83-F90F-E78A9621FE7F}"/>
          </ac:inkMkLst>
        </pc:inkChg>
        <pc:inkChg chg="add del reco">
          <ac:chgData name="nabiel shihab" userId="b0847460a70d15b7" providerId="LiveId" clId="{09B95CF9-B747-A74F-B643-23DB90F2F5F8}" dt="2024-07-13T09:25:54.713" v="116"/>
          <ac:inkMkLst>
            <pc:docMk/>
            <pc:sldMk cId="4127180759" sldId="260"/>
            <ac:inkMk id="17" creationId="{F5637B31-077C-CF65-9F4D-75966378E514}"/>
          </ac:inkMkLst>
        </pc:inkChg>
        <pc:inkChg chg="add del">
          <ac:chgData name="nabiel shihab" userId="b0847460a70d15b7" providerId="LiveId" clId="{09B95CF9-B747-A74F-B643-23DB90F2F5F8}" dt="2024-07-13T09:25:54.709" v="114"/>
          <ac:inkMkLst>
            <pc:docMk/>
            <pc:sldMk cId="4127180759" sldId="260"/>
            <ac:inkMk id="18" creationId="{FBEBBD7B-3200-6A6B-B4D3-7E500637052B}"/>
          </ac:inkMkLst>
        </pc:inkChg>
        <pc:inkChg chg="add del">
          <ac:chgData name="nabiel shihab" userId="b0847460a70d15b7" providerId="LiveId" clId="{09B95CF9-B747-A74F-B643-23DB90F2F5F8}" dt="2024-07-13T09:23:55.352" v="14"/>
          <ac:inkMkLst>
            <pc:docMk/>
            <pc:sldMk cId="4127180759" sldId="260"/>
            <ac:inkMk id="19" creationId="{7A0B8B94-F0BC-2634-BACD-5AA147409089}"/>
          </ac:inkMkLst>
        </pc:inkChg>
        <pc:inkChg chg="add del">
          <ac:chgData name="nabiel shihab" userId="b0847460a70d15b7" providerId="LiveId" clId="{09B95CF9-B747-A74F-B643-23DB90F2F5F8}" dt="2024-07-13T09:23:55.352" v="14"/>
          <ac:inkMkLst>
            <pc:docMk/>
            <pc:sldMk cId="4127180759" sldId="260"/>
            <ac:inkMk id="20" creationId="{63984888-542C-CFC2-8E9C-EAFAB37DBBB1}"/>
          </ac:inkMkLst>
        </pc:inkChg>
        <pc:inkChg chg="add del">
          <ac:chgData name="nabiel shihab" userId="b0847460a70d15b7" providerId="LiveId" clId="{09B95CF9-B747-A74F-B643-23DB90F2F5F8}" dt="2024-07-13T09:23:57.417" v="18"/>
          <ac:inkMkLst>
            <pc:docMk/>
            <pc:sldMk cId="4127180759" sldId="260"/>
            <ac:inkMk id="21" creationId="{E55651E0-0562-E10E-2613-218865F5E0E4}"/>
          </ac:inkMkLst>
        </pc:inkChg>
        <pc:inkChg chg="add del reco">
          <ac:chgData name="nabiel shihab" userId="b0847460a70d15b7" providerId="LiveId" clId="{09B95CF9-B747-A74F-B643-23DB90F2F5F8}" dt="2024-07-13T09:25:54.708" v="113"/>
          <ac:inkMkLst>
            <pc:docMk/>
            <pc:sldMk cId="4127180759" sldId="260"/>
            <ac:inkMk id="22" creationId="{43CD049A-BB24-3FA8-E5A2-928895E5BADA}"/>
          </ac:inkMkLst>
        </pc:inkChg>
        <pc:inkChg chg="add del">
          <ac:chgData name="nabiel shihab" userId="b0847460a70d15b7" providerId="LiveId" clId="{09B95CF9-B747-A74F-B643-23DB90F2F5F8}" dt="2024-07-13T09:23:57.417" v="18"/>
          <ac:inkMkLst>
            <pc:docMk/>
            <pc:sldMk cId="4127180759" sldId="260"/>
            <ac:inkMk id="23" creationId="{457268C5-3B10-41BD-807A-853D9B77C8C1}"/>
          </ac:inkMkLst>
        </pc:inkChg>
        <pc:inkChg chg="add del">
          <ac:chgData name="nabiel shihab" userId="b0847460a70d15b7" providerId="LiveId" clId="{09B95CF9-B747-A74F-B643-23DB90F2F5F8}" dt="2024-07-13T09:23:57.417" v="18"/>
          <ac:inkMkLst>
            <pc:docMk/>
            <pc:sldMk cId="4127180759" sldId="260"/>
            <ac:inkMk id="24" creationId="{7ED9EB34-EE8D-7D44-B74C-249722C3A609}"/>
          </ac:inkMkLst>
        </pc:inkChg>
        <pc:inkChg chg="add del">
          <ac:chgData name="nabiel shihab" userId="b0847460a70d15b7" providerId="LiveId" clId="{09B95CF9-B747-A74F-B643-23DB90F2F5F8}" dt="2024-07-13T09:23:57.417" v="18"/>
          <ac:inkMkLst>
            <pc:docMk/>
            <pc:sldMk cId="4127180759" sldId="260"/>
            <ac:inkMk id="25" creationId="{3ED01C80-AC38-C552-1BCC-483B9433DC96}"/>
          </ac:inkMkLst>
        </pc:inkChg>
        <pc:inkChg chg="add del reco">
          <ac:chgData name="nabiel shihab" userId="b0847460a70d15b7" providerId="LiveId" clId="{09B95CF9-B747-A74F-B643-23DB90F2F5F8}" dt="2024-07-13T09:25:48.225" v="107"/>
          <ac:inkMkLst>
            <pc:docMk/>
            <pc:sldMk cId="4127180759" sldId="260"/>
            <ac:inkMk id="26" creationId="{D13CF430-80A7-05DA-06C2-D8547E7BEE62}"/>
          </ac:inkMkLst>
        </pc:inkChg>
        <pc:inkChg chg="add del reco">
          <ac:chgData name="nabiel shihab" userId="b0847460a70d15b7" providerId="LiveId" clId="{09B95CF9-B747-A74F-B643-23DB90F2F5F8}" dt="2024-07-13T09:25:54.715" v="117"/>
          <ac:inkMkLst>
            <pc:docMk/>
            <pc:sldMk cId="4127180759" sldId="260"/>
            <ac:inkMk id="27" creationId="{6CC3C79D-1581-73D4-BD22-E4F3ABF9893A}"/>
          </ac:inkMkLst>
        </pc:inkChg>
        <pc:inkChg chg="add del">
          <ac:chgData name="nabiel shihab" userId="b0847460a70d15b7" providerId="LiveId" clId="{09B95CF9-B747-A74F-B643-23DB90F2F5F8}" dt="2024-07-13T09:24:23.476" v="41"/>
          <ac:inkMkLst>
            <pc:docMk/>
            <pc:sldMk cId="4127180759" sldId="260"/>
            <ac:inkMk id="28" creationId="{B88C368A-A0BF-EC2E-D622-E6E49BC1203E}"/>
          </ac:inkMkLst>
        </pc:inkChg>
        <pc:inkChg chg="add del">
          <ac:chgData name="nabiel shihab" userId="b0847460a70d15b7" providerId="LiveId" clId="{09B95CF9-B747-A74F-B643-23DB90F2F5F8}" dt="2024-07-13T09:24:01.656" v="22"/>
          <ac:inkMkLst>
            <pc:docMk/>
            <pc:sldMk cId="4127180759" sldId="260"/>
            <ac:inkMk id="29" creationId="{79CA5480-3257-3243-D78F-8128ABEF69BC}"/>
          </ac:inkMkLst>
        </pc:inkChg>
        <pc:inkChg chg="add del">
          <ac:chgData name="nabiel shihab" userId="b0847460a70d15b7" providerId="LiveId" clId="{09B95CF9-B747-A74F-B643-23DB90F2F5F8}" dt="2024-07-13T09:24:01.656" v="22"/>
          <ac:inkMkLst>
            <pc:docMk/>
            <pc:sldMk cId="4127180759" sldId="260"/>
            <ac:inkMk id="30" creationId="{6812B9F8-502C-E466-420E-F9EF713EC965}"/>
          </ac:inkMkLst>
        </pc:inkChg>
        <pc:inkChg chg="add del reco">
          <ac:chgData name="nabiel shihab" userId="b0847460a70d15b7" providerId="LiveId" clId="{09B95CF9-B747-A74F-B643-23DB90F2F5F8}" dt="2024-07-13T09:25:54.706" v="112"/>
          <ac:inkMkLst>
            <pc:docMk/>
            <pc:sldMk cId="4127180759" sldId="260"/>
            <ac:inkMk id="31" creationId="{FF42DDF0-CBBB-24F9-BC95-71F2C1E06181}"/>
          </ac:inkMkLst>
        </pc:inkChg>
        <pc:inkChg chg="add del">
          <ac:chgData name="nabiel shihab" userId="b0847460a70d15b7" providerId="LiveId" clId="{09B95CF9-B747-A74F-B643-23DB90F2F5F8}" dt="2024-07-13T09:25:54.719" v="120"/>
          <ac:inkMkLst>
            <pc:docMk/>
            <pc:sldMk cId="4127180759" sldId="260"/>
            <ac:inkMk id="32" creationId="{A65D12CB-5FB7-D13F-FA9E-4BA965DCFF43}"/>
          </ac:inkMkLst>
        </pc:inkChg>
        <pc:inkChg chg="add del">
          <ac:chgData name="nabiel shihab" userId="b0847460a70d15b7" providerId="LiveId" clId="{09B95CF9-B747-A74F-B643-23DB90F2F5F8}" dt="2024-07-13T09:24:04.268" v="25"/>
          <ac:inkMkLst>
            <pc:docMk/>
            <pc:sldMk cId="4127180759" sldId="260"/>
            <ac:inkMk id="33" creationId="{A9783A5F-36D8-860F-6D83-D4BBCFB624B8}"/>
          </ac:inkMkLst>
        </pc:inkChg>
        <pc:inkChg chg="add del">
          <ac:chgData name="nabiel shihab" userId="b0847460a70d15b7" providerId="LiveId" clId="{09B95CF9-B747-A74F-B643-23DB90F2F5F8}" dt="2024-07-13T09:24:11.512" v="29"/>
          <ac:inkMkLst>
            <pc:docMk/>
            <pc:sldMk cId="4127180759" sldId="260"/>
            <ac:inkMk id="34" creationId="{5C76383E-A03F-6C77-8EFD-E200DF7F5438}"/>
          </ac:inkMkLst>
        </pc:inkChg>
        <pc:inkChg chg="add del">
          <ac:chgData name="nabiel shihab" userId="b0847460a70d15b7" providerId="LiveId" clId="{09B95CF9-B747-A74F-B643-23DB90F2F5F8}" dt="2024-07-13T09:24:11.512" v="29"/>
          <ac:inkMkLst>
            <pc:docMk/>
            <pc:sldMk cId="4127180759" sldId="260"/>
            <ac:inkMk id="35" creationId="{0CD60D3E-ADA8-2CA6-64E5-960C58813141}"/>
          </ac:inkMkLst>
        </pc:inkChg>
        <pc:inkChg chg="add del">
          <ac:chgData name="nabiel shihab" userId="b0847460a70d15b7" providerId="LiveId" clId="{09B95CF9-B747-A74F-B643-23DB90F2F5F8}" dt="2024-07-13T09:24:11.512" v="29"/>
          <ac:inkMkLst>
            <pc:docMk/>
            <pc:sldMk cId="4127180759" sldId="260"/>
            <ac:inkMk id="36" creationId="{74E31907-7B6A-93DE-325F-559CAEA6882E}"/>
          </ac:inkMkLst>
        </pc:inkChg>
        <pc:inkChg chg="add del mod reco modStrokes">
          <ac:chgData name="nabiel shihab" userId="b0847460a70d15b7" providerId="LiveId" clId="{09B95CF9-B747-A74F-B643-23DB90F2F5F8}" dt="2024-07-13T09:26:36.252" v="129" actId="478"/>
          <ac:inkMkLst>
            <pc:docMk/>
            <pc:sldMk cId="4127180759" sldId="260"/>
            <ac:inkMk id="37" creationId="{9DBBC205-22D9-0497-883B-DD240726EAA7}"/>
          </ac:inkMkLst>
        </pc:inkChg>
        <pc:inkChg chg="add del mod">
          <ac:chgData name="nabiel shihab" userId="b0847460a70d15b7" providerId="LiveId" clId="{09B95CF9-B747-A74F-B643-23DB90F2F5F8}" dt="2024-07-13T09:24:17.222" v="36"/>
          <ac:inkMkLst>
            <pc:docMk/>
            <pc:sldMk cId="4127180759" sldId="260"/>
            <ac:inkMk id="38" creationId="{FACE4FA7-2190-CD73-79C0-AB1B899A4AEC}"/>
          </ac:inkMkLst>
        </pc:inkChg>
        <pc:inkChg chg="add del">
          <ac:chgData name="nabiel shihab" userId="b0847460a70d15b7" providerId="LiveId" clId="{09B95CF9-B747-A74F-B643-23DB90F2F5F8}" dt="2024-07-13T09:24:15.786" v="34"/>
          <ac:inkMkLst>
            <pc:docMk/>
            <pc:sldMk cId="4127180759" sldId="260"/>
            <ac:inkMk id="39" creationId="{EFE2FEFD-FBB0-572F-FC6F-21BC6E45AC8F}"/>
          </ac:inkMkLst>
        </pc:inkChg>
        <pc:inkChg chg="add del reco">
          <ac:chgData name="nabiel shihab" userId="b0847460a70d15b7" providerId="LiveId" clId="{09B95CF9-B747-A74F-B643-23DB90F2F5F8}" dt="2024-07-13T09:24:15.786" v="34"/>
          <ac:inkMkLst>
            <pc:docMk/>
            <pc:sldMk cId="4127180759" sldId="260"/>
            <ac:inkMk id="40" creationId="{CE27B741-7950-F78E-484F-3D72A85F88FA}"/>
          </ac:inkMkLst>
        </pc:inkChg>
        <pc:inkChg chg="add del">
          <ac:chgData name="nabiel shihab" userId="b0847460a70d15b7" providerId="LiveId" clId="{09B95CF9-B747-A74F-B643-23DB90F2F5F8}" dt="2024-07-13T09:24:22.942" v="39"/>
          <ac:inkMkLst>
            <pc:docMk/>
            <pc:sldMk cId="4127180759" sldId="260"/>
            <ac:inkMk id="41" creationId="{DE9F6E63-D36F-3719-F115-15FF9DD54CBA}"/>
          </ac:inkMkLst>
        </pc:inkChg>
        <pc:inkChg chg="add del">
          <ac:chgData name="nabiel shihab" userId="b0847460a70d15b7" providerId="LiveId" clId="{09B95CF9-B747-A74F-B643-23DB90F2F5F8}" dt="2024-07-13T09:24:22.942" v="39"/>
          <ac:inkMkLst>
            <pc:docMk/>
            <pc:sldMk cId="4127180759" sldId="260"/>
            <ac:inkMk id="42" creationId="{AA103822-88BE-2E43-357C-40431437CB98}"/>
          </ac:inkMkLst>
        </pc:inkChg>
        <pc:inkChg chg="add del reco">
          <ac:chgData name="nabiel shihab" userId="b0847460a70d15b7" providerId="LiveId" clId="{09B95CF9-B747-A74F-B643-23DB90F2F5F8}" dt="2024-07-13T09:25:48.231" v="111"/>
          <ac:inkMkLst>
            <pc:docMk/>
            <pc:sldMk cId="4127180759" sldId="260"/>
            <ac:inkMk id="43" creationId="{46C1EEDD-2B7F-F86A-27DE-C704933C3725}"/>
          </ac:inkMkLst>
        </pc:inkChg>
        <pc:inkChg chg="add del">
          <ac:chgData name="nabiel shihab" userId="b0847460a70d15b7" providerId="LiveId" clId="{09B95CF9-B747-A74F-B643-23DB90F2F5F8}" dt="2024-07-13T09:24:23.476" v="41"/>
          <ac:inkMkLst>
            <pc:docMk/>
            <pc:sldMk cId="4127180759" sldId="260"/>
            <ac:inkMk id="44" creationId="{E05A96D2-C023-3622-249D-235EE163AC89}"/>
          </ac:inkMkLst>
        </pc:inkChg>
        <pc:inkChg chg="add del reco">
          <ac:chgData name="nabiel shihab" userId="b0847460a70d15b7" providerId="LiveId" clId="{09B95CF9-B747-A74F-B643-23DB90F2F5F8}" dt="2024-07-13T09:25:48.230" v="110"/>
          <ac:inkMkLst>
            <pc:docMk/>
            <pc:sldMk cId="4127180759" sldId="260"/>
            <ac:inkMk id="45" creationId="{FE05A8F8-117F-06A5-5A51-D6B8441D6436}"/>
          </ac:inkMkLst>
        </pc:inkChg>
        <pc:inkChg chg="add del">
          <ac:chgData name="nabiel shihab" userId="b0847460a70d15b7" providerId="LiveId" clId="{09B95CF9-B747-A74F-B643-23DB90F2F5F8}" dt="2024-07-13T09:24:29.338" v="44"/>
          <ac:inkMkLst>
            <pc:docMk/>
            <pc:sldMk cId="4127180759" sldId="260"/>
            <ac:inkMk id="46" creationId="{C1CC31FE-1226-2A89-3969-3A0DBFFA47E5}"/>
          </ac:inkMkLst>
        </pc:inkChg>
        <pc:inkChg chg="add del">
          <ac:chgData name="nabiel shihab" userId="b0847460a70d15b7" providerId="LiveId" clId="{09B95CF9-B747-A74F-B643-23DB90F2F5F8}" dt="2024-07-13T09:24:29.338" v="44"/>
          <ac:inkMkLst>
            <pc:docMk/>
            <pc:sldMk cId="4127180759" sldId="260"/>
            <ac:inkMk id="47" creationId="{3B338618-2B6A-029E-6D48-51866DDB40F8}"/>
          </ac:inkMkLst>
        </pc:inkChg>
        <pc:inkChg chg="add del reco">
          <ac:chgData name="nabiel shihab" userId="b0847460a70d15b7" providerId="LiveId" clId="{09B95CF9-B747-A74F-B643-23DB90F2F5F8}" dt="2024-07-13T09:25:48.221" v="105"/>
          <ac:inkMkLst>
            <pc:docMk/>
            <pc:sldMk cId="4127180759" sldId="260"/>
            <ac:inkMk id="48" creationId="{66F29907-A801-EA65-82CE-4A827141FDA5}"/>
          </ac:inkMkLst>
        </pc:inkChg>
        <pc:inkChg chg="add del">
          <ac:chgData name="nabiel shihab" userId="b0847460a70d15b7" providerId="LiveId" clId="{09B95CF9-B747-A74F-B643-23DB90F2F5F8}" dt="2024-07-13T09:25:48.224" v="106"/>
          <ac:inkMkLst>
            <pc:docMk/>
            <pc:sldMk cId="4127180759" sldId="260"/>
            <ac:inkMk id="49" creationId="{8C8FBB86-0594-FDCB-F3E5-606F958ED0CB}"/>
          </ac:inkMkLst>
        </pc:inkChg>
        <pc:inkChg chg="add del">
          <ac:chgData name="nabiel shihab" userId="b0847460a70d15b7" providerId="LiveId" clId="{09B95CF9-B747-A74F-B643-23DB90F2F5F8}" dt="2024-07-13T09:24:37.981" v="50"/>
          <ac:inkMkLst>
            <pc:docMk/>
            <pc:sldMk cId="4127180759" sldId="260"/>
            <ac:inkMk id="50" creationId="{02763361-CD12-9FEC-503A-DD76C9E42985}"/>
          </ac:inkMkLst>
        </pc:inkChg>
        <pc:inkChg chg="add del">
          <ac:chgData name="nabiel shihab" userId="b0847460a70d15b7" providerId="LiveId" clId="{09B95CF9-B747-A74F-B643-23DB90F2F5F8}" dt="2024-07-13T09:24:36.416" v="49"/>
          <ac:inkMkLst>
            <pc:docMk/>
            <pc:sldMk cId="4127180759" sldId="260"/>
            <ac:inkMk id="51" creationId="{16B23ED2-C00F-661D-F9BD-55021613F9AB}"/>
          </ac:inkMkLst>
        </pc:inkChg>
        <pc:inkChg chg="add del reco">
          <ac:chgData name="nabiel shihab" userId="b0847460a70d15b7" providerId="LiveId" clId="{09B95CF9-B747-A74F-B643-23DB90F2F5F8}" dt="2024-07-13T09:24:36.416" v="49"/>
          <ac:inkMkLst>
            <pc:docMk/>
            <pc:sldMk cId="4127180759" sldId="260"/>
            <ac:inkMk id="52" creationId="{4837CF27-9512-7F0B-FD01-75A966CBB489}"/>
          </ac:inkMkLst>
        </pc:inkChg>
        <pc:inkChg chg="add del">
          <ac:chgData name="nabiel shihab" userId="b0847460a70d15b7" providerId="LiveId" clId="{09B95CF9-B747-A74F-B643-23DB90F2F5F8}" dt="2024-07-13T09:25:48.227" v="108"/>
          <ac:inkMkLst>
            <pc:docMk/>
            <pc:sldMk cId="4127180759" sldId="260"/>
            <ac:inkMk id="53" creationId="{F7A0204A-C712-80CA-E328-C034D0651243}"/>
          </ac:inkMkLst>
        </pc:inkChg>
        <pc:inkChg chg="add del">
          <ac:chgData name="nabiel shihab" userId="b0847460a70d15b7" providerId="LiveId" clId="{09B95CF9-B747-A74F-B643-23DB90F2F5F8}" dt="2024-07-13T09:25:48.219" v="104"/>
          <ac:inkMkLst>
            <pc:docMk/>
            <pc:sldMk cId="4127180759" sldId="260"/>
            <ac:inkMk id="54" creationId="{C4573A87-AA5B-D471-A9AB-57EBCCBD6C2F}"/>
          </ac:inkMkLst>
        </pc:inkChg>
        <pc:inkChg chg="add del">
          <ac:chgData name="nabiel shihab" userId="b0847460a70d15b7" providerId="LiveId" clId="{09B95CF9-B747-A74F-B643-23DB90F2F5F8}" dt="2024-07-13T09:25:35.412" v="101"/>
          <ac:inkMkLst>
            <pc:docMk/>
            <pc:sldMk cId="4127180759" sldId="260"/>
            <ac:inkMk id="55" creationId="{E67375E5-CFA9-3929-85C0-9D23723430C6}"/>
          </ac:inkMkLst>
        </pc:inkChg>
        <pc:inkChg chg="add del">
          <ac:chgData name="nabiel shihab" userId="b0847460a70d15b7" providerId="LiveId" clId="{09B95CF9-B747-A74F-B643-23DB90F2F5F8}" dt="2024-07-13T09:25:35.286" v="100"/>
          <ac:inkMkLst>
            <pc:docMk/>
            <pc:sldMk cId="4127180759" sldId="260"/>
            <ac:inkMk id="56" creationId="{9B462ECB-6091-C6C2-C565-40487E10F461}"/>
          </ac:inkMkLst>
        </pc:inkChg>
        <pc:inkChg chg="add del">
          <ac:chgData name="nabiel shihab" userId="b0847460a70d15b7" providerId="LiveId" clId="{09B95CF9-B747-A74F-B643-23DB90F2F5F8}" dt="2024-07-13T09:25:35.145" v="99"/>
          <ac:inkMkLst>
            <pc:docMk/>
            <pc:sldMk cId="4127180759" sldId="260"/>
            <ac:inkMk id="57" creationId="{676EE931-4E06-361D-B63F-58AAD4D7E9AA}"/>
          </ac:inkMkLst>
        </pc:inkChg>
        <pc:inkChg chg="add del reco">
          <ac:chgData name="nabiel shihab" userId="b0847460a70d15b7" providerId="LiveId" clId="{09B95CF9-B747-A74F-B643-23DB90F2F5F8}" dt="2024-07-13T09:25:35.145" v="99"/>
          <ac:inkMkLst>
            <pc:docMk/>
            <pc:sldMk cId="4127180759" sldId="260"/>
            <ac:inkMk id="58" creationId="{01C2E0F4-6C79-B0F7-8511-276C081705DD}"/>
          </ac:inkMkLst>
        </pc:inkChg>
        <pc:inkChg chg="add del reco">
          <ac:chgData name="nabiel shihab" userId="b0847460a70d15b7" providerId="LiveId" clId="{09B95CF9-B747-A74F-B643-23DB90F2F5F8}" dt="2024-07-13T09:25:35.145" v="99"/>
          <ac:inkMkLst>
            <pc:docMk/>
            <pc:sldMk cId="4127180759" sldId="260"/>
            <ac:inkMk id="59" creationId="{24BDAEA9-7AA8-AC14-51DD-0706387B399F}"/>
          </ac:inkMkLst>
        </pc:inkChg>
        <pc:inkChg chg="add del">
          <ac:chgData name="nabiel shihab" userId="b0847460a70d15b7" providerId="LiveId" clId="{09B95CF9-B747-A74F-B643-23DB90F2F5F8}" dt="2024-07-13T09:25:34.701" v="98"/>
          <ac:inkMkLst>
            <pc:docMk/>
            <pc:sldMk cId="4127180759" sldId="260"/>
            <ac:inkMk id="60" creationId="{99F4FDA2-F7E6-84C4-34BB-EA38786314A3}"/>
          </ac:inkMkLst>
        </pc:inkChg>
        <pc:inkChg chg="add del">
          <ac:chgData name="nabiel shihab" userId="b0847460a70d15b7" providerId="LiveId" clId="{09B95CF9-B747-A74F-B643-23DB90F2F5F8}" dt="2024-07-13T09:25:34.561" v="97"/>
          <ac:inkMkLst>
            <pc:docMk/>
            <pc:sldMk cId="4127180759" sldId="260"/>
            <ac:inkMk id="61" creationId="{E4D6F2CD-96FF-B64B-7FD7-A5C306D8116D}"/>
          </ac:inkMkLst>
        </pc:inkChg>
        <pc:inkChg chg="add del reco">
          <ac:chgData name="nabiel shihab" userId="b0847460a70d15b7" providerId="LiveId" clId="{09B95CF9-B747-A74F-B643-23DB90F2F5F8}" dt="2024-07-13T09:25:34.561" v="97"/>
          <ac:inkMkLst>
            <pc:docMk/>
            <pc:sldMk cId="4127180759" sldId="260"/>
            <ac:inkMk id="62" creationId="{7485081D-146F-6AA3-3B4D-2C941E5A0115}"/>
          </ac:inkMkLst>
        </pc:inkChg>
        <pc:inkChg chg="add del">
          <ac:chgData name="nabiel shihab" userId="b0847460a70d15b7" providerId="LiveId" clId="{09B95CF9-B747-A74F-B643-23DB90F2F5F8}" dt="2024-07-13T09:25:34.419" v="96"/>
          <ac:inkMkLst>
            <pc:docMk/>
            <pc:sldMk cId="4127180759" sldId="260"/>
            <ac:inkMk id="63" creationId="{32D1BF54-F466-EB53-091F-C741C4A39753}"/>
          </ac:inkMkLst>
        </pc:inkChg>
        <pc:inkChg chg="add del">
          <ac:chgData name="nabiel shihab" userId="b0847460a70d15b7" providerId="LiveId" clId="{09B95CF9-B747-A74F-B643-23DB90F2F5F8}" dt="2024-07-13T09:25:34.294" v="95"/>
          <ac:inkMkLst>
            <pc:docMk/>
            <pc:sldMk cId="4127180759" sldId="260"/>
            <ac:inkMk id="64" creationId="{D8FB2E7F-78F6-66A9-0B18-157B6AEC2B52}"/>
          </ac:inkMkLst>
        </pc:inkChg>
        <pc:inkChg chg="add del reco">
          <ac:chgData name="nabiel shihab" userId="b0847460a70d15b7" providerId="LiveId" clId="{09B95CF9-B747-A74F-B643-23DB90F2F5F8}" dt="2024-07-13T09:25:34.294" v="95"/>
          <ac:inkMkLst>
            <pc:docMk/>
            <pc:sldMk cId="4127180759" sldId="260"/>
            <ac:inkMk id="65" creationId="{55600AED-1754-BE57-A2EA-6662538813B9}"/>
          </ac:inkMkLst>
        </pc:inkChg>
        <pc:inkChg chg="add del">
          <ac:chgData name="nabiel shihab" userId="b0847460a70d15b7" providerId="LiveId" clId="{09B95CF9-B747-A74F-B643-23DB90F2F5F8}" dt="2024-07-13T09:25:34.152" v="94"/>
          <ac:inkMkLst>
            <pc:docMk/>
            <pc:sldMk cId="4127180759" sldId="260"/>
            <ac:inkMk id="66" creationId="{9D2466CD-58B9-1DD0-E73C-8DC290F1C025}"/>
          </ac:inkMkLst>
        </pc:inkChg>
        <pc:inkChg chg="add del">
          <ac:chgData name="nabiel shihab" userId="b0847460a70d15b7" providerId="LiveId" clId="{09B95CF9-B747-A74F-B643-23DB90F2F5F8}" dt="2024-07-13T09:25:34.019" v="93"/>
          <ac:inkMkLst>
            <pc:docMk/>
            <pc:sldMk cId="4127180759" sldId="260"/>
            <ac:inkMk id="67" creationId="{0F87A328-5599-D923-588B-DB181BDE3530}"/>
          </ac:inkMkLst>
        </pc:inkChg>
        <pc:inkChg chg="add del">
          <ac:chgData name="nabiel shihab" userId="b0847460a70d15b7" providerId="LiveId" clId="{09B95CF9-B747-A74F-B643-23DB90F2F5F8}" dt="2024-07-13T09:25:33.892" v="92"/>
          <ac:inkMkLst>
            <pc:docMk/>
            <pc:sldMk cId="4127180759" sldId="260"/>
            <ac:inkMk id="68" creationId="{D02C52E7-A992-106D-F3C4-C2A64D89F3BC}"/>
          </ac:inkMkLst>
        </pc:inkChg>
        <pc:inkChg chg="add del reco">
          <ac:chgData name="nabiel shihab" userId="b0847460a70d15b7" providerId="LiveId" clId="{09B95CF9-B747-A74F-B643-23DB90F2F5F8}" dt="2024-07-13T09:25:33.892" v="92"/>
          <ac:inkMkLst>
            <pc:docMk/>
            <pc:sldMk cId="4127180759" sldId="260"/>
            <ac:inkMk id="69" creationId="{1F18720C-4C99-45A1-C12C-817699F290AA}"/>
          </ac:inkMkLst>
        </pc:inkChg>
        <pc:inkChg chg="add del">
          <ac:chgData name="nabiel shihab" userId="b0847460a70d15b7" providerId="LiveId" clId="{09B95CF9-B747-A74F-B643-23DB90F2F5F8}" dt="2024-07-13T09:25:33.761" v="91"/>
          <ac:inkMkLst>
            <pc:docMk/>
            <pc:sldMk cId="4127180759" sldId="260"/>
            <ac:inkMk id="70" creationId="{E8DD0197-92F0-576E-7A85-F3DE2B4CA094}"/>
          </ac:inkMkLst>
        </pc:inkChg>
        <pc:inkChg chg="add del">
          <ac:chgData name="nabiel shihab" userId="b0847460a70d15b7" providerId="LiveId" clId="{09B95CF9-B747-A74F-B643-23DB90F2F5F8}" dt="2024-07-13T09:25:33.637" v="90"/>
          <ac:inkMkLst>
            <pc:docMk/>
            <pc:sldMk cId="4127180759" sldId="260"/>
            <ac:inkMk id="71" creationId="{2837B67A-2FE3-5838-1348-3298228903BB}"/>
          </ac:inkMkLst>
        </pc:inkChg>
        <pc:inkChg chg="add del">
          <ac:chgData name="nabiel shihab" userId="b0847460a70d15b7" providerId="LiveId" clId="{09B95CF9-B747-A74F-B643-23DB90F2F5F8}" dt="2024-07-13T09:25:33.508" v="89"/>
          <ac:inkMkLst>
            <pc:docMk/>
            <pc:sldMk cId="4127180759" sldId="260"/>
            <ac:inkMk id="72" creationId="{6254D160-0351-34C6-02BF-5A238E74116B}"/>
          </ac:inkMkLst>
        </pc:inkChg>
        <pc:inkChg chg="add del reco">
          <ac:chgData name="nabiel shihab" userId="b0847460a70d15b7" providerId="LiveId" clId="{09B95CF9-B747-A74F-B643-23DB90F2F5F8}" dt="2024-07-13T09:25:33.508" v="89"/>
          <ac:inkMkLst>
            <pc:docMk/>
            <pc:sldMk cId="4127180759" sldId="260"/>
            <ac:inkMk id="73" creationId="{2F37B7D9-428B-BB9A-C697-D7018968D836}"/>
          </ac:inkMkLst>
        </pc:inkChg>
        <pc:inkChg chg="add del">
          <ac:chgData name="nabiel shihab" userId="b0847460a70d15b7" providerId="LiveId" clId="{09B95CF9-B747-A74F-B643-23DB90F2F5F8}" dt="2024-07-13T09:25:33.384" v="88"/>
          <ac:inkMkLst>
            <pc:docMk/>
            <pc:sldMk cId="4127180759" sldId="260"/>
            <ac:inkMk id="74" creationId="{094233B6-3DF3-AF45-3E56-6335DD68B45F}"/>
          </ac:inkMkLst>
        </pc:inkChg>
        <pc:inkChg chg="add del reco">
          <ac:chgData name="nabiel shihab" userId="b0847460a70d15b7" providerId="LiveId" clId="{09B95CF9-B747-A74F-B643-23DB90F2F5F8}" dt="2024-07-13T09:25:33.384" v="88"/>
          <ac:inkMkLst>
            <pc:docMk/>
            <pc:sldMk cId="4127180759" sldId="260"/>
            <ac:inkMk id="75" creationId="{5E3FA225-ECFD-C298-4DEA-AE4B790994BD}"/>
          </ac:inkMkLst>
        </pc:inkChg>
        <pc:inkChg chg="add del">
          <ac:chgData name="nabiel shihab" userId="b0847460a70d15b7" providerId="LiveId" clId="{09B95CF9-B747-A74F-B643-23DB90F2F5F8}" dt="2024-07-13T09:25:33.235" v="87"/>
          <ac:inkMkLst>
            <pc:docMk/>
            <pc:sldMk cId="4127180759" sldId="260"/>
            <ac:inkMk id="76" creationId="{5434DE11-19A1-FA1E-2487-36575E62E673}"/>
          </ac:inkMkLst>
        </pc:inkChg>
        <pc:inkChg chg="add del">
          <ac:chgData name="nabiel shihab" userId="b0847460a70d15b7" providerId="LiveId" clId="{09B95CF9-B747-A74F-B643-23DB90F2F5F8}" dt="2024-07-13T09:25:31.945" v="86"/>
          <ac:inkMkLst>
            <pc:docMk/>
            <pc:sldMk cId="4127180759" sldId="260"/>
            <ac:inkMk id="77" creationId="{602638A4-F314-7555-4389-3C3AC73370B6}"/>
          </ac:inkMkLst>
        </pc:inkChg>
        <pc:inkChg chg="add del">
          <ac:chgData name="nabiel shihab" userId="b0847460a70d15b7" providerId="LiveId" clId="{09B95CF9-B747-A74F-B643-23DB90F2F5F8}" dt="2024-07-13T09:25:31.837" v="85"/>
          <ac:inkMkLst>
            <pc:docMk/>
            <pc:sldMk cId="4127180759" sldId="260"/>
            <ac:inkMk id="78" creationId="{A1E00E1B-ADCD-6BCF-4791-D334A4342E28}"/>
          </ac:inkMkLst>
        </pc:inkChg>
        <pc:inkChg chg="add del reco">
          <ac:chgData name="nabiel shihab" userId="b0847460a70d15b7" providerId="LiveId" clId="{09B95CF9-B747-A74F-B643-23DB90F2F5F8}" dt="2024-07-13T09:25:31.837" v="85"/>
          <ac:inkMkLst>
            <pc:docMk/>
            <pc:sldMk cId="4127180759" sldId="260"/>
            <ac:inkMk id="79" creationId="{12628348-528A-F00B-A6D7-CBBC8DAA64C8}"/>
          </ac:inkMkLst>
        </pc:inkChg>
        <pc:inkChg chg="add del">
          <ac:chgData name="nabiel shihab" userId="b0847460a70d15b7" providerId="LiveId" clId="{09B95CF9-B747-A74F-B643-23DB90F2F5F8}" dt="2024-07-13T09:25:31.673" v="84"/>
          <ac:inkMkLst>
            <pc:docMk/>
            <pc:sldMk cId="4127180759" sldId="260"/>
            <ac:inkMk id="80" creationId="{38CB2AB8-C913-5E5D-7FD9-5616A253DA03}"/>
          </ac:inkMkLst>
        </pc:inkChg>
        <pc:inkChg chg="add del">
          <ac:chgData name="nabiel shihab" userId="b0847460a70d15b7" providerId="LiveId" clId="{09B95CF9-B747-A74F-B643-23DB90F2F5F8}" dt="2024-07-13T09:25:31.538" v="83"/>
          <ac:inkMkLst>
            <pc:docMk/>
            <pc:sldMk cId="4127180759" sldId="260"/>
            <ac:inkMk id="81" creationId="{FE71BBA5-9160-257B-EB35-301231F37CD2}"/>
          </ac:inkMkLst>
        </pc:inkChg>
        <pc:inkChg chg="add del reco">
          <ac:chgData name="nabiel shihab" userId="b0847460a70d15b7" providerId="LiveId" clId="{09B95CF9-B747-A74F-B643-23DB90F2F5F8}" dt="2024-07-13T09:25:31.538" v="83"/>
          <ac:inkMkLst>
            <pc:docMk/>
            <pc:sldMk cId="4127180759" sldId="260"/>
            <ac:inkMk id="82" creationId="{EFB24ABF-A4CD-3BA0-C6E9-2ADA09D07E5D}"/>
          </ac:inkMkLst>
        </pc:inkChg>
        <pc:inkChg chg="add del">
          <ac:chgData name="nabiel shihab" userId="b0847460a70d15b7" providerId="LiveId" clId="{09B95CF9-B747-A74F-B643-23DB90F2F5F8}" dt="2024-07-13T09:25:31.389" v="82"/>
          <ac:inkMkLst>
            <pc:docMk/>
            <pc:sldMk cId="4127180759" sldId="260"/>
            <ac:inkMk id="83" creationId="{08956F8A-F446-B5E1-83F4-10AB50DE5875}"/>
          </ac:inkMkLst>
        </pc:inkChg>
        <pc:inkChg chg="add del reco">
          <ac:chgData name="nabiel shihab" userId="b0847460a70d15b7" providerId="LiveId" clId="{09B95CF9-B747-A74F-B643-23DB90F2F5F8}" dt="2024-07-13T09:25:31.389" v="82"/>
          <ac:inkMkLst>
            <pc:docMk/>
            <pc:sldMk cId="4127180759" sldId="260"/>
            <ac:inkMk id="84" creationId="{63A5748C-0545-EDB1-4B70-01ECD3268780}"/>
          </ac:inkMkLst>
        </pc:inkChg>
        <pc:inkChg chg="add del">
          <ac:chgData name="nabiel shihab" userId="b0847460a70d15b7" providerId="LiveId" clId="{09B95CF9-B747-A74F-B643-23DB90F2F5F8}" dt="2024-07-13T09:25:48.228" v="109"/>
          <ac:inkMkLst>
            <pc:docMk/>
            <pc:sldMk cId="4127180759" sldId="260"/>
            <ac:inkMk id="85" creationId="{BC4C5477-A8A2-D0E1-718F-315E1D6EF401}"/>
          </ac:inkMkLst>
        </pc:inkChg>
        <pc:inkChg chg="add del">
          <ac:chgData name="nabiel shihab" userId="b0847460a70d15b7" providerId="LiveId" clId="{09B95CF9-B747-A74F-B643-23DB90F2F5F8}" dt="2024-07-13T09:26:08.116" v="124"/>
          <ac:inkMkLst>
            <pc:docMk/>
            <pc:sldMk cId="4127180759" sldId="260"/>
            <ac:inkMk id="86" creationId="{61D78CAA-A581-9BBF-A96E-A1E41D2765B9}"/>
          </ac:inkMkLst>
        </pc:inkChg>
        <pc:inkChg chg="add del">
          <ac:chgData name="nabiel shihab" userId="b0847460a70d15b7" providerId="LiveId" clId="{09B95CF9-B747-A74F-B643-23DB90F2F5F8}" dt="2024-07-13T09:26:08.116" v="124"/>
          <ac:inkMkLst>
            <pc:docMk/>
            <pc:sldMk cId="4127180759" sldId="260"/>
            <ac:inkMk id="87" creationId="{EDC77239-36EE-A60A-3290-8DD6C2286068}"/>
          </ac:inkMkLst>
        </pc:inkChg>
        <pc:inkChg chg="add del">
          <ac:chgData name="nabiel shihab" userId="b0847460a70d15b7" providerId="LiveId" clId="{09B95CF9-B747-A74F-B643-23DB90F2F5F8}" dt="2024-07-13T09:26:08.116" v="124"/>
          <ac:inkMkLst>
            <pc:docMk/>
            <pc:sldMk cId="4127180759" sldId="260"/>
            <ac:inkMk id="88" creationId="{7DABAB03-1ECF-3AB8-F6DB-82139B589BE0}"/>
          </ac:inkMkLst>
        </pc:inkChg>
        <pc:inkChg chg="add del reco">
          <ac:chgData name="nabiel shihab" userId="b0847460a70d15b7" providerId="LiveId" clId="{09B95CF9-B747-A74F-B643-23DB90F2F5F8}" dt="2024-07-13T09:26:27.990" v="128" actId="478"/>
          <ac:inkMkLst>
            <pc:docMk/>
            <pc:sldMk cId="4127180759" sldId="260"/>
            <ac:inkMk id="89" creationId="{36CA71EF-006C-BEA9-4A57-21D10B46ED2D}"/>
          </ac:inkMkLst>
        </pc:inkChg>
        <pc:inkChg chg="add del">
          <ac:chgData name="nabiel shihab" userId="b0847460a70d15b7" providerId="LiveId" clId="{09B95CF9-B747-A74F-B643-23DB90F2F5F8}" dt="2024-07-13T09:26:10.600" v="127"/>
          <ac:inkMkLst>
            <pc:docMk/>
            <pc:sldMk cId="4127180759" sldId="260"/>
            <ac:inkMk id="90" creationId="{6B676046-B930-A65B-9BBF-B1CE958D16DB}"/>
          </ac:inkMkLst>
        </pc:inkChg>
        <pc:inkChg chg="add del">
          <ac:chgData name="nabiel shihab" userId="b0847460a70d15b7" providerId="LiveId" clId="{09B95CF9-B747-A74F-B643-23DB90F2F5F8}" dt="2024-07-13T09:26:10.600" v="127"/>
          <ac:inkMkLst>
            <pc:docMk/>
            <pc:sldMk cId="4127180759" sldId="260"/>
            <ac:inkMk id="91" creationId="{720891E0-BFEC-34D6-ADE5-7BA7E674CFF3}"/>
          </ac:inkMkLst>
        </pc:inkChg>
        <pc:inkChg chg="add del reco">
          <ac:chgData name="nabiel shihab" userId="b0847460a70d15b7" providerId="LiveId" clId="{09B95CF9-B747-A74F-B643-23DB90F2F5F8}" dt="2024-07-13T09:26:27.990" v="128" actId="478"/>
          <ac:inkMkLst>
            <pc:docMk/>
            <pc:sldMk cId="4127180759" sldId="260"/>
            <ac:inkMk id="92" creationId="{EA93488F-442C-3304-F844-42B56B008F15}"/>
          </ac:inkMkLst>
        </pc:inkChg>
        <pc:inkChg chg="add del">
          <ac:chgData name="nabiel shihab" userId="b0847460a70d15b7" providerId="LiveId" clId="{09B95CF9-B747-A74F-B643-23DB90F2F5F8}" dt="2024-07-13T09:26:41.522" v="131"/>
          <ac:inkMkLst>
            <pc:docMk/>
            <pc:sldMk cId="4127180759" sldId="260"/>
            <ac:inkMk id="93" creationId="{3109CE80-4ECF-1713-8693-51E9A9A1AEDA}"/>
          </ac:inkMkLst>
        </pc:inkChg>
        <pc:inkChg chg="add">
          <ac:chgData name="nabiel shihab" userId="b0847460a70d15b7" providerId="LiveId" clId="{09B95CF9-B747-A74F-B643-23DB90F2F5F8}" dt="2024-07-13T09:27:44.714" v="132"/>
          <ac:inkMkLst>
            <pc:docMk/>
            <pc:sldMk cId="4127180759" sldId="260"/>
            <ac:inkMk id="94" creationId="{4FD91D54-91F4-0750-DC68-DD3E93BBFF9F}"/>
          </ac:inkMkLst>
        </pc:inkChg>
      </pc:sldChg>
      <pc:sldChg chg="addSp delSp modSp">
        <pc:chgData name="nabiel shihab" userId="b0847460a70d15b7" providerId="LiveId" clId="{09B95CF9-B747-A74F-B643-23DB90F2F5F8}" dt="2024-07-13T09:35:06.196" v="208" actId="478"/>
        <pc:sldMkLst>
          <pc:docMk/>
          <pc:sldMk cId="1710846140" sldId="261"/>
        </pc:sldMkLst>
        <pc:spChg chg="del">
          <ac:chgData name="nabiel shihab" userId="b0847460a70d15b7" providerId="LiveId" clId="{09B95CF9-B747-A74F-B643-23DB90F2F5F8}" dt="2024-07-13T09:30:14.123" v="144" actId="478"/>
          <ac:spMkLst>
            <pc:docMk/>
            <pc:sldMk cId="1710846140" sldId="261"/>
            <ac:spMk id="9" creationId="{50B18923-64F0-CB53-356F-FE43078DEBDF}"/>
          </ac:spMkLst>
        </pc:spChg>
        <pc:inkChg chg="add del">
          <ac:chgData name="nabiel shihab" userId="b0847460a70d15b7" providerId="LiveId" clId="{09B95CF9-B747-A74F-B643-23DB90F2F5F8}" dt="2024-07-13T09:29:04.647" v="135"/>
          <ac:inkMkLst>
            <pc:docMk/>
            <pc:sldMk cId="1710846140" sldId="261"/>
            <ac:inkMk id="7" creationId="{8B79E74C-FBA2-6209-3DDE-49610A18FCCD}"/>
          </ac:inkMkLst>
        </pc:inkChg>
        <pc:inkChg chg="add del">
          <ac:chgData name="nabiel shihab" userId="b0847460a70d15b7" providerId="LiveId" clId="{09B95CF9-B747-A74F-B643-23DB90F2F5F8}" dt="2024-07-13T09:29:04.647" v="135"/>
          <ac:inkMkLst>
            <pc:docMk/>
            <pc:sldMk cId="1710846140" sldId="261"/>
            <ac:inkMk id="10" creationId="{92F5F943-3535-81E8-4562-63BBD16A389B}"/>
          </ac:inkMkLst>
        </pc:inkChg>
        <pc:inkChg chg="add del reco">
          <ac:chgData name="nabiel shihab" userId="b0847460a70d15b7" providerId="LiveId" clId="{09B95CF9-B747-A74F-B643-23DB90F2F5F8}" dt="2024-07-13T09:31:52.012" v="166" actId="478"/>
          <ac:inkMkLst>
            <pc:docMk/>
            <pc:sldMk cId="1710846140" sldId="261"/>
            <ac:inkMk id="11" creationId="{4E64ABE9-5E00-8578-BE49-66E4AAD35C76}"/>
          </ac:inkMkLst>
        </pc:inkChg>
        <pc:inkChg chg="add del">
          <ac:chgData name="nabiel shihab" userId="b0847460a70d15b7" providerId="LiveId" clId="{09B95CF9-B747-A74F-B643-23DB90F2F5F8}" dt="2024-07-13T09:31:52.012" v="166" actId="478"/>
          <ac:inkMkLst>
            <pc:docMk/>
            <pc:sldMk cId="1710846140" sldId="261"/>
            <ac:inkMk id="12" creationId="{34EA15F4-694C-6BAD-7EB8-63548A8DAFB1}"/>
          </ac:inkMkLst>
        </pc:inkChg>
        <pc:inkChg chg="add del">
          <ac:chgData name="nabiel shihab" userId="b0847460a70d15b7" providerId="LiveId" clId="{09B95CF9-B747-A74F-B643-23DB90F2F5F8}" dt="2024-07-13T09:31:52.012" v="166" actId="478"/>
          <ac:inkMkLst>
            <pc:docMk/>
            <pc:sldMk cId="1710846140" sldId="261"/>
            <ac:inkMk id="13" creationId="{D445A642-5CFC-7511-2702-A670B52DE735}"/>
          </ac:inkMkLst>
        </pc:inkChg>
        <pc:inkChg chg="add del">
          <ac:chgData name="nabiel shihab" userId="b0847460a70d15b7" providerId="LiveId" clId="{09B95CF9-B747-A74F-B643-23DB90F2F5F8}" dt="2024-07-13T09:29:20.679" v="139"/>
          <ac:inkMkLst>
            <pc:docMk/>
            <pc:sldMk cId="1710846140" sldId="261"/>
            <ac:inkMk id="14" creationId="{810CA5B1-6ADB-6CF8-FB00-FC22AD29F4BA}"/>
          </ac:inkMkLst>
        </pc:inkChg>
        <pc:inkChg chg="add del">
          <ac:chgData name="nabiel shihab" userId="b0847460a70d15b7" providerId="LiveId" clId="{09B95CF9-B747-A74F-B643-23DB90F2F5F8}" dt="2024-07-13T09:29:27.883" v="141"/>
          <ac:inkMkLst>
            <pc:docMk/>
            <pc:sldMk cId="1710846140" sldId="261"/>
            <ac:inkMk id="15" creationId="{525C2877-DE1E-99B8-A9DE-C6660748F39B}"/>
          </ac:inkMkLst>
        </pc:inkChg>
        <pc:inkChg chg="add del">
          <ac:chgData name="nabiel shihab" userId="b0847460a70d15b7" providerId="LiveId" clId="{09B95CF9-B747-A74F-B643-23DB90F2F5F8}" dt="2024-07-13T09:31:52.012" v="166" actId="478"/>
          <ac:inkMkLst>
            <pc:docMk/>
            <pc:sldMk cId="1710846140" sldId="261"/>
            <ac:inkMk id="16" creationId="{E9DD6039-9B4E-117B-E5EF-A3E53EFB04C3}"/>
          </ac:inkMkLst>
        </pc:inkChg>
        <pc:inkChg chg="add del">
          <ac:chgData name="nabiel shihab" userId="b0847460a70d15b7" providerId="LiveId" clId="{09B95CF9-B747-A74F-B643-23DB90F2F5F8}" dt="2024-07-13T09:31:52.012" v="166" actId="478"/>
          <ac:inkMkLst>
            <pc:docMk/>
            <pc:sldMk cId="1710846140" sldId="261"/>
            <ac:inkMk id="17" creationId="{854780C2-B6E5-0B4F-86CC-E3DB4102D87E}"/>
          </ac:inkMkLst>
        </pc:inkChg>
        <pc:inkChg chg="add del">
          <ac:chgData name="nabiel shihab" userId="b0847460a70d15b7" providerId="LiveId" clId="{09B95CF9-B747-A74F-B643-23DB90F2F5F8}" dt="2024-07-13T09:30:32.869" v="148"/>
          <ac:inkMkLst>
            <pc:docMk/>
            <pc:sldMk cId="1710846140" sldId="261"/>
            <ac:inkMk id="18" creationId="{96F1919C-440A-1CCF-FE6C-F05CF5D8C6F9}"/>
          </ac:inkMkLst>
        </pc:inkChg>
        <pc:inkChg chg="add del">
          <ac:chgData name="nabiel shihab" userId="b0847460a70d15b7" providerId="LiveId" clId="{09B95CF9-B747-A74F-B643-23DB90F2F5F8}" dt="2024-07-13T09:30:32.869" v="148"/>
          <ac:inkMkLst>
            <pc:docMk/>
            <pc:sldMk cId="1710846140" sldId="261"/>
            <ac:inkMk id="19" creationId="{E10B710A-F6ED-DBA8-29C0-5AE051E82AAE}"/>
          </ac:inkMkLst>
        </pc:inkChg>
        <pc:inkChg chg="add del">
          <ac:chgData name="nabiel shihab" userId="b0847460a70d15b7" providerId="LiveId" clId="{09B95CF9-B747-A74F-B643-23DB90F2F5F8}" dt="2024-07-13T09:30:32.869" v="148"/>
          <ac:inkMkLst>
            <pc:docMk/>
            <pc:sldMk cId="1710846140" sldId="261"/>
            <ac:inkMk id="20" creationId="{DCED8FC0-5210-7FBE-B084-DA454C0F87FC}"/>
          </ac:inkMkLst>
        </pc:inkChg>
        <pc:inkChg chg="add del reco">
          <ac:chgData name="nabiel shihab" userId="b0847460a70d15b7" providerId="LiveId" clId="{09B95CF9-B747-A74F-B643-23DB90F2F5F8}" dt="2024-07-13T09:31:52.012" v="166" actId="478"/>
          <ac:inkMkLst>
            <pc:docMk/>
            <pc:sldMk cId="1710846140" sldId="261"/>
            <ac:inkMk id="21" creationId="{487E05CD-8C55-B146-273D-D6824B6C1D05}"/>
          </ac:inkMkLst>
        </pc:inkChg>
        <pc:inkChg chg="add del">
          <ac:chgData name="nabiel shihab" userId="b0847460a70d15b7" providerId="LiveId" clId="{09B95CF9-B747-A74F-B643-23DB90F2F5F8}" dt="2024-07-13T09:30:35.357" v="151"/>
          <ac:inkMkLst>
            <pc:docMk/>
            <pc:sldMk cId="1710846140" sldId="261"/>
            <ac:inkMk id="22" creationId="{60F1DA6B-15FA-854D-E9FB-6C6A9336ABB4}"/>
          </ac:inkMkLst>
        </pc:inkChg>
        <pc:inkChg chg="add del">
          <ac:chgData name="nabiel shihab" userId="b0847460a70d15b7" providerId="LiveId" clId="{09B95CF9-B747-A74F-B643-23DB90F2F5F8}" dt="2024-07-13T09:30:35.357" v="151"/>
          <ac:inkMkLst>
            <pc:docMk/>
            <pc:sldMk cId="1710846140" sldId="261"/>
            <ac:inkMk id="23" creationId="{A661F477-D867-CFDD-67FE-9B5DA6DB47EE}"/>
          </ac:inkMkLst>
        </pc:inkChg>
        <pc:inkChg chg="add del reco">
          <ac:chgData name="nabiel shihab" userId="b0847460a70d15b7" providerId="LiveId" clId="{09B95CF9-B747-A74F-B643-23DB90F2F5F8}" dt="2024-07-13T09:31:52.012" v="166" actId="478"/>
          <ac:inkMkLst>
            <pc:docMk/>
            <pc:sldMk cId="1710846140" sldId="261"/>
            <ac:inkMk id="24" creationId="{96DFEA75-D483-4AAC-8F30-C1411D91AE87}"/>
          </ac:inkMkLst>
        </pc:inkChg>
        <pc:inkChg chg="add del">
          <ac:chgData name="nabiel shihab" userId="b0847460a70d15b7" providerId="LiveId" clId="{09B95CF9-B747-A74F-B643-23DB90F2F5F8}" dt="2024-07-13T09:30:38.960" v="154"/>
          <ac:inkMkLst>
            <pc:docMk/>
            <pc:sldMk cId="1710846140" sldId="261"/>
            <ac:inkMk id="25" creationId="{2AA72D40-104C-D6ED-D933-1C379B142BB6}"/>
          </ac:inkMkLst>
        </pc:inkChg>
        <pc:inkChg chg="add del">
          <ac:chgData name="nabiel shihab" userId="b0847460a70d15b7" providerId="LiveId" clId="{09B95CF9-B747-A74F-B643-23DB90F2F5F8}" dt="2024-07-13T09:30:38.960" v="154"/>
          <ac:inkMkLst>
            <pc:docMk/>
            <pc:sldMk cId="1710846140" sldId="261"/>
            <ac:inkMk id="26" creationId="{4CC6D38E-8D56-110E-4562-2C502E44DA96}"/>
          </ac:inkMkLst>
        </pc:inkChg>
        <pc:inkChg chg="add del reco">
          <ac:chgData name="nabiel shihab" userId="b0847460a70d15b7" providerId="LiveId" clId="{09B95CF9-B747-A74F-B643-23DB90F2F5F8}" dt="2024-07-13T09:31:52.012" v="166" actId="478"/>
          <ac:inkMkLst>
            <pc:docMk/>
            <pc:sldMk cId="1710846140" sldId="261"/>
            <ac:inkMk id="27" creationId="{EE16ACB3-D93B-2237-CA3F-C283FBB67F46}"/>
          </ac:inkMkLst>
        </pc:inkChg>
        <pc:inkChg chg="add del">
          <ac:chgData name="nabiel shihab" userId="b0847460a70d15b7" providerId="LiveId" clId="{09B95CF9-B747-A74F-B643-23DB90F2F5F8}" dt="2024-07-13T09:30:39.991" v="157"/>
          <ac:inkMkLst>
            <pc:docMk/>
            <pc:sldMk cId="1710846140" sldId="261"/>
            <ac:inkMk id="28" creationId="{2DA046FC-A043-24B8-AC55-9C61BA858883}"/>
          </ac:inkMkLst>
        </pc:inkChg>
        <pc:inkChg chg="add del">
          <ac:chgData name="nabiel shihab" userId="b0847460a70d15b7" providerId="LiveId" clId="{09B95CF9-B747-A74F-B643-23DB90F2F5F8}" dt="2024-07-13T09:30:39.991" v="157"/>
          <ac:inkMkLst>
            <pc:docMk/>
            <pc:sldMk cId="1710846140" sldId="261"/>
            <ac:inkMk id="29" creationId="{D769B112-0AC1-721D-F69D-77BD1005EA1D}"/>
          </ac:inkMkLst>
        </pc:inkChg>
        <pc:inkChg chg="add del reco">
          <ac:chgData name="nabiel shihab" userId="b0847460a70d15b7" providerId="LiveId" clId="{09B95CF9-B747-A74F-B643-23DB90F2F5F8}" dt="2024-07-13T09:31:52.012" v="166" actId="478"/>
          <ac:inkMkLst>
            <pc:docMk/>
            <pc:sldMk cId="1710846140" sldId="261"/>
            <ac:inkMk id="30" creationId="{243FEC67-7598-91A6-7BA6-5F80E81D35C6}"/>
          </ac:inkMkLst>
        </pc:inkChg>
        <pc:inkChg chg="add del">
          <ac:chgData name="nabiel shihab" userId="b0847460a70d15b7" providerId="LiveId" clId="{09B95CF9-B747-A74F-B643-23DB90F2F5F8}" dt="2024-07-13T09:31:52.012" v="166" actId="478"/>
          <ac:inkMkLst>
            <pc:docMk/>
            <pc:sldMk cId="1710846140" sldId="261"/>
            <ac:inkMk id="31" creationId="{F04D9953-8D42-9AC6-39B4-F45F59F84462}"/>
          </ac:inkMkLst>
        </pc:inkChg>
        <pc:inkChg chg="add del">
          <ac:chgData name="nabiel shihab" userId="b0847460a70d15b7" providerId="LiveId" clId="{09B95CF9-B747-A74F-B643-23DB90F2F5F8}" dt="2024-07-13T09:30:53.202" v="162"/>
          <ac:inkMkLst>
            <pc:docMk/>
            <pc:sldMk cId="1710846140" sldId="261"/>
            <ac:inkMk id="32" creationId="{4BF0A1B9-09AF-EF0C-A575-2557B9181326}"/>
          </ac:inkMkLst>
        </pc:inkChg>
        <pc:inkChg chg="add del">
          <ac:chgData name="nabiel shihab" userId="b0847460a70d15b7" providerId="LiveId" clId="{09B95CF9-B747-A74F-B643-23DB90F2F5F8}" dt="2024-07-13T09:30:53.202" v="162"/>
          <ac:inkMkLst>
            <pc:docMk/>
            <pc:sldMk cId="1710846140" sldId="261"/>
            <ac:inkMk id="33" creationId="{66590D4A-8122-2D2A-A5EB-8496A9D99A8D}"/>
          </ac:inkMkLst>
        </pc:inkChg>
        <pc:inkChg chg="add del">
          <ac:chgData name="nabiel shihab" userId="b0847460a70d15b7" providerId="LiveId" clId="{09B95CF9-B747-A74F-B643-23DB90F2F5F8}" dt="2024-07-13T09:30:53.202" v="162"/>
          <ac:inkMkLst>
            <pc:docMk/>
            <pc:sldMk cId="1710846140" sldId="261"/>
            <ac:inkMk id="34" creationId="{97B687E8-3C6D-11ED-E722-F22450AEC40E}"/>
          </ac:inkMkLst>
        </pc:inkChg>
        <pc:inkChg chg="add del reco">
          <ac:chgData name="nabiel shihab" userId="b0847460a70d15b7" providerId="LiveId" clId="{09B95CF9-B747-A74F-B643-23DB90F2F5F8}" dt="2024-07-13T09:31:52.012" v="166" actId="478"/>
          <ac:inkMkLst>
            <pc:docMk/>
            <pc:sldMk cId="1710846140" sldId="261"/>
            <ac:inkMk id="35" creationId="{4E40B8CD-D643-E6E5-0143-B8C3447F6334}"/>
          </ac:inkMkLst>
        </pc:inkChg>
        <pc:inkChg chg="add del">
          <ac:chgData name="nabiel shihab" userId="b0847460a70d15b7" providerId="LiveId" clId="{09B95CF9-B747-A74F-B643-23DB90F2F5F8}" dt="2024-07-13T09:31:52.012" v="166" actId="478"/>
          <ac:inkMkLst>
            <pc:docMk/>
            <pc:sldMk cId="1710846140" sldId="261"/>
            <ac:inkMk id="36" creationId="{3831742D-31E0-3228-60B7-B56E4F42DBEB}"/>
          </ac:inkMkLst>
        </pc:inkChg>
        <pc:inkChg chg="add del">
          <ac:chgData name="nabiel shihab" userId="b0847460a70d15b7" providerId="LiveId" clId="{09B95CF9-B747-A74F-B643-23DB90F2F5F8}" dt="2024-07-13T09:31:39.105" v="165"/>
          <ac:inkMkLst>
            <pc:docMk/>
            <pc:sldMk cId="1710846140" sldId="261"/>
            <ac:inkMk id="37" creationId="{A009E665-3507-4D06-5902-4AA4BE15463C}"/>
          </ac:inkMkLst>
        </pc:inkChg>
        <pc:inkChg chg="add del">
          <ac:chgData name="nabiel shihab" userId="b0847460a70d15b7" providerId="LiveId" clId="{09B95CF9-B747-A74F-B643-23DB90F2F5F8}" dt="2024-07-13T09:33:54.720" v="169"/>
          <ac:inkMkLst>
            <pc:docMk/>
            <pc:sldMk cId="1710846140" sldId="261"/>
            <ac:inkMk id="38" creationId="{82A45D7F-A4A8-F13F-C051-F35E41D34E6F}"/>
          </ac:inkMkLst>
        </pc:inkChg>
        <pc:inkChg chg="add del">
          <ac:chgData name="nabiel shihab" userId="b0847460a70d15b7" providerId="LiveId" clId="{09B95CF9-B747-A74F-B643-23DB90F2F5F8}" dt="2024-07-13T09:33:54.720" v="169"/>
          <ac:inkMkLst>
            <pc:docMk/>
            <pc:sldMk cId="1710846140" sldId="261"/>
            <ac:inkMk id="39" creationId="{D9E20EEF-1E09-7F58-3971-AB9EC888F77F}"/>
          </ac:inkMkLst>
        </pc:inkChg>
        <pc:inkChg chg="add del reco">
          <ac:chgData name="nabiel shihab" userId="b0847460a70d15b7" providerId="LiveId" clId="{09B95CF9-B747-A74F-B643-23DB90F2F5F8}" dt="2024-07-13T09:35:06.196" v="208" actId="478"/>
          <ac:inkMkLst>
            <pc:docMk/>
            <pc:sldMk cId="1710846140" sldId="261"/>
            <ac:inkMk id="40" creationId="{781B2D09-1521-E3F8-D917-49A375EF38DB}"/>
          </ac:inkMkLst>
        </pc:inkChg>
        <pc:inkChg chg="add del">
          <ac:chgData name="nabiel shihab" userId="b0847460a70d15b7" providerId="LiveId" clId="{09B95CF9-B747-A74F-B643-23DB90F2F5F8}" dt="2024-07-13T09:33:59.560" v="173"/>
          <ac:inkMkLst>
            <pc:docMk/>
            <pc:sldMk cId="1710846140" sldId="261"/>
            <ac:inkMk id="41" creationId="{4A62B73E-24D7-88DF-78A6-AABB6C9F6A7B}"/>
          </ac:inkMkLst>
        </pc:inkChg>
        <pc:inkChg chg="add del">
          <ac:chgData name="nabiel shihab" userId="b0847460a70d15b7" providerId="LiveId" clId="{09B95CF9-B747-A74F-B643-23DB90F2F5F8}" dt="2024-07-13T09:33:59.560" v="173"/>
          <ac:inkMkLst>
            <pc:docMk/>
            <pc:sldMk cId="1710846140" sldId="261"/>
            <ac:inkMk id="42" creationId="{AC30CED4-BA24-CB25-374B-21A2D56F6139}"/>
          </ac:inkMkLst>
        </pc:inkChg>
        <pc:inkChg chg="add del">
          <ac:chgData name="nabiel shihab" userId="b0847460a70d15b7" providerId="LiveId" clId="{09B95CF9-B747-A74F-B643-23DB90F2F5F8}" dt="2024-07-13T09:33:59.560" v="173"/>
          <ac:inkMkLst>
            <pc:docMk/>
            <pc:sldMk cId="1710846140" sldId="261"/>
            <ac:inkMk id="43" creationId="{E68EF432-28E3-AD01-6135-C800338985DD}"/>
          </ac:inkMkLst>
        </pc:inkChg>
        <pc:inkChg chg="add del reco">
          <ac:chgData name="nabiel shihab" userId="b0847460a70d15b7" providerId="LiveId" clId="{09B95CF9-B747-A74F-B643-23DB90F2F5F8}" dt="2024-07-13T09:35:06.196" v="208" actId="478"/>
          <ac:inkMkLst>
            <pc:docMk/>
            <pc:sldMk cId="1710846140" sldId="261"/>
            <ac:inkMk id="44" creationId="{E22513E0-C2CB-3878-06D0-37020B84484A}"/>
          </ac:inkMkLst>
        </pc:inkChg>
        <pc:inkChg chg="add del">
          <ac:chgData name="nabiel shihab" userId="b0847460a70d15b7" providerId="LiveId" clId="{09B95CF9-B747-A74F-B643-23DB90F2F5F8}" dt="2024-07-13T09:35:06.196" v="208" actId="478"/>
          <ac:inkMkLst>
            <pc:docMk/>
            <pc:sldMk cId="1710846140" sldId="261"/>
            <ac:inkMk id="45" creationId="{B443EE10-C7D1-B015-D5B0-9B69B5E933B9}"/>
          </ac:inkMkLst>
        </pc:inkChg>
        <pc:inkChg chg="add del">
          <ac:chgData name="nabiel shihab" userId="b0847460a70d15b7" providerId="LiveId" clId="{09B95CF9-B747-A74F-B643-23DB90F2F5F8}" dt="2024-07-13T09:34:13.640" v="179"/>
          <ac:inkMkLst>
            <pc:docMk/>
            <pc:sldMk cId="1710846140" sldId="261"/>
            <ac:inkMk id="46" creationId="{CBF7618B-B5AF-ECBD-4062-CBC2BD936A4E}"/>
          </ac:inkMkLst>
        </pc:inkChg>
        <pc:inkChg chg="add del">
          <ac:chgData name="nabiel shihab" userId="b0847460a70d15b7" providerId="LiveId" clId="{09B95CF9-B747-A74F-B643-23DB90F2F5F8}" dt="2024-07-13T09:34:13.640" v="179"/>
          <ac:inkMkLst>
            <pc:docMk/>
            <pc:sldMk cId="1710846140" sldId="261"/>
            <ac:inkMk id="47" creationId="{33073F2C-1390-0730-ECFB-8C8143E0426C}"/>
          </ac:inkMkLst>
        </pc:inkChg>
        <pc:inkChg chg="add del">
          <ac:chgData name="nabiel shihab" userId="b0847460a70d15b7" providerId="LiveId" clId="{09B95CF9-B747-A74F-B643-23DB90F2F5F8}" dt="2024-07-13T09:34:13.640" v="179"/>
          <ac:inkMkLst>
            <pc:docMk/>
            <pc:sldMk cId="1710846140" sldId="261"/>
            <ac:inkMk id="48" creationId="{F969FCCE-0A05-01A8-52B6-45BC5F1A8680}"/>
          </ac:inkMkLst>
        </pc:inkChg>
        <pc:inkChg chg="add del">
          <ac:chgData name="nabiel shihab" userId="b0847460a70d15b7" providerId="LiveId" clId="{09B95CF9-B747-A74F-B643-23DB90F2F5F8}" dt="2024-07-13T09:34:13.640" v="179"/>
          <ac:inkMkLst>
            <pc:docMk/>
            <pc:sldMk cId="1710846140" sldId="261"/>
            <ac:inkMk id="49" creationId="{F244BD3A-3433-39CB-F4F9-32571176612D}"/>
          </ac:inkMkLst>
        </pc:inkChg>
        <pc:inkChg chg="add del reco">
          <ac:chgData name="nabiel shihab" userId="b0847460a70d15b7" providerId="LiveId" clId="{09B95CF9-B747-A74F-B643-23DB90F2F5F8}" dt="2024-07-13T09:35:06.196" v="208" actId="478"/>
          <ac:inkMkLst>
            <pc:docMk/>
            <pc:sldMk cId="1710846140" sldId="261"/>
            <ac:inkMk id="50" creationId="{5FB7B759-E1F0-0E51-3A7A-AB974F88B60B}"/>
          </ac:inkMkLst>
        </pc:inkChg>
        <pc:inkChg chg="add del">
          <ac:chgData name="nabiel shihab" userId="b0847460a70d15b7" providerId="LiveId" clId="{09B95CF9-B747-A74F-B643-23DB90F2F5F8}" dt="2024-07-13T09:34:15.793" v="182"/>
          <ac:inkMkLst>
            <pc:docMk/>
            <pc:sldMk cId="1710846140" sldId="261"/>
            <ac:inkMk id="51" creationId="{2D72EECB-8FC0-0504-93EA-8DD6F74B496B}"/>
          </ac:inkMkLst>
        </pc:inkChg>
        <pc:inkChg chg="add del">
          <ac:chgData name="nabiel shihab" userId="b0847460a70d15b7" providerId="LiveId" clId="{09B95CF9-B747-A74F-B643-23DB90F2F5F8}" dt="2024-07-13T09:34:15.793" v="182"/>
          <ac:inkMkLst>
            <pc:docMk/>
            <pc:sldMk cId="1710846140" sldId="261"/>
            <ac:inkMk id="52" creationId="{24DC3C86-3B48-8A92-A683-6BF638FD9FB9}"/>
          </ac:inkMkLst>
        </pc:inkChg>
        <pc:inkChg chg="add del mod reco modStrokes">
          <ac:chgData name="nabiel shihab" userId="b0847460a70d15b7" providerId="LiveId" clId="{09B95CF9-B747-A74F-B643-23DB90F2F5F8}" dt="2024-07-13T09:35:06.196" v="208" actId="478"/>
          <ac:inkMkLst>
            <pc:docMk/>
            <pc:sldMk cId="1710846140" sldId="261"/>
            <ac:inkMk id="53" creationId="{AE44698B-AE44-4BE2-A6D1-4ED64A38DCC4}"/>
          </ac:inkMkLst>
        </pc:inkChg>
        <pc:inkChg chg="add del">
          <ac:chgData name="nabiel shihab" userId="b0847460a70d15b7" providerId="LiveId" clId="{09B95CF9-B747-A74F-B643-23DB90F2F5F8}" dt="2024-07-13T09:34:23.811" v="186"/>
          <ac:inkMkLst>
            <pc:docMk/>
            <pc:sldMk cId="1710846140" sldId="261"/>
            <ac:inkMk id="54" creationId="{70BE717D-5AF2-992D-3133-AC068844E12A}"/>
          </ac:inkMkLst>
        </pc:inkChg>
        <pc:inkChg chg="add del">
          <ac:chgData name="nabiel shihab" userId="b0847460a70d15b7" providerId="LiveId" clId="{09B95CF9-B747-A74F-B643-23DB90F2F5F8}" dt="2024-07-13T09:34:23.811" v="186"/>
          <ac:inkMkLst>
            <pc:docMk/>
            <pc:sldMk cId="1710846140" sldId="261"/>
            <ac:inkMk id="55" creationId="{3267D099-D83F-88D5-3012-50B8B9102D01}"/>
          </ac:inkMkLst>
        </pc:inkChg>
        <pc:inkChg chg="add del">
          <ac:chgData name="nabiel shihab" userId="b0847460a70d15b7" providerId="LiveId" clId="{09B95CF9-B747-A74F-B643-23DB90F2F5F8}" dt="2024-07-13T09:35:06.196" v="208" actId="478"/>
          <ac:inkMkLst>
            <pc:docMk/>
            <pc:sldMk cId="1710846140" sldId="261"/>
            <ac:inkMk id="56" creationId="{BF3B4D07-2BB1-E4EC-3D81-DCA3687A715C}"/>
          </ac:inkMkLst>
        </pc:inkChg>
        <pc:inkChg chg="add del reco">
          <ac:chgData name="nabiel shihab" userId="b0847460a70d15b7" providerId="LiveId" clId="{09B95CF9-B747-A74F-B643-23DB90F2F5F8}" dt="2024-07-13T09:35:06.196" v="208" actId="478"/>
          <ac:inkMkLst>
            <pc:docMk/>
            <pc:sldMk cId="1710846140" sldId="261"/>
            <ac:inkMk id="57" creationId="{0A04BED4-81D3-C592-3398-C92575009E10}"/>
          </ac:inkMkLst>
        </pc:inkChg>
        <pc:inkChg chg="add del">
          <ac:chgData name="nabiel shihab" userId="b0847460a70d15b7" providerId="LiveId" clId="{09B95CF9-B747-A74F-B643-23DB90F2F5F8}" dt="2024-07-13T09:35:06.196" v="208" actId="478"/>
          <ac:inkMkLst>
            <pc:docMk/>
            <pc:sldMk cId="1710846140" sldId="261"/>
            <ac:inkMk id="58" creationId="{40E86E46-60B9-4511-3976-2B6F21353BED}"/>
          </ac:inkMkLst>
        </pc:inkChg>
        <pc:inkChg chg="add del">
          <ac:chgData name="nabiel shihab" userId="b0847460a70d15b7" providerId="LiveId" clId="{09B95CF9-B747-A74F-B643-23DB90F2F5F8}" dt="2024-07-13T09:34:32.955" v="191"/>
          <ac:inkMkLst>
            <pc:docMk/>
            <pc:sldMk cId="1710846140" sldId="261"/>
            <ac:inkMk id="59" creationId="{985A9027-8FD9-D2D1-9EA8-16D6849BCCA4}"/>
          </ac:inkMkLst>
        </pc:inkChg>
        <pc:inkChg chg="add del">
          <ac:chgData name="nabiel shihab" userId="b0847460a70d15b7" providerId="LiveId" clId="{09B95CF9-B747-A74F-B643-23DB90F2F5F8}" dt="2024-07-13T09:34:32.955" v="191"/>
          <ac:inkMkLst>
            <pc:docMk/>
            <pc:sldMk cId="1710846140" sldId="261"/>
            <ac:inkMk id="60" creationId="{BC889E46-91E7-BFB4-A23B-DDA7DD6CF2E3}"/>
          </ac:inkMkLst>
        </pc:inkChg>
        <pc:inkChg chg="add del">
          <ac:chgData name="nabiel shihab" userId="b0847460a70d15b7" providerId="LiveId" clId="{09B95CF9-B747-A74F-B643-23DB90F2F5F8}" dt="2024-07-13T09:34:32.955" v="191"/>
          <ac:inkMkLst>
            <pc:docMk/>
            <pc:sldMk cId="1710846140" sldId="261"/>
            <ac:inkMk id="61" creationId="{C101EC44-440B-1A37-F89F-E7074F9A0EF2}"/>
          </ac:inkMkLst>
        </pc:inkChg>
        <pc:inkChg chg="add del reco">
          <ac:chgData name="nabiel shihab" userId="b0847460a70d15b7" providerId="LiveId" clId="{09B95CF9-B747-A74F-B643-23DB90F2F5F8}" dt="2024-07-13T09:35:06.196" v="208" actId="478"/>
          <ac:inkMkLst>
            <pc:docMk/>
            <pc:sldMk cId="1710846140" sldId="261"/>
            <ac:inkMk id="62" creationId="{7E9A15DE-238D-F876-5F40-A71792497E13}"/>
          </ac:inkMkLst>
        </pc:inkChg>
        <pc:inkChg chg="add del">
          <ac:chgData name="nabiel shihab" userId="b0847460a70d15b7" providerId="LiveId" clId="{09B95CF9-B747-A74F-B643-23DB90F2F5F8}" dt="2024-07-13T09:34:44.408" v="195"/>
          <ac:inkMkLst>
            <pc:docMk/>
            <pc:sldMk cId="1710846140" sldId="261"/>
            <ac:inkMk id="63" creationId="{B9FEBD4B-62D0-C749-E37C-575248A9FCF5}"/>
          </ac:inkMkLst>
        </pc:inkChg>
        <pc:inkChg chg="add del">
          <ac:chgData name="nabiel shihab" userId="b0847460a70d15b7" providerId="LiveId" clId="{09B95CF9-B747-A74F-B643-23DB90F2F5F8}" dt="2024-07-13T09:34:44.408" v="195"/>
          <ac:inkMkLst>
            <pc:docMk/>
            <pc:sldMk cId="1710846140" sldId="261"/>
            <ac:inkMk id="64" creationId="{0342CA4D-C783-230F-7001-62D04EEF19DB}"/>
          </ac:inkMkLst>
        </pc:inkChg>
        <pc:inkChg chg="add del">
          <ac:chgData name="nabiel shihab" userId="b0847460a70d15b7" providerId="LiveId" clId="{09B95CF9-B747-A74F-B643-23DB90F2F5F8}" dt="2024-07-13T09:34:46.168" v="198"/>
          <ac:inkMkLst>
            <pc:docMk/>
            <pc:sldMk cId="1710846140" sldId="261"/>
            <ac:inkMk id="65" creationId="{E64E88D7-1680-E540-3E67-12447C4A0559}"/>
          </ac:inkMkLst>
        </pc:inkChg>
        <pc:inkChg chg="add del reco">
          <ac:chgData name="nabiel shihab" userId="b0847460a70d15b7" providerId="LiveId" clId="{09B95CF9-B747-A74F-B643-23DB90F2F5F8}" dt="2024-07-13T09:35:06.196" v="208" actId="478"/>
          <ac:inkMkLst>
            <pc:docMk/>
            <pc:sldMk cId="1710846140" sldId="261"/>
            <ac:inkMk id="66" creationId="{1D54B257-F172-0A47-7F92-B0B51B972817}"/>
          </ac:inkMkLst>
        </pc:inkChg>
        <pc:inkChg chg="add del">
          <ac:chgData name="nabiel shihab" userId="b0847460a70d15b7" providerId="LiveId" clId="{09B95CF9-B747-A74F-B643-23DB90F2F5F8}" dt="2024-07-13T09:34:46.168" v="198"/>
          <ac:inkMkLst>
            <pc:docMk/>
            <pc:sldMk cId="1710846140" sldId="261"/>
            <ac:inkMk id="67" creationId="{31029D3C-CFA1-A822-AF60-632A455820E6}"/>
          </ac:inkMkLst>
        </pc:inkChg>
        <pc:inkChg chg="add del">
          <ac:chgData name="nabiel shihab" userId="b0847460a70d15b7" providerId="LiveId" clId="{09B95CF9-B747-A74F-B643-23DB90F2F5F8}" dt="2024-07-13T09:34:46.168" v="198"/>
          <ac:inkMkLst>
            <pc:docMk/>
            <pc:sldMk cId="1710846140" sldId="261"/>
            <ac:inkMk id="68" creationId="{D67C2484-6FEC-0357-A517-25F72E8D11E3}"/>
          </ac:inkMkLst>
        </pc:inkChg>
        <pc:inkChg chg="add del mod reco modStrokes">
          <ac:chgData name="nabiel shihab" userId="b0847460a70d15b7" providerId="LiveId" clId="{09B95CF9-B747-A74F-B643-23DB90F2F5F8}" dt="2024-07-13T09:35:06.196" v="208" actId="478"/>
          <ac:inkMkLst>
            <pc:docMk/>
            <pc:sldMk cId="1710846140" sldId="261"/>
            <ac:inkMk id="69" creationId="{3F1711B6-2BBC-0579-388D-5A1D752052C4}"/>
          </ac:inkMkLst>
        </pc:inkChg>
        <pc:inkChg chg="add del">
          <ac:chgData name="nabiel shihab" userId="b0847460a70d15b7" providerId="LiveId" clId="{09B95CF9-B747-A74F-B643-23DB90F2F5F8}" dt="2024-07-13T09:34:51.463" v="203"/>
          <ac:inkMkLst>
            <pc:docMk/>
            <pc:sldMk cId="1710846140" sldId="261"/>
            <ac:inkMk id="70" creationId="{B0CE8D75-3297-6892-5418-43121817857E}"/>
          </ac:inkMkLst>
        </pc:inkChg>
        <pc:inkChg chg="add del">
          <ac:chgData name="nabiel shihab" userId="b0847460a70d15b7" providerId="LiveId" clId="{09B95CF9-B747-A74F-B643-23DB90F2F5F8}" dt="2024-07-13T09:34:51.463" v="203"/>
          <ac:inkMkLst>
            <pc:docMk/>
            <pc:sldMk cId="1710846140" sldId="261"/>
            <ac:inkMk id="71" creationId="{D3A338D8-4037-BDE9-2675-4E6902FE4C7E}"/>
          </ac:inkMkLst>
        </pc:inkChg>
        <pc:inkChg chg="add del">
          <ac:chgData name="nabiel shihab" userId="b0847460a70d15b7" providerId="LiveId" clId="{09B95CF9-B747-A74F-B643-23DB90F2F5F8}" dt="2024-07-13T09:34:51.463" v="203"/>
          <ac:inkMkLst>
            <pc:docMk/>
            <pc:sldMk cId="1710846140" sldId="261"/>
            <ac:inkMk id="72" creationId="{94592712-ADBB-A6CC-87A3-567F39AF12EA}"/>
          </ac:inkMkLst>
        </pc:inkChg>
        <pc:inkChg chg="add del">
          <ac:chgData name="nabiel shihab" userId="b0847460a70d15b7" providerId="LiveId" clId="{09B95CF9-B747-A74F-B643-23DB90F2F5F8}" dt="2024-07-13T09:34:51.463" v="203"/>
          <ac:inkMkLst>
            <pc:docMk/>
            <pc:sldMk cId="1710846140" sldId="261"/>
            <ac:inkMk id="73" creationId="{4B88FAF2-F069-33F1-5AF5-C98A7982E863}"/>
          </ac:inkMkLst>
        </pc:inkChg>
        <pc:inkChg chg="add del mod reco modStrokes">
          <ac:chgData name="nabiel shihab" userId="b0847460a70d15b7" providerId="LiveId" clId="{09B95CF9-B747-A74F-B643-23DB90F2F5F8}" dt="2024-07-13T09:35:06.196" v="208" actId="478"/>
          <ac:inkMkLst>
            <pc:docMk/>
            <pc:sldMk cId="1710846140" sldId="261"/>
            <ac:inkMk id="74" creationId="{C839D1AA-64F0-4890-945C-01C0B34A2C8E}"/>
          </ac:inkMkLst>
        </pc:inkChg>
        <pc:inkChg chg="add del">
          <ac:chgData name="nabiel shihab" userId="b0847460a70d15b7" providerId="LiveId" clId="{09B95CF9-B747-A74F-B643-23DB90F2F5F8}" dt="2024-07-13T09:35:06.196" v="208" actId="478"/>
          <ac:inkMkLst>
            <pc:docMk/>
            <pc:sldMk cId="1710846140" sldId="261"/>
            <ac:inkMk id="75" creationId="{3C5BE45D-AA81-C7DC-DE2B-2D217FB326F2}"/>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99EBA-A9A6-49B1-BC97-5244AF28E37D}"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591A9CE5-99EB-449C-9A2B-D6EF0F2AFB50}">
      <dgm:prSet phldrT="[Text]" custT="1"/>
      <dgm:spPr/>
      <dgm:t>
        <a:bodyPr/>
        <a:lstStyle/>
        <a:p>
          <a:r>
            <a:rPr lang="en-US" sz="2000" b="1" dirty="0"/>
            <a:t>Machine learning</a:t>
          </a:r>
        </a:p>
      </dgm:t>
    </dgm:pt>
    <dgm:pt modelId="{D027121F-CA66-42BC-9855-399C9A3CDA4D}" type="parTrans" cxnId="{CD1400AD-D118-4F80-A45D-DFCBDE9B41BB}">
      <dgm:prSet/>
      <dgm:spPr/>
      <dgm:t>
        <a:bodyPr/>
        <a:lstStyle/>
        <a:p>
          <a:endParaRPr lang="en-US"/>
        </a:p>
      </dgm:t>
    </dgm:pt>
    <dgm:pt modelId="{1FBDCDFC-893F-4799-8231-4AEB0712DDBA}" type="sibTrans" cxnId="{CD1400AD-D118-4F80-A45D-DFCBDE9B41BB}">
      <dgm:prSet/>
      <dgm:spPr/>
      <dgm:t>
        <a:bodyPr/>
        <a:lstStyle/>
        <a:p>
          <a:endParaRPr lang="en-US"/>
        </a:p>
      </dgm:t>
    </dgm:pt>
    <dgm:pt modelId="{B356608B-9AFB-40A9-A215-F46627E30410}">
      <dgm:prSet phldrT="[Text]"/>
      <dgm:spPr/>
      <dgm:t>
        <a:bodyPr/>
        <a:lstStyle/>
        <a:p>
          <a:r>
            <a:rPr lang="en-US" b="1" dirty="0"/>
            <a:t>Supervised Learning</a:t>
          </a:r>
        </a:p>
      </dgm:t>
    </dgm:pt>
    <dgm:pt modelId="{951C867C-68BA-459C-9F55-D8B061479203}" type="parTrans" cxnId="{03E2A0D5-9AA1-4229-BE51-3B7AC60FBB58}">
      <dgm:prSet/>
      <dgm:spPr/>
      <dgm:t>
        <a:bodyPr/>
        <a:lstStyle/>
        <a:p>
          <a:endParaRPr lang="en-US"/>
        </a:p>
      </dgm:t>
    </dgm:pt>
    <dgm:pt modelId="{A80DB0F1-FA5C-4756-BE40-1D88F6A1BF2E}" type="sibTrans" cxnId="{03E2A0D5-9AA1-4229-BE51-3B7AC60FBB58}">
      <dgm:prSet/>
      <dgm:spPr/>
      <dgm:t>
        <a:bodyPr/>
        <a:lstStyle/>
        <a:p>
          <a:endParaRPr lang="en-US"/>
        </a:p>
      </dgm:t>
    </dgm:pt>
    <dgm:pt modelId="{92A50A27-DAAE-4756-84C0-6D17480B9956}">
      <dgm:prSet phldrT="[Text]"/>
      <dgm:spPr/>
      <dgm:t>
        <a:bodyPr/>
        <a:lstStyle/>
        <a:p>
          <a:r>
            <a:rPr lang="en-US" b="1" dirty="0"/>
            <a:t>Semi-supervised learning</a:t>
          </a:r>
        </a:p>
      </dgm:t>
    </dgm:pt>
    <dgm:pt modelId="{324347E7-9901-4A2D-99FD-ECCE6BDA062E}" type="parTrans" cxnId="{F4565EA0-EE89-4681-BA92-494C6ADE82A6}">
      <dgm:prSet/>
      <dgm:spPr/>
      <dgm:t>
        <a:bodyPr/>
        <a:lstStyle/>
        <a:p>
          <a:endParaRPr lang="en-US"/>
        </a:p>
      </dgm:t>
    </dgm:pt>
    <dgm:pt modelId="{E399FCB4-3504-40FE-8340-D12535F582AA}" type="sibTrans" cxnId="{F4565EA0-EE89-4681-BA92-494C6ADE82A6}">
      <dgm:prSet/>
      <dgm:spPr/>
      <dgm:t>
        <a:bodyPr/>
        <a:lstStyle/>
        <a:p>
          <a:endParaRPr lang="en-US"/>
        </a:p>
      </dgm:t>
    </dgm:pt>
    <dgm:pt modelId="{621B4861-D043-4566-8699-7548DFC9B3CD}">
      <dgm:prSet phldrT="[Text]"/>
      <dgm:spPr/>
      <dgm:t>
        <a:bodyPr/>
        <a:lstStyle/>
        <a:p>
          <a:r>
            <a:rPr lang="en-US" b="1" dirty="0" err="1"/>
            <a:t>Reinforecement</a:t>
          </a:r>
          <a:r>
            <a:rPr lang="en-US" b="1" dirty="0"/>
            <a:t> Learning</a:t>
          </a:r>
        </a:p>
      </dgm:t>
    </dgm:pt>
    <dgm:pt modelId="{578FA30C-DA80-4AE1-9E65-6654FF217BD7}" type="parTrans" cxnId="{6BE9C39D-EFF9-4403-87F8-E9CAA10FCBF0}">
      <dgm:prSet/>
      <dgm:spPr/>
      <dgm:t>
        <a:bodyPr/>
        <a:lstStyle/>
        <a:p>
          <a:endParaRPr lang="en-US"/>
        </a:p>
      </dgm:t>
    </dgm:pt>
    <dgm:pt modelId="{E51C5194-7A35-4EE0-A585-30AA358434E5}" type="sibTrans" cxnId="{6BE9C39D-EFF9-4403-87F8-E9CAA10FCBF0}">
      <dgm:prSet/>
      <dgm:spPr/>
      <dgm:t>
        <a:bodyPr/>
        <a:lstStyle/>
        <a:p>
          <a:endParaRPr lang="en-US"/>
        </a:p>
      </dgm:t>
    </dgm:pt>
    <dgm:pt modelId="{89B197B1-4F3D-468C-AC3C-6CCCE850CEDB}">
      <dgm:prSet phldrT="[Text]"/>
      <dgm:spPr/>
      <dgm:t>
        <a:bodyPr/>
        <a:lstStyle/>
        <a:p>
          <a:r>
            <a:rPr lang="en-US" dirty="0"/>
            <a:t>Classification</a:t>
          </a:r>
        </a:p>
      </dgm:t>
    </dgm:pt>
    <dgm:pt modelId="{99CA210D-538F-43B8-971C-7CFD84CB2FA0}" type="parTrans" cxnId="{992EF6F5-9BD9-4C91-9D1B-715BA69D7DC2}">
      <dgm:prSet/>
      <dgm:spPr/>
      <dgm:t>
        <a:bodyPr/>
        <a:lstStyle/>
        <a:p>
          <a:endParaRPr lang="en-US"/>
        </a:p>
      </dgm:t>
    </dgm:pt>
    <dgm:pt modelId="{6DBB2E0A-0D65-40DC-AAE8-2C3082D53B84}" type="sibTrans" cxnId="{992EF6F5-9BD9-4C91-9D1B-715BA69D7DC2}">
      <dgm:prSet/>
      <dgm:spPr/>
      <dgm:t>
        <a:bodyPr/>
        <a:lstStyle/>
        <a:p>
          <a:endParaRPr lang="en-US"/>
        </a:p>
      </dgm:t>
    </dgm:pt>
    <dgm:pt modelId="{EB10A62C-EB90-4FC2-8B25-F5E0CC4D012B}">
      <dgm:prSet phldrT="[Text]"/>
      <dgm:spPr/>
      <dgm:t>
        <a:bodyPr/>
        <a:lstStyle/>
        <a:p>
          <a:r>
            <a:rPr lang="en-US" dirty="0"/>
            <a:t>Labeled data </a:t>
          </a:r>
        </a:p>
        <a:p>
          <a:r>
            <a:rPr lang="en-US" dirty="0"/>
            <a:t>(continuous values)</a:t>
          </a:r>
        </a:p>
      </dgm:t>
    </dgm:pt>
    <dgm:pt modelId="{E3EBEF6D-E47D-4FFC-AC1E-A12C00D71B32}" type="parTrans" cxnId="{B0C0AE55-4DDD-4202-B963-6ABB9770A077}">
      <dgm:prSet/>
      <dgm:spPr/>
      <dgm:t>
        <a:bodyPr/>
        <a:lstStyle/>
        <a:p>
          <a:endParaRPr lang="en-US"/>
        </a:p>
      </dgm:t>
    </dgm:pt>
    <dgm:pt modelId="{82A30AF8-C4CE-44A9-A424-E39402E7C6B6}" type="sibTrans" cxnId="{B0C0AE55-4DDD-4202-B963-6ABB9770A077}">
      <dgm:prSet/>
      <dgm:spPr/>
      <dgm:t>
        <a:bodyPr/>
        <a:lstStyle/>
        <a:p>
          <a:endParaRPr lang="en-US"/>
        </a:p>
      </dgm:t>
    </dgm:pt>
    <dgm:pt modelId="{87F045CE-F4B3-4E62-8A6B-9CE5903C5BDD}">
      <dgm:prSet phldrT="[Text]"/>
      <dgm:spPr/>
      <dgm:t>
        <a:bodyPr/>
        <a:lstStyle/>
        <a:p>
          <a:r>
            <a:rPr lang="en-US" dirty="0"/>
            <a:t>Clustering</a:t>
          </a:r>
        </a:p>
      </dgm:t>
    </dgm:pt>
    <dgm:pt modelId="{71B8586F-5145-4375-8ED3-E86637DCCA3A}" type="parTrans" cxnId="{05DA2F25-E636-4692-A1DD-A79BEB521E9D}">
      <dgm:prSet/>
      <dgm:spPr/>
      <dgm:t>
        <a:bodyPr/>
        <a:lstStyle/>
        <a:p>
          <a:endParaRPr lang="en-US"/>
        </a:p>
      </dgm:t>
    </dgm:pt>
    <dgm:pt modelId="{B3CF9333-8F9C-4834-92D4-B25C6A44721D}" type="sibTrans" cxnId="{05DA2F25-E636-4692-A1DD-A79BEB521E9D}">
      <dgm:prSet/>
      <dgm:spPr/>
      <dgm:t>
        <a:bodyPr/>
        <a:lstStyle/>
        <a:p>
          <a:endParaRPr lang="en-US"/>
        </a:p>
      </dgm:t>
    </dgm:pt>
    <dgm:pt modelId="{4F9891F7-6E06-4167-9ADF-A078A548A567}">
      <dgm:prSet phldrT="[Text]"/>
      <dgm:spPr/>
      <dgm:t>
        <a:bodyPr/>
        <a:lstStyle/>
        <a:p>
          <a:r>
            <a:rPr lang="en-US" dirty="0"/>
            <a:t>Dimensionality reduction</a:t>
          </a:r>
        </a:p>
      </dgm:t>
    </dgm:pt>
    <dgm:pt modelId="{6BA830DF-5C53-4741-8479-265C9F3457B1}" type="parTrans" cxnId="{AB29A187-B433-45ED-82C6-511BD9CF2FD2}">
      <dgm:prSet/>
      <dgm:spPr/>
      <dgm:t>
        <a:bodyPr/>
        <a:lstStyle/>
        <a:p>
          <a:endParaRPr lang="en-US"/>
        </a:p>
      </dgm:t>
    </dgm:pt>
    <dgm:pt modelId="{32754839-17A7-4D34-8831-B37B1113D2C3}" type="sibTrans" cxnId="{AB29A187-B433-45ED-82C6-511BD9CF2FD2}">
      <dgm:prSet/>
      <dgm:spPr/>
      <dgm:t>
        <a:bodyPr/>
        <a:lstStyle/>
        <a:p>
          <a:endParaRPr lang="en-US"/>
        </a:p>
      </dgm:t>
    </dgm:pt>
    <dgm:pt modelId="{6C4EF181-3DC8-44E6-9C5D-11E58A2DB32F}">
      <dgm:prSet phldrT="[Text]"/>
      <dgm:spPr/>
      <dgm:t>
        <a:bodyPr/>
        <a:lstStyle/>
        <a:p>
          <a:r>
            <a:rPr lang="en-US" dirty="0"/>
            <a:t>Labeled data </a:t>
          </a:r>
        </a:p>
        <a:p>
          <a:r>
            <a:rPr lang="en-US" dirty="0"/>
            <a:t>(discrete classes)</a:t>
          </a:r>
        </a:p>
      </dgm:t>
    </dgm:pt>
    <dgm:pt modelId="{F396E9C9-C232-4798-BE52-051DD50576DB}" type="parTrans" cxnId="{41276594-8BC1-492F-8E4B-8FB87D68821A}">
      <dgm:prSet/>
      <dgm:spPr/>
      <dgm:t>
        <a:bodyPr/>
        <a:lstStyle/>
        <a:p>
          <a:endParaRPr lang="en-US"/>
        </a:p>
      </dgm:t>
    </dgm:pt>
    <dgm:pt modelId="{888AE078-064C-448B-BCF1-AF6D55FC8992}" type="sibTrans" cxnId="{41276594-8BC1-492F-8E4B-8FB87D68821A}">
      <dgm:prSet/>
      <dgm:spPr/>
      <dgm:t>
        <a:bodyPr/>
        <a:lstStyle/>
        <a:p>
          <a:endParaRPr lang="en-US"/>
        </a:p>
      </dgm:t>
    </dgm:pt>
    <dgm:pt modelId="{EBD6D0CF-B20E-49F5-AAE8-B600866A9923}">
      <dgm:prSet phldrT="[Text]"/>
      <dgm:spPr/>
      <dgm:t>
        <a:bodyPr/>
        <a:lstStyle/>
        <a:p>
          <a:r>
            <a:rPr lang="en-US" b="1" dirty="0"/>
            <a:t>Unsupervised Learning</a:t>
          </a:r>
        </a:p>
      </dgm:t>
    </dgm:pt>
    <dgm:pt modelId="{E96DF08B-38C7-48FC-AB0E-876BDCE9D035}" type="parTrans" cxnId="{9F4BB620-D7A6-4489-9AD8-0539762CC651}">
      <dgm:prSet/>
      <dgm:spPr/>
      <dgm:t>
        <a:bodyPr/>
        <a:lstStyle/>
        <a:p>
          <a:endParaRPr lang="en-US"/>
        </a:p>
      </dgm:t>
    </dgm:pt>
    <dgm:pt modelId="{B88592B4-13D2-478E-AE7B-E09A00B52424}" type="sibTrans" cxnId="{9F4BB620-D7A6-4489-9AD8-0539762CC651}">
      <dgm:prSet/>
      <dgm:spPr/>
      <dgm:t>
        <a:bodyPr/>
        <a:lstStyle/>
        <a:p>
          <a:endParaRPr lang="en-US"/>
        </a:p>
      </dgm:t>
    </dgm:pt>
    <dgm:pt modelId="{43ACCEDA-00D5-49C7-A851-BBDEE00EA2EE}">
      <dgm:prSet phldrT="[Text]"/>
      <dgm:spPr/>
      <dgm:t>
        <a:bodyPr/>
        <a:lstStyle/>
        <a:p>
          <a:r>
            <a:rPr lang="en-US" dirty="0"/>
            <a:t>Regression</a:t>
          </a:r>
        </a:p>
      </dgm:t>
    </dgm:pt>
    <dgm:pt modelId="{204A2D73-1495-4F7B-83BF-FC4FB3043AE9}" type="parTrans" cxnId="{DE109335-1705-4C6C-892F-786DDED89936}">
      <dgm:prSet/>
      <dgm:spPr/>
      <dgm:t>
        <a:bodyPr/>
        <a:lstStyle/>
        <a:p>
          <a:endParaRPr lang="en-US"/>
        </a:p>
      </dgm:t>
    </dgm:pt>
    <dgm:pt modelId="{F2D65089-12C4-4720-A81A-2D8579439E61}" type="sibTrans" cxnId="{DE109335-1705-4C6C-892F-786DDED89936}">
      <dgm:prSet/>
      <dgm:spPr/>
      <dgm:t>
        <a:bodyPr/>
        <a:lstStyle/>
        <a:p>
          <a:endParaRPr lang="en-US"/>
        </a:p>
      </dgm:t>
    </dgm:pt>
    <dgm:pt modelId="{6F41BE87-47F9-4A07-B401-5E21E730F0EF}">
      <dgm:prSet phldrT="[Text]"/>
      <dgm:spPr/>
      <dgm:t>
        <a:bodyPr/>
        <a:lstStyle/>
        <a:p>
          <a:r>
            <a:rPr lang="en-US" dirty="0"/>
            <a:t>Unlabeled data</a:t>
          </a:r>
        </a:p>
      </dgm:t>
    </dgm:pt>
    <dgm:pt modelId="{12474F80-17EC-457B-893E-54077C89415E}" type="parTrans" cxnId="{5E87B6B1-A568-44F1-A5AB-14DCE2C3F727}">
      <dgm:prSet/>
      <dgm:spPr/>
      <dgm:t>
        <a:bodyPr/>
        <a:lstStyle/>
        <a:p>
          <a:endParaRPr lang="en-US"/>
        </a:p>
      </dgm:t>
    </dgm:pt>
    <dgm:pt modelId="{512BB746-F2BC-47F7-BD8A-DF4C84D54F2D}" type="sibTrans" cxnId="{5E87B6B1-A568-44F1-A5AB-14DCE2C3F727}">
      <dgm:prSet/>
      <dgm:spPr/>
      <dgm:t>
        <a:bodyPr/>
        <a:lstStyle/>
        <a:p>
          <a:endParaRPr lang="en-US"/>
        </a:p>
      </dgm:t>
    </dgm:pt>
    <dgm:pt modelId="{1E8502FB-4854-41E2-90BC-6B1988A964AF}">
      <dgm:prSet phldrT="[Text]"/>
      <dgm:spPr/>
      <dgm:t>
        <a:bodyPr/>
        <a:lstStyle/>
        <a:p>
          <a:r>
            <a:rPr lang="en-US" dirty="0"/>
            <a:t>Combine labeled + unlabeled data</a:t>
          </a:r>
        </a:p>
      </dgm:t>
    </dgm:pt>
    <dgm:pt modelId="{DE85BEE7-8727-4396-9E88-D39136FE37DF}" type="parTrans" cxnId="{E3FA47FA-F678-42DE-85A2-CCA5A2E99F1F}">
      <dgm:prSet/>
      <dgm:spPr/>
      <dgm:t>
        <a:bodyPr/>
        <a:lstStyle/>
        <a:p>
          <a:endParaRPr lang="en-US"/>
        </a:p>
      </dgm:t>
    </dgm:pt>
    <dgm:pt modelId="{DE990185-09CF-412E-947A-6F76EDC91987}" type="sibTrans" cxnId="{E3FA47FA-F678-42DE-85A2-CCA5A2E99F1F}">
      <dgm:prSet/>
      <dgm:spPr/>
      <dgm:t>
        <a:bodyPr/>
        <a:lstStyle/>
        <a:p>
          <a:endParaRPr lang="en-US"/>
        </a:p>
      </dgm:t>
    </dgm:pt>
    <dgm:pt modelId="{3B231733-CF3B-4FD2-B226-56713C23C026}">
      <dgm:prSet phldrT="[Text]"/>
      <dgm:spPr/>
      <dgm:t>
        <a:bodyPr/>
        <a:lstStyle/>
        <a:p>
          <a:r>
            <a:rPr lang="en-US" dirty="0"/>
            <a:t>Classification</a:t>
          </a:r>
        </a:p>
      </dgm:t>
    </dgm:pt>
    <dgm:pt modelId="{D0864B86-C20E-485E-8D7F-A02356388D94}" type="parTrans" cxnId="{4A6EC0E7-7AFE-4B7D-B50F-03BA00A67F13}">
      <dgm:prSet/>
      <dgm:spPr/>
      <dgm:t>
        <a:bodyPr/>
        <a:lstStyle/>
        <a:p>
          <a:endParaRPr lang="en-US"/>
        </a:p>
      </dgm:t>
    </dgm:pt>
    <dgm:pt modelId="{95FBD131-9F9C-464B-8E45-58248186A6EE}" type="sibTrans" cxnId="{4A6EC0E7-7AFE-4B7D-B50F-03BA00A67F13}">
      <dgm:prSet/>
      <dgm:spPr/>
      <dgm:t>
        <a:bodyPr/>
        <a:lstStyle/>
        <a:p>
          <a:endParaRPr lang="en-US"/>
        </a:p>
      </dgm:t>
    </dgm:pt>
    <dgm:pt modelId="{19DE7812-C57B-4CBC-9189-D5681558819C}">
      <dgm:prSet phldrT="[Text]"/>
      <dgm:spPr/>
      <dgm:t>
        <a:bodyPr/>
        <a:lstStyle/>
        <a:p>
          <a:r>
            <a:rPr lang="en-US" dirty="0"/>
            <a:t>Regression</a:t>
          </a:r>
        </a:p>
      </dgm:t>
    </dgm:pt>
    <dgm:pt modelId="{F5FB8244-FF9B-4C90-8CB5-02E520A7DB26}" type="parTrans" cxnId="{49A09DB1-E93A-4245-9F06-E745E4D62DB4}">
      <dgm:prSet/>
      <dgm:spPr/>
      <dgm:t>
        <a:bodyPr/>
        <a:lstStyle/>
        <a:p>
          <a:endParaRPr lang="en-US"/>
        </a:p>
      </dgm:t>
    </dgm:pt>
    <dgm:pt modelId="{052C681A-3C75-4807-8C40-86AEA6176C15}" type="sibTrans" cxnId="{49A09DB1-E93A-4245-9F06-E745E4D62DB4}">
      <dgm:prSet/>
      <dgm:spPr/>
      <dgm:t>
        <a:bodyPr/>
        <a:lstStyle/>
        <a:p>
          <a:endParaRPr lang="en-US"/>
        </a:p>
      </dgm:t>
    </dgm:pt>
    <dgm:pt modelId="{CDAAF794-1484-4A19-ADFC-0288AA24D76B}">
      <dgm:prSet phldrT="[Text]"/>
      <dgm:spPr/>
      <dgm:t>
        <a:bodyPr/>
        <a:lstStyle/>
        <a:p>
          <a:r>
            <a:rPr lang="en-US" dirty="0"/>
            <a:t>Association</a:t>
          </a:r>
        </a:p>
      </dgm:t>
    </dgm:pt>
    <dgm:pt modelId="{0F4AE59E-142F-4D84-9626-AB11639BEFBA}" type="parTrans" cxnId="{C2942589-154E-4AC8-9F36-4ED2FE7D2555}">
      <dgm:prSet/>
      <dgm:spPr/>
      <dgm:t>
        <a:bodyPr/>
        <a:lstStyle/>
        <a:p>
          <a:endParaRPr lang="en-US"/>
        </a:p>
      </dgm:t>
    </dgm:pt>
    <dgm:pt modelId="{4BFFF7C7-3299-4DC6-B7B8-72FF4D4EF349}" type="sibTrans" cxnId="{C2942589-154E-4AC8-9F36-4ED2FE7D2555}">
      <dgm:prSet/>
      <dgm:spPr/>
      <dgm:t>
        <a:bodyPr/>
        <a:lstStyle/>
        <a:p>
          <a:endParaRPr lang="en-US"/>
        </a:p>
      </dgm:t>
    </dgm:pt>
    <dgm:pt modelId="{79DBA1C2-71C2-4ED2-BE8D-01FCC8C188D1}">
      <dgm:prSet phldrT="[Text]"/>
      <dgm:spPr/>
      <dgm:t>
        <a:bodyPr/>
        <a:lstStyle/>
        <a:p>
          <a:r>
            <a:rPr lang="en-US" dirty="0"/>
            <a:t>Rewards &amp; Penalties</a:t>
          </a:r>
        </a:p>
      </dgm:t>
    </dgm:pt>
    <dgm:pt modelId="{CE809904-ED1A-4DAA-8477-DD5A4E0B1856}" type="parTrans" cxnId="{68F8382D-2569-473B-B821-085FDA503412}">
      <dgm:prSet/>
      <dgm:spPr/>
      <dgm:t>
        <a:bodyPr/>
        <a:lstStyle/>
        <a:p>
          <a:endParaRPr lang="en-US"/>
        </a:p>
      </dgm:t>
    </dgm:pt>
    <dgm:pt modelId="{E25E875B-72D4-45E7-86C4-A0B4B70E29D3}" type="sibTrans" cxnId="{68F8382D-2569-473B-B821-085FDA503412}">
      <dgm:prSet/>
      <dgm:spPr/>
      <dgm:t>
        <a:bodyPr/>
        <a:lstStyle/>
        <a:p>
          <a:endParaRPr lang="en-US"/>
        </a:p>
      </dgm:t>
    </dgm:pt>
    <dgm:pt modelId="{A2531C0F-8ADE-4504-B39F-6A1B23005CFB}">
      <dgm:prSet phldrT="[Text]"/>
      <dgm:spPr/>
      <dgm:t>
        <a:bodyPr/>
        <a:lstStyle/>
        <a:p>
          <a:r>
            <a:rPr lang="en-US" dirty="0"/>
            <a:t>Trial-and-error learning process</a:t>
          </a:r>
        </a:p>
      </dgm:t>
    </dgm:pt>
    <dgm:pt modelId="{E49E6868-D347-4C24-9E48-5A629AF5794A}" type="parTrans" cxnId="{FB0D77B3-61E7-45E3-BEFC-8FF1B2F2BEE5}">
      <dgm:prSet/>
      <dgm:spPr/>
      <dgm:t>
        <a:bodyPr/>
        <a:lstStyle/>
        <a:p>
          <a:endParaRPr lang="en-US"/>
        </a:p>
      </dgm:t>
    </dgm:pt>
    <dgm:pt modelId="{EA2FCB23-B783-4978-8F14-1C2C0D640972}" type="sibTrans" cxnId="{FB0D77B3-61E7-45E3-BEFC-8FF1B2F2BEE5}">
      <dgm:prSet/>
      <dgm:spPr/>
      <dgm:t>
        <a:bodyPr/>
        <a:lstStyle/>
        <a:p>
          <a:endParaRPr lang="en-US"/>
        </a:p>
      </dgm:t>
    </dgm:pt>
    <dgm:pt modelId="{B75D922C-31FE-445B-94EB-BD8574DAF3FC}" type="pres">
      <dgm:prSet presAssocID="{EC199EBA-A9A6-49B1-BC97-5244AF28E37D}" presName="hierChild1" presStyleCnt="0">
        <dgm:presLayoutVars>
          <dgm:orgChart val="1"/>
          <dgm:chPref val="1"/>
          <dgm:dir/>
          <dgm:animOne val="branch"/>
          <dgm:animLvl val="lvl"/>
          <dgm:resizeHandles/>
        </dgm:presLayoutVars>
      </dgm:prSet>
      <dgm:spPr/>
    </dgm:pt>
    <dgm:pt modelId="{E96FD6C2-DE3D-4EAD-8E1D-12044DE1AB4A}" type="pres">
      <dgm:prSet presAssocID="{591A9CE5-99EB-449C-9A2B-D6EF0F2AFB50}" presName="hierRoot1" presStyleCnt="0">
        <dgm:presLayoutVars>
          <dgm:hierBranch val="init"/>
        </dgm:presLayoutVars>
      </dgm:prSet>
      <dgm:spPr/>
    </dgm:pt>
    <dgm:pt modelId="{1ED0F412-04FF-45B7-BB52-10A04ABD3B62}" type="pres">
      <dgm:prSet presAssocID="{591A9CE5-99EB-449C-9A2B-D6EF0F2AFB50}" presName="rootComposite1" presStyleCnt="0"/>
      <dgm:spPr/>
    </dgm:pt>
    <dgm:pt modelId="{7D25BC08-1E8E-4BDD-BFC5-05AC35F54134}" type="pres">
      <dgm:prSet presAssocID="{591A9CE5-99EB-449C-9A2B-D6EF0F2AFB50}" presName="rootText1" presStyleLbl="node0" presStyleIdx="0" presStyleCnt="1" custScaleX="471006" custLinFactNeighborX="-41191">
        <dgm:presLayoutVars>
          <dgm:chPref val="3"/>
        </dgm:presLayoutVars>
      </dgm:prSet>
      <dgm:spPr/>
    </dgm:pt>
    <dgm:pt modelId="{6990CC8E-EE6D-476F-ADE9-22DD03DAEC09}" type="pres">
      <dgm:prSet presAssocID="{591A9CE5-99EB-449C-9A2B-D6EF0F2AFB50}" presName="rootConnector1" presStyleLbl="node1" presStyleIdx="0" presStyleCnt="0"/>
      <dgm:spPr/>
    </dgm:pt>
    <dgm:pt modelId="{CDBF3FD9-4A94-4D77-95B1-5E184CFFCA8D}" type="pres">
      <dgm:prSet presAssocID="{591A9CE5-99EB-449C-9A2B-D6EF0F2AFB50}" presName="hierChild2" presStyleCnt="0"/>
      <dgm:spPr/>
    </dgm:pt>
    <dgm:pt modelId="{26FA3E34-93BF-4FF6-90AB-D24B9F630D93}" type="pres">
      <dgm:prSet presAssocID="{951C867C-68BA-459C-9F55-D8B061479203}" presName="Name37" presStyleLbl="parChTrans1D2" presStyleIdx="0" presStyleCnt="4"/>
      <dgm:spPr/>
    </dgm:pt>
    <dgm:pt modelId="{C78D6821-E762-41FA-B8B5-9C752016BBC3}" type="pres">
      <dgm:prSet presAssocID="{B356608B-9AFB-40A9-A215-F46627E30410}" presName="hierRoot2" presStyleCnt="0">
        <dgm:presLayoutVars>
          <dgm:hierBranch val="init"/>
        </dgm:presLayoutVars>
      </dgm:prSet>
      <dgm:spPr/>
    </dgm:pt>
    <dgm:pt modelId="{C2B91228-F2B7-44EE-A6A0-0EC8489E033A}" type="pres">
      <dgm:prSet presAssocID="{B356608B-9AFB-40A9-A215-F46627E30410}" presName="rootComposite" presStyleCnt="0"/>
      <dgm:spPr/>
    </dgm:pt>
    <dgm:pt modelId="{349C88DE-43C7-46D3-B106-2582B7A37C38}" type="pres">
      <dgm:prSet presAssocID="{B356608B-9AFB-40A9-A215-F46627E30410}" presName="rootText" presStyleLbl="node2" presStyleIdx="0" presStyleCnt="4" custScaleX="115876" custLinFactX="-7911" custLinFactNeighborX="-100000">
        <dgm:presLayoutVars>
          <dgm:chPref val="3"/>
        </dgm:presLayoutVars>
      </dgm:prSet>
      <dgm:spPr/>
    </dgm:pt>
    <dgm:pt modelId="{E81D3965-4FAE-4FEA-BE30-3CA288894822}" type="pres">
      <dgm:prSet presAssocID="{B356608B-9AFB-40A9-A215-F46627E30410}" presName="rootConnector" presStyleLbl="node2" presStyleIdx="0" presStyleCnt="4"/>
      <dgm:spPr/>
    </dgm:pt>
    <dgm:pt modelId="{7E2460F0-42C2-43ED-84F8-98D08AD0C4EF}" type="pres">
      <dgm:prSet presAssocID="{B356608B-9AFB-40A9-A215-F46627E30410}" presName="hierChild4" presStyleCnt="0"/>
      <dgm:spPr/>
    </dgm:pt>
    <dgm:pt modelId="{49AEEE45-9465-4CB2-868A-F7D547EB8B7E}" type="pres">
      <dgm:prSet presAssocID="{F396E9C9-C232-4798-BE52-051DD50576DB}" presName="Name37" presStyleLbl="parChTrans1D3" presStyleIdx="0" presStyleCnt="5"/>
      <dgm:spPr/>
    </dgm:pt>
    <dgm:pt modelId="{4417C59A-8369-43B1-9389-68E675134823}" type="pres">
      <dgm:prSet presAssocID="{6C4EF181-3DC8-44E6-9C5D-11E58A2DB32F}" presName="hierRoot2" presStyleCnt="0">
        <dgm:presLayoutVars>
          <dgm:hierBranch val="init"/>
        </dgm:presLayoutVars>
      </dgm:prSet>
      <dgm:spPr/>
    </dgm:pt>
    <dgm:pt modelId="{27B6F81F-A659-4591-8460-8B3EC28F3DA6}" type="pres">
      <dgm:prSet presAssocID="{6C4EF181-3DC8-44E6-9C5D-11E58A2DB32F}" presName="rootComposite" presStyleCnt="0"/>
      <dgm:spPr/>
    </dgm:pt>
    <dgm:pt modelId="{397EF216-971F-4A65-A707-DEEC50BEEFEC}" type="pres">
      <dgm:prSet presAssocID="{6C4EF181-3DC8-44E6-9C5D-11E58A2DB32F}" presName="rootText" presStyleLbl="node3" presStyleIdx="0" presStyleCnt="5" custScaleX="149805" custLinFactX="-7911" custLinFactNeighborX="-100000">
        <dgm:presLayoutVars>
          <dgm:chPref val="3"/>
        </dgm:presLayoutVars>
      </dgm:prSet>
      <dgm:spPr/>
    </dgm:pt>
    <dgm:pt modelId="{1673785C-FDB3-49CA-99F0-DD82747C9194}" type="pres">
      <dgm:prSet presAssocID="{6C4EF181-3DC8-44E6-9C5D-11E58A2DB32F}" presName="rootConnector" presStyleLbl="node3" presStyleIdx="0" presStyleCnt="5"/>
      <dgm:spPr/>
    </dgm:pt>
    <dgm:pt modelId="{E74359F6-3AB4-4808-AAF9-93A2CFDC51CA}" type="pres">
      <dgm:prSet presAssocID="{6C4EF181-3DC8-44E6-9C5D-11E58A2DB32F}" presName="hierChild4" presStyleCnt="0"/>
      <dgm:spPr/>
    </dgm:pt>
    <dgm:pt modelId="{259B9133-F609-404C-82A9-C4399C02C41C}" type="pres">
      <dgm:prSet presAssocID="{99CA210D-538F-43B8-971C-7CFD84CB2FA0}" presName="Name37" presStyleLbl="parChTrans1D4" presStyleIdx="0" presStyleCnt="8"/>
      <dgm:spPr/>
    </dgm:pt>
    <dgm:pt modelId="{6E2A434B-C492-48DA-887E-8B3CC61E1806}" type="pres">
      <dgm:prSet presAssocID="{89B197B1-4F3D-468C-AC3C-6CCCE850CEDB}" presName="hierRoot2" presStyleCnt="0">
        <dgm:presLayoutVars>
          <dgm:hierBranch val="init"/>
        </dgm:presLayoutVars>
      </dgm:prSet>
      <dgm:spPr/>
    </dgm:pt>
    <dgm:pt modelId="{EB21D473-55F0-4C50-BF93-0CF2C9BF5CE6}" type="pres">
      <dgm:prSet presAssocID="{89B197B1-4F3D-468C-AC3C-6CCCE850CEDB}" presName="rootComposite" presStyleCnt="0"/>
      <dgm:spPr/>
    </dgm:pt>
    <dgm:pt modelId="{E5E0BDDD-3F51-4770-9BF2-37B431731458}" type="pres">
      <dgm:prSet presAssocID="{89B197B1-4F3D-468C-AC3C-6CCCE850CEDB}" presName="rootText" presStyleLbl="node4" presStyleIdx="0" presStyleCnt="8" custLinFactNeighborX="-32041">
        <dgm:presLayoutVars>
          <dgm:chPref val="3"/>
        </dgm:presLayoutVars>
      </dgm:prSet>
      <dgm:spPr/>
    </dgm:pt>
    <dgm:pt modelId="{81EB66C2-9618-4EF2-AD3D-F23B93F7D97D}" type="pres">
      <dgm:prSet presAssocID="{89B197B1-4F3D-468C-AC3C-6CCCE850CEDB}" presName="rootConnector" presStyleLbl="node4" presStyleIdx="0" presStyleCnt="8"/>
      <dgm:spPr/>
    </dgm:pt>
    <dgm:pt modelId="{DFBBB03B-F48B-4894-B4C1-D418D663B074}" type="pres">
      <dgm:prSet presAssocID="{89B197B1-4F3D-468C-AC3C-6CCCE850CEDB}" presName="hierChild4" presStyleCnt="0"/>
      <dgm:spPr/>
    </dgm:pt>
    <dgm:pt modelId="{17A33496-0455-4212-80B8-521E2098B871}" type="pres">
      <dgm:prSet presAssocID="{89B197B1-4F3D-468C-AC3C-6CCCE850CEDB}" presName="hierChild5" presStyleCnt="0"/>
      <dgm:spPr/>
    </dgm:pt>
    <dgm:pt modelId="{43A36212-C435-4775-9855-413CC3169673}" type="pres">
      <dgm:prSet presAssocID="{6C4EF181-3DC8-44E6-9C5D-11E58A2DB32F}" presName="hierChild5" presStyleCnt="0"/>
      <dgm:spPr/>
    </dgm:pt>
    <dgm:pt modelId="{A2FC4F7E-9C83-41AB-A973-AF7C3E80A44B}" type="pres">
      <dgm:prSet presAssocID="{E3EBEF6D-E47D-4FFC-AC1E-A12C00D71B32}" presName="Name37" presStyleLbl="parChTrans1D3" presStyleIdx="1" presStyleCnt="5"/>
      <dgm:spPr/>
    </dgm:pt>
    <dgm:pt modelId="{F9FA5DDF-0415-4E57-AB24-8D7FE00B6FD9}" type="pres">
      <dgm:prSet presAssocID="{EB10A62C-EB90-4FC2-8B25-F5E0CC4D012B}" presName="hierRoot2" presStyleCnt="0">
        <dgm:presLayoutVars>
          <dgm:hierBranch val="init"/>
        </dgm:presLayoutVars>
      </dgm:prSet>
      <dgm:spPr/>
    </dgm:pt>
    <dgm:pt modelId="{549FE666-3E98-485E-9605-09F321697736}" type="pres">
      <dgm:prSet presAssocID="{EB10A62C-EB90-4FC2-8B25-F5E0CC4D012B}" presName="rootComposite" presStyleCnt="0"/>
      <dgm:spPr/>
    </dgm:pt>
    <dgm:pt modelId="{DBAB8E6A-EBF7-4104-B195-7DFA9AB769D8}" type="pres">
      <dgm:prSet presAssocID="{EB10A62C-EB90-4FC2-8B25-F5E0CC4D012B}" presName="rootText" presStyleLbl="node3" presStyleIdx="1" presStyleCnt="5" custScaleX="179258" custLinFactNeighborX="-28062">
        <dgm:presLayoutVars>
          <dgm:chPref val="3"/>
        </dgm:presLayoutVars>
      </dgm:prSet>
      <dgm:spPr/>
    </dgm:pt>
    <dgm:pt modelId="{CDF036D6-0EEC-4C1D-916B-04A635EDD440}" type="pres">
      <dgm:prSet presAssocID="{EB10A62C-EB90-4FC2-8B25-F5E0CC4D012B}" presName="rootConnector" presStyleLbl="node3" presStyleIdx="1" presStyleCnt="5"/>
      <dgm:spPr/>
    </dgm:pt>
    <dgm:pt modelId="{D896E112-D320-4B29-8743-BEBB7EFFDDCE}" type="pres">
      <dgm:prSet presAssocID="{EB10A62C-EB90-4FC2-8B25-F5E0CC4D012B}" presName="hierChild4" presStyleCnt="0"/>
      <dgm:spPr/>
    </dgm:pt>
    <dgm:pt modelId="{479CE314-2088-472A-B9DD-B07A8E836E67}" type="pres">
      <dgm:prSet presAssocID="{204A2D73-1495-4F7B-83BF-FC4FB3043AE9}" presName="Name37" presStyleLbl="parChTrans1D4" presStyleIdx="1" presStyleCnt="8"/>
      <dgm:spPr/>
    </dgm:pt>
    <dgm:pt modelId="{4DB1F31C-9352-4421-B39B-5290A0BE4734}" type="pres">
      <dgm:prSet presAssocID="{43ACCEDA-00D5-49C7-A851-BBDEE00EA2EE}" presName="hierRoot2" presStyleCnt="0">
        <dgm:presLayoutVars>
          <dgm:hierBranch val="init"/>
        </dgm:presLayoutVars>
      </dgm:prSet>
      <dgm:spPr/>
    </dgm:pt>
    <dgm:pt modelId="{5BB0DF14-FC6A-4A4A-AEAC-3102AA0F8D88}" type="pres">
      <dgm:prSet presAssocID="{43ACCEDA-00D5-49C7-A851-BBDEE00EA2EE}" presName="rootComposite" presStyleCnt="0"/>
      <dgm:spPr/>
    </dgm:pt>
    <dgm:pt modelId="{E1861D4C-2E5E-47CA-A6F6-670ADEA67AB0}" type="pres">
      <dgm:prSet presAssocID="{43ACCEDA-00D5-49C7-A851-BBDEE00EA2EE}" presName="rootText" presStyleLbl="node4" presStyleIdx="1" presStyleCnt="8" custLinFactNeighborX="-35568">
        <dgm:presLayoutVars>
          <dgm:chPref val="3"/>
        </dgm:presLayoutVars>
      </dgm:prSet>
      <dgm:spPr/>
    </dgm:pt>
    <dgm:pt modelId="{B61A478B-098C-4685-884D-1CD28DC546F4}" type="pres">
      <dgm:prSet presAssocID="{43ACCEDA-00D5-49C7-A851-BBDEE00EA2EE}" presName="rootConnector" presStyleLbl="node4" presStyleIdx="1" presStyleCnt="8"/>
      <dgm:spPr/>
    </dgm:pt>
    <dgm:pt modelId="{3DFE2F3C-1429-4019-B518-DD6B158F39CA}" type="pres">
      <dgm:prSet presAssocID="{43ACCEDA-00D5-49C7-A851-BBDEE00EA2EE}" presName="hierChild4" presStyleCnt="0"/>
      <dgm:spPr/>
    </dgm:pt>
    <dgm:pt modelId="{CEEF70FB-5A68-4920-A232-24996D1A1672}" type="pres">
      <dgm:prSet presAssocID="{43ACCEDA-00D5-49C7-A851-BBDEE00EA2EE}" presName="hierChild5" presStyleCnt="0"/>
      <dgm:spPr/>
    </dgm:pt>
    <dgm:pt modelId="{37C2C798-2FF2-4018-B174-69FB8C0B1239}" type="pres">
      <dgm:prSet presAssocID="{EB10A62C-EB90-4FC2-8B25-F5E0CC4D012B}" presName="hierChild5" presStyleCnt="0"/>
      <dgm:spPr/>
    </dgm:pt>
    <dgm:pt modelId="{CD7112A3-1AD2-4406-BD20-4F0EECF6B466}" type="pres">
      <dgm:prSet presAssocID="{B356608B-9AFB-40A9-A215-F46627E30410}" presName="hierChild5" presStyleCnt="0"/>
      <dgm:spPr/>
    </dgm:pt>
    <dgm:pt modelId="{D8985D53-806A-4562-A351-345C3A70C6EB}" type="pres">
      <dgm:prSet presAssocID="{E96DF08B-38C7-48FC-AB0E-876BDCE9D035}" presName="Name37" presStyleLbl="parChTrans1D2" presStyleIdx="1" presStyleCnt="4"/>
      <dgm:spPr/>
    </dgm:pt>
    <dgm:pt modelId="{5984E288-6488-454C-B0F0-2BAE242F0707}" type="pres">
      <dgm:prSet presAssocID="{EBD6D0CF-B20E-49F5-AAE8-B600866A9923}" presName="hierRoot2" presStyleCnt="0">
        <dgm:presLayoutVars>
          <dgm:hierBranch val="init"/>
        </dgm:presLayoutVars>
      </dgm:prSet>
      <dgm:spPr/>
    </dgm:pt>
    <dgm:pt modelId="{BB168021-D692-4F44-ACA3-8ABB9C873709}" type="pres">
      <dgm:prSet presAssocID="{EBD6D0CF-B20E-49F5-AAE8-B600866A9923}" presName="rootComposite" presStyleCnt="0"/>
      <dgm:spPr/>
    </dgm:pt>
    <dgm:pt modelId="{BD25DF86-D8E4-4730-B1FC-A3F46648C805}" type="pres">
      <dgm:prSet presAssocID="{EBD6D0CF-B20E-49F5-AAE8-B600866A9923}" presName="rootText" presStyleLbl="node2" presStyleIdx="1" presStyleCnt="4" custScaleX="119157" custLinFactNeighborX="-16825">
        <dgm:presLayoutVars>
          <dgm:chPref val="3"/>
        </dgm:presLayoutVars>
      </dgm:prSet>
      <dgm:spPr/>
    </dgm:pt>
    <dgm:pt modelId="{7113CDD3-A57C-4DD7-A537-1DE7E39B7048}" type="pres">
      <dgm:prSet presAssocID="{EBD6D0CF-B20E-49F5-AAE8-B600866A9923}" presName="rootConnector" presStyleLbl="node2" presStyleIdx="1" presStyleCnt="4"/>
      <dgm:spPr/>
    </dgm:pt>
    <dgm:pt modelId="{5AD614D8-487B-4EC5-97F9-930B9421C23F}" type="pres">
      <dgm:prSet presAssocID="{EBD6D0CF-B20E-49F5-AAE8-B600866A9923}" presName="hierChild4" presStyleCnt="0"/>
      <dgm:spPr/>
    </dgm:pt>
    <dgm:pt modelId="{5384B3CF-18B3-4B06-98C3-4FCD79385EDA}" type="pres">
      <dgm:prSet presAssocID="{12474F80-17EC-457B-893E-54077C89415E}" presName="Name37" presStyleLbl="parChTrans1D3" presStyleIdx="2" presStyleCnt="5"/>
      <dgm:spPr/>
    </dgm:pt>
    <dgm:pt modelId="{4966A7AE-DBEF-4A5A-A027-9A19E1618723}" type="pres">
      <dgm:prSet presAssocID="{6F41BE87-47F9-4A07-B401-5E21E730F0EF}" presName="hierRoot2" presStyleCnt="0">
        <dgm:presLayoutVars>
          <dgm:hierBranch val="init"/>
        </dgm:presLayoutVars>
      </dgm:prSet>
      <dgm:spPr/>
    </dgm:pt>
    <dgm:pt modelId="{A3BBB6E3-BEC1-4F4F-B95D-BE0BB15C6972}" type="pres">
      <dgm:prSet presAssocID="{6F41BE87-47F9-4A07-B401-5E21E730F0EF}" presName="rootComposite" presStyleCnt="0"/>
      <dgm:spPr/>
    </dgm:pt>
    <dgm:pt modelId="{0C36CC09-5E61-4D6F-9C3D-19B70239568C}" type="pres">
      <dgm:prSet presAssocID="{6F41BE87-47F9-4A07-B401-5E21E730F0EF}" presName="rootText" presStyleLbl="node3" presStyleIdx="2" presStyleCnt="5" custScaleX="163895" custLinFactNeighborX="-16825">
        <dgm:presLayoutVars>
          <dgm:chPref val="3"/>
        </dgm:presLayoutVars>
      </dgm:prSet>
      <dgm:spPr/>
    </dgm:pt>
    <dgm:pt modelId="{4ADB94F5-A358-4773-89C3-31FBE87B0328}" type="pres">
      <dgm:prSet presAssocID="{6F41BE87-47F9-4A07-B401-5E21E730F0EF}" presName="rootConnector" presStyleLbl="node3" presStyleIdx="2" presStyleCnt="5"/>
      <dgm:spPr/>
    </dgm:pt>
    <dgm:pt modelId="{25B3A574-6F9A-449A-ADA8-100F8473BAF9}" type="pres">
      <dgm:prSet presAssocID="{6F41BE87-47F9-4A07-B401-5E21E730F0EF}" presName="hierChild4" presStyleCnt="0"/>
      <dgm:spPr/>
    </dgm:pt>
    <dgm:pt modelId="{9A5A126A-95A0-4FE4-961D-43E5F64DD51A}" type="pres">
      <dgm:prSet presAssocID="{71B8586F-5145-4375-8ED3-E86637DCCA3A}" presName="Name37" presStyleLbl="parChTrans1D4" presStyleIdx="2" presStyleCnt="8"/>
      <dgm:spPr/>
    </dgm:pt>
    <dgm:pt modelId="{5571697F-DD9C-46B1-BDCE-39C19F6B419D}" type="pres">
      <dgm:prSet presAssocID="{87F045CE-F4B3-4E62-8A6B-9CE5903C5BDD}" presName="hierRoot2" presStyleCnt="0">
        <dgm:presLayoutVars>
          <dgm:hierBranch val="init"/>
        </dgm:presLayoutVars>
      </dgm:prSet>
      <dgm:spPr/>
    </dgm:pt>
    <dgm:pt modelId="{2A43C52A-0D07-4351-9EE2-D825A2731CE9}" type="pres">
      <dgm:prSet presAssocID="{87F045CE-F4B3-4E62-8A6B-9CE5903C5BDD}" presName="rootComposite" presStyleCnt="0"/>
      <dgm:spPr/>
    </dgm:pt>
    <dgm:pt modelId="{B9AA0148-A18E-4874-B6E8-B5E6C978FF9C}" type="pres">
      <dgm:prSet presAssocID="{87F045CE-F4B3-4E62-8A6B-9CE5903C5BDD}" presName="rootText" presStyleLbl="node4" presStyleIdx="2" presStyleCnt="8" custLinFactNeighborX="-16825">
        <dgm:presLayoutVars>
          <dgm:chPref val="3"/>
        </dgm:presLayoutVars>
      </dgm:prSet>
      <dgm:spPr/>
    </dgm:pt>
    <dgm:pt modelId="{392BB982-C5B1-4935-ACE6-A452B7BFFE40}" type="pres">
      <dgm:prSet presAssocID="{87F045CE-F4B3-4E62-8A6B-9CE5903C5BDD}" presName="rootConnector" presStyleLbl="node4" presStyleIdx="2" presStyleCnt="8"/>
      <dgm:spPr/>
    </dgm:pt>
    <dgm:pt modelId="{F65CE02D-8B03-4899-9650-2DC92BB2B333}" type="pres">
      <dgm:prSet presAssocID="{87F045CE-F4B3-4E62-8A6B-9CE5903C5BDD}" presName="hierChild4" presStyleCnt="0"/>
      <dgm:spPr/>
    </dgm:pt>
    <dgm:pt modelId="{B0FE42D7-427A-4800-A6C6-4C97BCF9DE0B}" type="pres">
      <dgm:prSet presAssocID="{87F045CE-F4B3-4E62-8A6B-9CE5903C5BDD}" presName="hierChild5" presStyleCnt="0"/>
      <dgm:spPr/>
    </dgm:pt>
    <dgm:pt modelId="{FA369501-AA20-4B61-8DE3-29DCFEBBEBD1}" type="pres">
      <dgm:prSet presAssocID="{6BA830DF-5C53-4741-8479-265C9F3457B1}" presName="Name37" presStyleLbl="parChTrans1D4" presStyleIdx="3" presStyleCnt="8"/>
      <dgm:spPr/>
    </dgm:pt>
    <dgm:pt modelId="{BF75F753-EBE6-4770-925F-FA251A0D4AC0}" type="pres">
      <dgm:prSet presAssocID="{4F9891F7-6E06-4167-9ADF-A078A548A567}" presName="hierRoot2" presStyleCnt="0">
        <dgm:presLayoutVars>
          <dgm:hierBranch val="init"/>
        </dgm:presLayoutVars>
      </dgm:prSet>
      <dgm:spPr/>
    </dgm:pt>
    <dgm:pt modelId="{B4DC4B3D-7D9E-4CAF-9770-E0669FEA01F1}" type="pres">
      <dgm:prSet presAssocID="{4F9891F7-6E06-4167-9ADF-A078A548A567}" presName="rootComposite" presStyleCnt="0"/>
      <dgm:spPr/>
    </dgm:pt>
    <dgm:pt modelId="{E8A5A53C-1A0C-459E-AACD-AD6CB8424DA2}" type="pres">
      <dgm:prSet presAssocID="{4F9891F7-6E06-4167-9ADF-A078A548A567}" presName="rootText" presStyleLbl="node4" presStyleIdx="3" presStyleCnt="8" custLinFactNeighborX="-16825">
        <dgm:presLayoutVars>
          <dgm:chPref val="3"/>
        </dgm:presLayoutVars>
      </dgm:prSet>
      <dgm:spPr/>
    </dgm:pt>
    <dgm:pt modelId="{C5129269-E12C-4F12-941C-4DE21907A152}" type="pres">
      <dgm:prSet presAssocID="{4F9891F7-6E06-4167-9ADF-A078A548A567}" presName="rootConnector" presStyleLbl="node4" presStyleIdx="3" presStyleCnt="8"/>
      <dgm:spPr/>
    </dgm:pt>
    <dgm:pt modelId="{0D91E2CB-47E3-447B-AEEF-572D08473541}" type="pres">
      <dgm:prSet presAssocID="{4F9891F7-6E06-4167-9ADF-A078A548A567}" presName="hierChild4" presStyleCnt="0"/>
      <dgm:spPr/>
    </dgm:pt>
    <dgm:pt modelId="{70F0CEB5-AB77-4FFE-AE4E-FD7446D5E685}" type="pres">
      <dgm:prSet presAssocID="{4F9891F7-6E06-4167-9ADF-A078A548A567}" presName="hierChild5" presStyleCnt="0"/>
      <dgm:spPr/>
    </dgm:pt>
    <dgm:pt modelId="{94D86CD3-D111-485F-B856-F144A0BFFBEF}" type="pres">
      <dgm:prSet presAssocID="{0F4AE59E-142F-4D84-9626-AB11639BEFBA}" presName="Name37" presStyleLbl="parChTrans1D4" presStyleIdx="4" presStyleCnt="8"/>
      <dgm:spPr/>
    </dgm:pt>
    <dgm:pt modelId="{F71744A6-A03B-48F7-A005-FC293A29E1B9}" type="pres">
      <dgm:prSet presAssocID="{CDAAF794-1484-4A19-ADFC-0288AA24D76B}" presName="hierRoot2" presStyleCnt="0">
        <dgm:presLayoutVars>
          <dgm:hierBranch val="init"/>
        </dgm:presLayoutVars>
      </dgm:prSet>
      <dgm:spPr/>
    </dgm:pt>
    <dgm:pt modelId="{C8F37A07-0A3F-4216-A7EE-E2C1DD18ACD4}" type="pres">
      <dgm:prSet presAssocID="{CDAAF794-1484-4A19-ADFC-0288AA24D76B}" presName="rootComposite" presStyleCnt="0"/>
      <dgm:spPr/>
    </dgm:pt>
    <dgm:pt modelId="{C76455E4-0AB3-44F2-8AC4-8BFBC93344DA}" type="pres">
      <dgm:prSet presAssocID="{CDAAF794-1484-4A19-ADFC-0288AA24D76B}" presName="rootText" presStyleLbl="node4" presStyleIdx="4" presStyleCnt="8" custLinFactNeighborX="-16825">
        <dgm:presLayoutVars>
          <dgm:chPref val="3"/>
        </dgm:presLayoutVars>
      </dgm:prSet>
      <dgm:spPr/>
    </dgm:pt>
    <dgm:pt modelId="{7817B66D-C819-42C8-8FC1-0A94328CD34C}" type="pres">
      <dgm:prSet presAssocID="{CDAAF794-1484-4A19-ADFC-0288AA24D76B}" presName="rootConnector" presStyleLbl="node4" presStyleIdx="4" presStyleCnt="8"/>
      <dgm:spPr/>
    </dgm:pt>
    <dgm:pt modelId="{86F8A794-3D50-473D-8821-38A93E91D3A6}" type="pres">
      <dgm:prSet presAssocID="{CDAAF794-1484-4A19-ADFC-0288AA24D76B}" presName="hierChild4" presStyleCnt="0"/>
      <dgm:spPr/>
    </dgm:pt>
    <dgm:pt modelId="{4F7317AC-01C6-4070-9ED2-3F2759C39398}" type="pres">
      <dgm:prSet presAssocID="{CDAAF794-1484-4A19-ADFC-0288AA24D76B}" presName="hierChild5" presStyleCnt="0"/>
      <dgm:spPr/>
    </dgm:pt>
    <dgm:pt modelId="{9A8B140D-BA97-40F9-90C6-5FD58CF23C5E}" type="pres">
      <dgm:prSet presAssocID="{6F41BE87-47F9-4A07-B401-5E21E730F0EF}" presName="hierChild5" presStyleCnt="0"/>
      <dgm:spPr/>
    </dgm:pt>
    <dgm:pt modelId="{A1519B56-1F8B-4AFC-9223-9EB14616879C}" type="pres">
      <dgm:prSet presAssocID="{EBD6D0CF-B20E-49F5-AAE8-B600866A9923}" presName="hierChild5" presStyleCnt="0"/>
      <dgm:spPr/>
    </dgm:pt>
    <dgm:pt modelId="{E16D9BFD-8E13-49D1-8A08-645FF9DD4650}" type="pres">
      <dgm:prSet presAssocID="{324347E7-9901-4A2D-99FD-ECCE6BDA062E}" presName="Name37" presStyleLbl="parChTrans1D2" presStyleIdx="2" presStyleCnt="4"/>
      <dgm:spPr/>
    </dgm:pt>
    <dgm:pt modelId="{688809EC-0738-4ED7-96A8-C1751E4ABF8D}" type="pres">
      <dgm:prSet presAssocID="{92A50A27-DAAE-4756-84C0-6D17480B9956}" presName="hierRoot2" presStyleCnt="0">
        <dgm:presLayoutVars>
          <dgm:hierBranch val="init"/>
        </dgm:presLayoutVars>
      </dgm:prSet>
      <dgm:spPr/>
    </dgm:pt>
    <dgm:pt modelId="{2FCB8EED-0BAF-48E6-9317-4DC2487D1D32}" type="pres">
      <dgm:prSet presAssocID="{92A50A27-DAAE-4756-84C0-6D17480B9956}" presName="rootComposite" presStyleCnt="0"/>
      <dgm:spPr/>
    </dgm:pt>
    <dgm:pt modelId="{F60FB107-AAEB-4396-BE21-8BB8C601EA67}" type="pres">
      <dgm:prSet presAssocID="{92A50A27-DAAE-4756-84C0-6D17480B9956}" presName="rootText" presStyleLbl="node2" presStyleIdx="2" presStyleCnt="4" custScaleX="130372" custLinFactNeighborX="21326">
        <dgm:presLayoutVars>
          <dgm:chPref val="3"/>
        </dgm:presLayoutVars>
      </dgm:prSet>
      <dgm:spPr/>
    </dgm:pt>
    <dgm:pt modelId="{5AB172B8-6321-4DCE-BC55-A1AA2B8DF9F5}" type="pres">
      <dgm:prSet presAssocID="{92A50A27-DAAE-4756-84C0-6D17480B9956}" presName="rootConnector" presStyleLbl="node2" presStyleIdx="2" presStyleCnt="4"/>
      <dgm:spPr/>
    </dgm:pt>
    <dgm:pt modelId="{EBC3AEE7-1D86-489D-886D-1AEDCAE90102}" type="pres">
      <dgm:prSet presAssocID="{92A50A27-DAAE-4756-84C0-6D17480B9956}" presName="hierChild4" presStyleCnt="0"/>
      <dgm:spPr/>
    </dgm:pt>
    <dgm:pt modelId="{2B9ACE84-153E-4C5D-B8B2-5A1B98667BCA}" type="pres">
      <dgm:prSet presAssocID="{DE85BEE7-8727-4396-9E88-D39136FE37DF}" presName="Name37" presStyleLbl="parChTrans1D3" presStyleIdx="3" presStyleCnt="5"/>
      <dgm:spPr/>
    </dgm:pt>
    <dgm:pt modelId="{0E4D410E-7646-437F-B449-EB5D51F03264}" type="pres">
      <dgm:prSet presAssocID="{1E8502FB-4854-41E2-90BC-6B1988A964AF}" presName="hierRoot2" presStyleCnt="0">
        <dgm:presLayoutVars>
          <dgm:hierBranch val="init"/>
        </dgm:presLayoutVars>
      </dgm:prSet>
      <dgm:spPr/>
    </dgm:pt>
    <dgm:pt modelId="{553AF060-ABE3-4225-A21A-93012EF063EA}" type="pres">
      <dgm:prSet presAssocID="{1E8502FB-4854-41E2-90BC-6B1988A964AF}" presName="rootComposite" presStyleCnt="0"/>
      <dgm:spPr/>
    </dgm:pt>
    <dgm:pt modelId="{105ED7EA-E310-432F-A990-40D0436E3D59}" type="pres">
      <dgm:prSet presAssocID="{1E8502FB-4854-41E2-90BC-6B1988A964AF}" presName="rootText" presStyleLbl="node3" presStyleIdx="3" presStyleCnt="5" custScaleX="151323" custLinFactNeighborX="21326">
        <dgm:presLayoutVars>
          <dgm:chPref val="3"/>
        </dgm:presLayoutVars>
      </dgm:prSet>
      <dgm:spPr/>
    </dgm:pt>
    <dgm:pt modelId="{E61EF65F-76E3-4D63-9E0C-97201BEC7010}" type="pres">
      <dgm:prSet presAssocID="{1E8502FB-4854-41E2-90BC-6B1988A964AF}" presName="rootConnector" presStyleLbl="node3" presStyleIdx="3" presStyleCnt="5"/>
      <dgm:spPr/>
    </dgm:pt>
    <dgm:pt modelId="{41DA9113-8ED2-4420-A1B2-4D47730EC185}" type="pres">
      <dgm:prSet presAssocID="{1E8502FB-4854-41E2-90BC-6B1988A964AF}" presName="hierChild4" presStyleCnt="0"/>
      <dgm:spPr/>
    </dgm:pt>
    <dgm:pt modelId="{A21ECA08-B2DA-48BA-9737-3DE3B6113FF6}" type="pres">
      <dgm:prSet presAssocID="{D0864B86-C20E-485E-8D7F-A02356388D94}" presName="Name37" presStyleLbl="parChTrans1D4" presStyleIdx="5" presStyleCnt="8"/>
      <dgm:spPr/>
    </dgm:pt>
    <dgm:pt modelId="{7CC9EE9A-80E9-4FAB-A749-783B62E90BF7}" type="pres">
      <dgm:prSet presAssocID="{3B231733-CF3B-4FD2-B226-56713C23C026}" presName="hierRoot2" presStyleCnt="0">
        <dgm:presLayoutVars>
          <dgm:hierBranch val="init"/>
        </dgm:presLayoutVars>
      </dgm:prSet>
      <dgm:spPr/>
    </dgm:pt>
    <dgm:pt modelId="{A0CBEB85-B5F2-41BC-9182-7DB54CFC4557}" type="pres">
      <dgm:prSet presAssocID="{3B231733-CF3B-4FD2-B226-56713C23C026}" presName="rootComposite" presStyleCnt="0"/>
      <dgm:spPr/>
    </dgm:pt>
    <dgm:pt modelId="{4DD818E1-CE3D-4EB0-B447-4E5628543BF0}" type="pres">
      <dgm:prSet presAssocID="{3B231733-CF3B-4FD2-B226-56713C23C026}" presName="rootText" presStyleLbl="node4" presStyleIdx="5" presStyleCnt="8" custLinFactNeighborX="21326">
        <dgm:presLayoutVars>
          <dgm:chPref val="3"/>
        </dgm:presLayoutVars>
      </dgm:prSet>
      <dgm:spPr/>
    </dgm:pt>
    <dgm:pt modelId="{4DB37CD1-5365-49F2-9AD8-F268D958A939}" type="pres">
      <dgm:prSet presAssocID="{3B231733-CF3B-4FD2-B226-56713C23C026}" presName="rootConnector" presStyleLbl="node4" presStyleIdx="5" presStyleCnt="8"/>
      <dgm:spPr/>
    </dgm:pt>
    <dgm:pt modelId="{6402AAC8-9FEA-4D8F-BB8A-6EBBFCCB447F}" type="pres">
      <dgm:prSet presAssocID="{3B231733-CF3B-4FD2-B226-56713C23C026}" presName="hierChild4" presStyleCnt="0"/>
      <dgm:spPr/>
    </dgm:pt>
    <dgm:pt modelId="{2F201FA9-3000-43BF-844A-6FD9C588098C}" type="pres">
      <dgm:prSet presAssocID="{3B231733-CF3B-4FD2-B226-56713C23C026}" presName="hierChild5" presStyleCnt="0"/>
      <dgm:spPr/>
    </dgm:pt>
    <dgm:pt modelId="{22B704C5-D7D0-4246-8172-8A210CD50F53}" type="pres">
      <dgm:prSet presAssocID="{F5FB8244-FF9B-4C90-8CB5-02E520A7DB26}" presName="Name37" presStyleLbl="parChTrans1D4" presStyleIdx="6" presStyleCnt="8"/>
      <dgm:spPr/>
    </dgm:pt>
    <dgm:pt modelId="{0286089B-2FC3-431D-94E0-5C89C0A0BE16}" type="pres">
      <dgm:prSet presAssocID="{19DE7812-C57B-4CBC-9189-D5681558819C}" presName="hierRoot2" presStyleCnt="0">
        <dgm:presLayoutVars>
          <dgm:hierBranch val="init"/>
        </dgm:presLayoutVars>
      </dgm:prSet>
      <dgm:spPr/>
    </dgm:pt>
    <dgm:pt modelId="{D6D4D62E-C16A-4E42-82B2-452EADFA6AC7}" type="pres">
      <dgm:prSet presAssocID="{19DE7812-C57B-4CBC-9189-D5681558819C}" presName="rootComposite" presStyleCnt="0"/>
      <dgm:spPr/>
    </dgm:pt>
    <dgm:pt modelId="{8A994FEF-A1B0-437B-B716-1AF2B9B3BDBD}" type="pres">
      <dgm:prSet presAssocID="{19DE7812-C57B-4CBC-9189-D5681558819C}" presName="rootText" presStyleLbl="node4" presStyleIdx="6" presStyleCnt="8" custLinFactNeighborX="21326">
        <dgm:presLayoutVars>
          <dgm:chPref val="3"/>
        </dgm:presLayoutVars>
      </dgm:prSet>
      <dgm:spPr/>
    </dgm:pt>
    <dgm:pt modelId="{60C7FB87-8EDF-485A-95FF-CBDE67811171}" type="pres">
      <dgm:prSet presAssocID="{19DE7812-C57B-4CBC-9189-D5681558819C}" presName="rootConnector" presStyleLbl="node4" presStyleIdx="6" presStyleCnt="8"/>
      <dgm:spPr/>
    </dgm:pt>
    <dgm:pt modelId="{F7B5A336-3FE5-41CE-83B0-EFA88BE63BA1}" type="pres">
      <dgm:prSet presAssocID="{19DE7812-C57B-4CBC-9189-D5681558819C}" presName="hierChild4" presStyleCnt="0"/>
      <dgm:spPr/>
    </dgm:pt>
    <dgm:pt modelId="{AF8D14E6-C620-45A0-98F7-839F0CFB291B}" type="pres">
      <dgm:prSet presAssocID="{19DE7812-C57B-4CBC-9189-D5681558819C}" presName="hierChild5" presStyleCnt="0"/>
      <dgm:spPr/>
    </dgm:pt>
    <dgm:pt modelId="{A9ED8BF7-CC3B-4804-BA85-31A16417379A}" type="pres">
      <dgm:prSet presAssocID="{1E8502FB-4854-41E2-90BC-6B1988A964AF}" presName="hierChild5" presStyleCnt="0"/>
      <dgm:spPr/>
    </dgm:pt>
    <dgm:pt modelId="{1C10F225-07CC-4FB9-9FA9-E13EB3C08AED}" type="pres">
      <dgm:prSet presAssocID="{92A50A27-DAAE-4756-84C0-6D17480B9956}" presName="hierChild5" presStyleCnt="0"/>
      <dgm:spPr/>
    </dgm:pt>
    <dgm:pt modelId="{3DEC2C03-300A-437F-AE80-C909DCE07B27}" type="pres">
      <dgm:prSet presAssocID="{578FA30C-DA80-4AE1-9E65-6654FF217BD7}" presName="Name37" presStyleLbl="parChTrans1D2" presStyleIdx="3" presStyleCnt="4"/>
      <dgm:spPr/>
    </dgm:pt>
    <dgm:pt modelId="{C942D2CF-BE45-42B3-BD9D-E2F3647C0E36}" type="pres">
      <dgm:prSet presAssocID="{621B4861-D043-4566-8699-7548DFC9B3CD}" presName="hierRoot2" presStyleCnt="0">
        <dgm:presLayoutVars>
          <dgm:hierBranch val="init"/>
        </dgm:presLayoutVars>
      </dgm:prSet>
      <dgm:spPr/>
    </dgm:pt>
    <dgm:pt modelId="{37E7FCFF-D7EB-4010-B5DE-C004F0EB2A37}" type="pres">
      <dgm:prSet presAssocID="{621B4861-D043-4566-8699-7548DFC9B3CD}" presName="rootComposite" presStyleCnt="0"/>
      <dgm:spPr/>
    </dgm:pt>
    <dgm:pt modelId="{CD90D7A5-E1E3-4322-AA5F-598B415F21DD}" type="pres">
      <dgm:prSet presAssocID="{621B4861-D043-4566-8699-7548DFC9B3CD}" presName="rootText" presStyleLbl="node2" presStyleIdx="3" presStyleCnt="4" custScaleX="118595" custLinFactNeighborX="25343">
        <dgm:presLayoutVars>
          <dgm:chPref val="3"/>
        </dgm:presLayoutVars>
      </dgm:prSet>
      <dgm:spPr/>
    </dgm:pt>
    <dgm:pt modelId="{AAB499E1-0DDB-4669-9DF2-2A8A5D870689}" type="pres">
      <dgm:prSet presAssocID="{621B4861-D043-4566-8699-7548DFC9B3CD}" presName="rootConnector" presStyleLbl="node2" presStyleIdx="3" presStyleCnt="4"/>
      <dgm:spPr/>
    </dgm:pt>
    <dgm:pt modelId="{1FE7E953-0EBC-4A97-B887-7CD810F0A96A}" type="pres">
      <dgm:prSet presAssocID="{621B4861-D043-4566-8699-7548DFC9B3CD}" presName="hierChild4" presStyleCnt="0"/>
      <dgm:spPr/>
    </dgm:pt>
    <dgm:pt modelId="{AA615C81-E651-47C0-986F-08D908CFCFCC}" type="pres">
      <dgm:prSet presAssocID="{CE809904-ED1A-4DAA-8477-DD5A4E0B1856}" presName="Name37" presStyleLbl="parChTrans1D3" presStyleIdx="4" presStyleCnt="5"/>
      <dgm:spPr/>
    </dgm:pt>
    <dgm:pt modelId="{EE416F3C-4B13-4517-9DB1-4E31DC4F40E9}" type="pres">
      <dgm:prSet presAssocID="{79DBA1C2-71C2-4ED2-BE8D-01FCC8C188D1}" presName="hierRoot2" presStyleCnt="0">
        <dgm:presLayoutVars>
          <dgm:hierBranch val="init"/>
        </dgm:presLayoutVars>
      </dgm:prSet>
      <dgm:spPr/>
    </dgm:pt>
    <dgm:pt modelId="{B5F03A46-C76B-4EBE-9EAE-09D68DFC9EE7}" type="pres">
      <dgm:prSet presAssocID="{79DBA1C2-71C2-4ED2-BE8D-01FCC8C188D1}" presName="rootComposite" presStyleCnt="0"/>
      <dgm:spPr/>
    </dgm:pt>
    <dgm:pt modelId="{D09A804D-F648-4E56-AE01-B8358E0E39E2}" type="pres">
      <dgm:prSet presAssocID="{79DBA1C2-71C2-4ED2-BE8D-01FCC8C188D1}" presName="rootText" presStyleLbl="node3" presStyleIdx="4" presStyleCnt="5" custScaleX="101828" custLinFactNeighborX="25525" custLinFactNeighborY="-4346">
        <dgm:presLayoutVars>
          <dgm:chPref val="3"/>
        </dgm:presLayoutVars>
      </dgm:prSet>
      <dgm:spPr/>
    </dgm:pt>
    <dgm:pt modelId="{A51B4F63-02AB-4B4E-A160-C582873DADB0}" type="pres">
      <dgm:prSet presAssocID="{79DBA1C2-71C2-4ED2-BE8D-01FCC8C188D1}" presName="rootConnector" presStyleLbl="node3" presStyleIdx="4" presStyleCnt="5"/>
      <dgm:spPr/>
    </dgm:pt>
    <dgm:pt modelId="{C8B5D8D7-0CCC-4C8E-9516-619A2F2E7983}" type="pres">
      <dgm:prSet presAssocID="{79DBA1C2-71C2-4ED2-BE8D-01FCC8C188D1}" presName="hierChild4" presStyleCnt="0"/>
      <dgm:spPr/>
    </dgm:pt>
    <dgm:pt modelId="{79A640BE-DB81-466B-8BB7-B1F3359643B2}" type="pres">
      <dgm:prSet presAssocID="{E49E6868-D347-4C24-9E48-5A629AF5794A}" presName="Name37" presStyleLbl="parChTrans1D4" presStyleIdx="7" presStyleCnt="8"/>
      <dgm:spPr/>
    </dgm:pt>
    <dgm:pt modelId="{0A4A2904-7D0A-4E68-935D-8F1B0BAD9D07}" type="pres">
      <dgm:prSet presAssocID="{A2531C0F-8ADE-4504-B39F-6A1B23005CFB}" presName="hierRoot2" presStyleCnt="0">
        <dgm:presLayoutVars>
          <dgm:hierBranch val="init"/>
        </dgm:presLayoutVars>
      </dgm:prSet>
      <dgm:spPr/>
    </dgm:pt>
    <dgm:pt modelId="{DEE28820-9240-4FBC-9850-03F95B2653B5}" type="pres">
      <dgm:prSet presAssocID="{A2531C0F-8ADE-4504-B39F-6A1B23005CFB}" presName="rootComposite" presStyleCnt="0"/>
      <dgm:spPr/>
    </dgm:pt>
    <dgm:pt modelId="{FAF41EB0-D980-4DDD-8879-E41D08E404F4}" type="pres">
      <dgm:prSet presAssocID="{A2531C0F-8ADE-4504-B39F-6A1B23005CFB}" presName="rootText" presStyleLbl="node4" presStyleIdx="7" presStyleCnt="8" custLinFactX="38192" custLinFactNeighborX="100000">
        <dgm:presLayoutVars>
          <dgm:chPref val="3"/>
        </dgm:presLayoutVars>
      </dgm:prSet>
      <dgm:spPr/>
    </dgm:pt>
    <dgm:pt modelId="{FA5F47B6-ABC7-4DCB-BDBE-7791D51EE787}" type="pres">
      <dgm:prSet presAssocID="{A2531C0F-8ADE-4504-B39F-6A1B23005CFB}" presName="rootConnector" presStyleLbl="node4" presStyleIdx="7" presStyleCnt="8"/>
      <dgm:spPr/>
    </dgm:pt>
    <dgm:pt modelId="{E91E90FC-F00D-48B2-8A1E-D5AEE55A772D}" type="pres">
      <dgm:prSet presAssocID="{A2531C0F-8ADE-4504-B39F-6A1B23005CFB}" presName="hierChild4" presStyleCnt="0"/>
      <dgm:spPr/>
    </dgm:pt>
    <dgm:pt modelId="{A5B3C660-E30B-4BB9-A73D-3E63BCE83AF7}" type="pres">
      <dgm:prSet presAssocID="{A2531C0F-8ADE-4504-B39F-6A1B23005CFB}" presName="hierChild5" presStyleCnt="0"/>
      <dgm:spPr/>
    </dgm:pt>
    <dgm:pt modelId="{D1254FC3-B2E7-42A6-8D48-A086166294AD}" type="pres">
      <dgm:prSet presAssocID="{79DBA1C2-71C2-4ED2-BE8D-01FCC8C188D1}" presName="hierChild5" presStyleCnt="0"/>
      <dgm:spPr/>
    </dgm:pt>
    <dgm:pt modelId="{F7953BC8-7E8A-44BC-859F-EB5AD31003A2}" type="pres">
      <dgm:prSet presAssocID="{621B4861-D043-4566-8699-7548DFC9B3CD}" presName="hierChild5" presStyleCnt="0"/>
      <dgm:spPr/>
    </dgm:pt>
    <dgm:pt modelId="{FF544F3E-D1AF-46BB-9AB5-C7387DE99174}" type="pres">
      <dgm:prSet presAssocID="{591A9CE5-99EB-449C-9A2B-D6EF0F2AFB50}" presName="hierChild3" presStyleCnt="0"/>
      <dgm:spPr/>
    </dgm:pt>
  </dgm:ptLst>
  <dgm:cxnLst>
    <dgm:cxn modelId="{4853330A-8A2E-4F4F-A85F-77A0A11D1E81}" type="presOf" srcId="{E3EBEF6D-E47D-4FFC-AC1E-A12C00D71B32}" destId="{A2FC4F7E-9C83-41AB-A973-AF7C3E80A44B}" srcOrd="0" destOrd="0" presId="urn:microsoft.com/office/officeart/2005/8/layout/orgChart1"/>
    <dgm:cxn modelId="{325CF210-83FB-4A83-87F2-37A5B43A60D0}" type="presOf" srcId="{6F41BE87-47F9-4A07-B401-5E21E730F0EF}" destId="{0C36CC09-5E61-4D6F-9C3D-19B70239568C}" srcOrd="0" destOrd="0" presId="urn:microsoft.com/office/officeart/2005/8/layout/orgChart1"/>
    <dgm:cxn modelId="{A091C715-8AD3-4BF8-8530-40659ACFE804}" type="presOf" srcId="{92A50A27-DAAE-4756-84C0-6D17480B9956}" destId="{5AB172B8-6321-4DCE-BC55-A1AA2B8DF9F5}" srcOrd="1" destOrd="0" presId="urn:microsoft.com/office/officeart/2005/8/layout/orgChart1"/>
    <dgm:cxn modelId="{DD339D17-F5DB-4A9E-9DEE-6F947C880F47}" type="presOf" srcId="{89B197B1-4F3D-468C-AC3C-6CCCE850CEDB}" destId="{81EB66C2-9618-4EF2-AD3D-F23B93F7D97D}" srcOrd="1" destOrd="0" presId="urn:microsoft.com/office/officeart/2005/8/layout/orgChart1"/>
    <dgm:cxn modelId="{9F4BB620-D7A6-4489-9AD8-0539762CC651}" srcId="{591A9CE5-99EB-449C-9A2B-D6EF0F2AFB50}" destId="{EBD6D0CF-B20E-49F5-AAE8-B600866A9923}" srcOrd="1" destOrd="0" parTransId="{E96DF08B-38C7-48FC-AB0E-876BDCE9D035}" sibTransId="{B88592B4-13D2-478E-AE7B-E09A00B52424}"/>
    <dgm:cxn modelId="{55DF4A22-3F92-4F25-AB15-DBBBB111B887}" type="presOf" srcId="{EB10A62C-EB90-4FC2-8B25-F5E0CC4D012B}" destId="{CDF036D6-0EEC-4C1D-916B-04A635EDD440}" srcOrd="1" destOrd="0" presId="urn:microsoft.com/office/officeart/2005/8/layout/orgChart1"/>
    <dgm:cxn modelId="{05DA2F25-E636-4692-A1DD-A79BEB521E9D}" srcId="{6F41BE87-47F9-4A07-B401-5E21E730F0EF}" destId="{87F045CE-F4B3-4E62-8A6B-9CE5903C5BDD}" srcOrd="0" destOrd="0" parTransId="{71B8586F-5145-4375-8ED3-E86637DCCA3A}" sibTransId="{B3CF9333-8F9C-4834-92D4-B25C6A44721D}"/>
    <dgm:cxn modelId="{91E5FC29-4E57-4A69-93CF-81AC6B840FBB}" type="presOf" srcId="{79DBA1C2-71C2-4ED2-BE8D-01FCC8C188D1}" destId="{D09A804D-F648-4E56-AE01-B8358E0E39E2}" srcOrd="0" destOrd="0" presId="urn:microsoft.com/office/officeart/2005/8/layout/orgChart1"/>
    <dgm:cxn modelId="{68F8382D-2569-473B-B821-085FDA503412}" srcId="{621B4861-D043-4566-8699-7548DFC9B3CD}" destId="{79DBA1C2-71C2-4ED2-BE8D-01FCC8C188D1}" srcOrd="0" destOrd="0" parTransId="{CE809904-ED1A-4DAA-8477-DD5A4E0B1856}" sibTransId="{E25E875B-72D4-45E7-86C4-A0B4B70E29D3}"/>
    <dgm:cxn modelId="{F04F2731-32EF-4E74-8D4F-CE386833D9CE}" type="presOf" srcId="{EBD6D0CF-B20E-49F5-AAE8-B600866A9923}" destId="{7113CDD3-A57C-4DD7-A537-1DE7E39B7048}" srcOrd="1" destOrd="0" presId="urn:microsoft.com/office/officeart/2005/8/layout/orgChart1"/>
    <dgm:cxn modelId="{DE109335-1705-4C6C-892F-786DDED89936}" srcId="{EB10A62C-EB90-4FC2-8B25-F5E0CC4D012B}" destId="{43ACCEDA-00D5-49C7-A851-BBDEE00EA2EE}" srcOrd="0" destOrd="0" parTransId="{204A2D73-1495-4F7B-83BF-FC4FB3043AE9}" sibTransId="{F2D65089-12C4-4720-A81A-2D8579439E61}"/>
    <dgm:cxn modelId="{DAA41F3B-665F-450B-968C-91DC90375275}" type="presOf" srcId="{621B4861-D043-4566-8699-7548DFC9B3CD}" destId="{AAB499E1-0DDB-4669-9DF2-2A8A5D870689}" srcOrd="1" destOrd="0" presId="urn:microsoft.com/office/officeart/2005/8/layout/orgChart1"/>
    <dgm:cxn modelId="{953B493E-0E7A-4F73-8CEA-600BDA08BC98}" type="presOf" srcId="{578FA30C-DA80-4AE1-9E65-6654FF217BD7}" destId="{3DEC2C03-300A-437F-AE80-C909DCE07B27}" srcOrd="0" destOrd="0" presId="urn:microsoft.com/office/officeart/2005/8/layout/orgChart1"/>
    <dgm:cxn modelId="{86E57040-91E8-4549-96D8-141B54EE19D0}" type="presOf" srcId="{CE809904-ED1A-4DAA-8477-DD5A4E0B1856}" destId="{AA615C81-E651-47C0-986F-08D908CFCFCC}" srcOrd="0" destOrd="0" presId="urn:microsoft.com/office/officeart/2005/8/layout/orgChart1"/>
    <dgm:cxn modelId="{3447D65F-74BC-468B-B23E-0E91D7FAC9D0}" type="presOf" srcId="{6C4EF181-3DC8-44E6-9C5D-11E58A2DB32F}" destId="{1673785C-FDB3-49CA-99F0-DD82747C9194}" srcOrd="1" destOrd="0" presId="urn:microsoft.com/office/officeart/2005/8/layout/orgChart1"/>
    <dgm:cxn modelId="{3D33F443-797E-45DB-93FB-AEB0A290580E}" type="presOf" srcId="{43ACCEDA-00D5-49C7-A851-BBDEE00EA2EE}" destId="{E1861D4C-2E5E-47CA-A6F6-670ADEA67AB0}" srcOrd="0" destOrd="0" presId="urn:microsoft.com/office/officeart/2005/8/layout/orgChart1"/>
    <dgm:cxn modelId="{7629C765-4A6A-4DB4-91DF-B326133CA784}" type="presOf" srcId="{71B8586F-5145-4375-8ED3-E86637DCCA3A}" destId="{9A5A126A-95A0-4FE4-961D-43E5F64DD51A}" srcOrd="0" destOrd="0" presId="urn:microsoft.com/office/officeart/2005/8/layout/orgChart1"/>
    <dgm:cxn modelId="{1056E745-9465-4F24-8C02-C73ED0E11632}" type="presOf" srcId="{591A9CE5-99EB-449C-9A2B-D6EF0F2AFB50}" destId="{7D25BC08-1E8E-4BDD-BFC5-05AC35F54134}" srcOrd="0" destOrd="0" presId="urn:microsoft.com/office/officeart/2005/8/layout/orgChart1"/>
    <dgm:cxn modelId="{2F24EE45-AEC7-4F20-AD28-DB23482041CF}" type="presOf" srcId="{43ACCEDA-00D5-49C7-A851-BBDEE00EA2EE}" destId="{B61A478B-098C-4685-884D-1CD28DC546F4}" srcOrd="1" destOrd="0" presId="urn:microsoft.com/office/officeart/2005/8/layout/orgChart1"/>
    <dgm:cxn modelId="{395BF245-5099-4E92-B5DB-FECBA736145F}" type="presOf" srcId="{89B197B1-4F3D-468C-AC3C-6CCCE850CEDB}" destId="{E5E0BDDD-3F51-4770-9BF2-37B431731458}" srcOrd="0" destOrd="0" presId="urn:microsoft.com/office/officeart/2005/8/layout/orgChart1"/>
    <dgm:cxn modelId="{1EA43746-E2AA-4EE4-AA16-9F4FDD6FC338}" type="presOf" srcId="{591A9CE5-99EB-449C-9A2B-D6EF0F2AFB50}" destId="{6990CC8E-EE6D-476F-ADE9-22DD03DAEC09}" srcOrd="1" destOrd="0" presId="urn:microsoft.com/office/officeart/2005/8/layout/orgChart1"/>
    <dgm:cxn modelId="{747ACE68-79AC-4F5D-9E0F-6C92C5F91137}" type="presOf" srcId="{87F045CE-F4B3-4E62-8A6B-9CE5903C5BDD}" destId="{392BB982-C5B1-4935-ACE6-A452B7BFFE40}" srcOrd="1" destOrd="0" presId="urn:microsoft.com/office/officeart/2005/8/layout/orgChart1"/>
    <dgm:cxn modelId="{517C544E-0F47-4CC0-99B5-6BDF16A38E14}" type="presOf" srcId="{1E8502FB-4854-41E2-90BC-6B1988A964AF}" destId="{E61EF65F-76E3-4D63-9E0C-97201BEC7010}" srcOrd="1" destOrd="0" presId="urn:microsoft.com/office/officeart/2005/8/layout/orgChart1"/>
    <dgm:cxn modelId="{6BC8CE53-0443-490A-896C-0B2BC8E18C95}" type="presOf" srcId="{204A2D73-1495-4F7B-83BF-FC4FB3043AE9}" destId="{479CE314-2088-472A-B9DD-B07A8E836E67}" srcOrd="0" destOrd="0" presId="urn:microsoft.com/office/officeart/2005/8/layout/orgChart1"/>
    <dgm:cxn modelId="{8C594B75-6FBA-4744-B1FD-6B8735D068A0}" type="presOf" srcId="{4F9891F7-6E06-4167-9ADF-A078A548A567}" destId="{E8A5A53C-1A0C-459E-AACD-AD6CB8424DA2}" srcOrd="0" destOrd="0" presId="urn:microsoft.com/office/officeart/2005/8/layout/orgChart1"/>
    <dgm:cxn modelId="{B0C0AE55-4DDD-4202-B963-6ABB9770A077}" srcId="{B356608B-9AFB-40A9-A215-F46627E30410}" destId="{EB10A62C-EB90-4FC2-8B25-F5E0CC4D012B}" srcOrd="1" destOrd="0" parTransId="{E3EBEF6D-E47D-4FFC-AC1E-A12C00D71B32}" sibTransId="{82A30AF8-C4CE-44A9-A424-E39402E7C6B6}"/>
    <dgm:cxn modelId="{0C9B5277-538C-41A8-9BE3-136DFCEF57FB}" type="presOf" srcId="{B356608B-9AFB-40A9-A215-F46627E30410}" destId="{349C88DE-43C7-46D3-B106-2582B7A37C38}" srcOrd="0" destOrd="0" presId="urn:microsoft.com/office/officeart/2005/8/layout/orgChart1"/>
    <dgm:cxn modelId="{8F992958-CCC0-464E-8B06-45C8EFC01A8E}" type="presOf" srcId="{A2531C0F-8ADE-4504-B39F-6A1B23005CFB}" destId="{FAF41EB0-D980-4DDD-8879-E41D08E404F4}" srcOrd="0" destOrd="0" presId="urn:microsoft.com/office/officeart/2005/8/layout/orgChart1"/>
    <dgm:cxn modelId="{FF818A78-FBE2-4DFA-9FCE-78591CBEE2E1}" type="presOf" srcId="{F396E9C9-C232-4798-BE52-051DD50576DB}" destId="{49AEEE45-9465-4CB2-868A-F7D547EB8B7E}" srcOrd="0" destOrd="0" presId="urn:microsoft.com/office/officeart/2005/8/layout/orgChart1"/>
    <dgm:cxn modelId="{BA58A97E-BBD1-430E-8A86-FF45FC01D2B6}" type="presOf" srcId="{79DBA1C2-71C2-4ED2-BE8D-01FCC8C188D1}" destId="{A51B4F63-02AB-4B4E-A160-C582873DADB0}" srcOrd="1" destOrd="0" presId="urn:microsoft.com/office/officeart/2005/8/layout/orgChart1"/>
    <dgm:cxn modelId="{D8D25C87-8A1F-4F50-86E5-B8B0FF23F649}" type="presOf" srcId="{CDAAF794-1484-4A19-ADFC-0288AA24D76B}" destId="{7817B66D-C819-42C8-8FC1-0A94328CD34C}" srcOrd="1" destOrd="0" presId="urn:microsoft.com/office/officeart/2005/8/layout/orgChart1"/>
    <dgm:cxn modelId="{AB29A187-B433-45ED-82C6-511BD9CF2FD2}" srcId="{6F41BE87-47F9-4A07-B401-5E21E730F0EF}" destId="{4F9891F7-6E06-4167-9ADF-A078A548A567}" srcOrd="1" destOrd="0" parTransId="{6BA830DF-5C53-4741-8479-265C9F3457B1}" sibTransId="{32754839-17A7-4D34-8831-B37B1113D2C3}"/>
    <dgm:cxn modelId="{2852DA88-9888-4EE5-8786-B6CA109E0D54}" type="presOf" srcId="{324347E7-9901-4A2D-99FD-ECCE6BDA062E}" destId="{E16D9BFD-8E13-49D1-8A08-645FF9DD4650}" srcOrd="0" destOrd="0" presId="urn:microsoft.com/office/officeart/2005/8/layout/orgChart1"/>
    <dgm:cxn modelId="{C2942589-154E-4AC8-9F36-4ED2FE7D2555}" srcId="{6F41BE87-47F9-4A07-B401-5E21E730F0EF}" destId="{CDAAF794-1484-4A19-ADFC-0288AA24D76B}" srcOrd="2" destOrd="0" parTransId="{0F4AE59E-142F-4D84-9626-AB11639BEFBA}" sibTransId="{4BFFF7C7-3299-4DC6-B7B8-72FF4D4EF349}"/>
    <dgm:cxn modelId="{19AA9190-7FFD-482B-B3D5-94A88D2C142B}" type="presOf" srcId="{99CA210D-538F-43B8-971C-7CFD84CB2FA0}" destId="{259B9133-F609-404C-82A9-C4399C02C41C}" srcOrd="0" destOrd="0" presId="urn:microsoft.com/office/officeart/2005/8/layout/orgChart1"/>
    <dgm:cxn modelId="{EE586891-4359-4DC1-9130-2BBBF519F151}" type="presOf" srcId="{A2531C0F-8ADE-4504-B39F-6A1B23005CFB}" destId="{FA5F47B6-ABC7-4DCB-BDBE-7791D51EE787}" srcOrd="1" destOrd="0" presId="urn:microsoft.com/office/officeart/2005/8/layout/orgChart1"/>
    <dgm:cxn modelId="{15E95D92-D939-413E-88BC-8F23A193C57E}" type="presOf" srcId="{1E8502FB-4854-41E2-90BC-6B1988A964AF}" destId="{105ED7EA-E310-432F-A990-40D0436E3D59}" srcOrd="0" destOrd="0" presId="urn:microsoft.com/office/officeart/2005/8/layout/orgChart1"/>
    <dgm:cxn modelId="{4BA0C893-F0FC-418F-A672-E6AC531A8A4E}" type="presOf" srcId="{3B231733-CF3B-4FD2-B226-56713C23C026}" destId="{4DD818E1-CE3D-4EB0-B447-4E5628543BF0}" srcOrd="0" destOrd="0" presId="urn:microsoft.com/office/officeart/2005/8/layout/orgChart1"/>
    <dgm:cxn modelId="{41276594-8BC1-492F-8E4B-8FB87D68821A}" srcId="{B356608B-9AFB-40A9-A215-F46627E30410}" destId="{6C4EF181-3DC8-44E6-9C5D-11E58A2DB32F}" srcOrd="0" destOrd="0" parTransId="{F396E9C9-C232-4798-BE52-051DD50576DB}" sibTransId="{888AE078-064C-448B-BCF1-AF6D55FC8992}"/>
    <dgm:cxn modelId="{5A87009B-C8D3-45B0-AD77-8245C0CCEA93}" type="presOf" srcId="{3B231733-CF3B-4FD2-B226-56713C23C026}" destId="{4DB37CD1-5365-49F2-9AD8-F268D958A939}" srcOrd="1" destOrd="0" presId="urn:microsoft.com/office/officeart/2005/8/layout/orgChart1"/>
    <dgm:cxn modelId="{6BE9C39D-EFF9-4403-87F8-E9CAA10FCBF0}" srcId="{591A9CE5-99EB-449C-9A2B-D6EF0F2AFB50}" destId="{621B4861-D043-4566-8699-7548DFC9B3CD}" srcOrd="3" destOrd="0" parTransId="{578FA30C-DA80-4AE1-9E65-6654FF217BD7}" sibTransId="{E51C5194-7A35-4EE0-A585-30AA358434E5}"/>
    <dgm:cxn modelId="{F4565EA0-EE89-4681-BA92-494C6ADE82A6}" srcId="{591A9CE5-99EB-449C-9A2B-D6EF0F2AFB50}" destId="{92A50A27-DAAE-4756-84C0-6D17480B9956}" srcOrd="2" destOrd="0" parTransId="{324347E7-9901-4A2D-99FD-ECCE6BDA062E}" sibTransId="{E399FCB4-3504-40FE-8340-D12535F582AA}"/>
    <dgm:cxn modelId="{3572D5A1-1E6B-4C05-8020-7D5FA7615A45}" type="presOf" srcId="{E49E6868-D347-4C24-9E48-5A629AF5794A}" destId="{79A640BE-DB81-466B-8BB7-B1F3359643B2}" srcOrd="0" destOrd="0" presId="urn:microsoft.com/office/officeart/2005/8/layout/orgChart1"/>
    <dgm:cxn modelId="{3E58F2A3-2C2B-4DF8-A4E9-4DC9EA519647}" type="presOf" srcId="{CDAAF794-1484-4A19-ADFC-0288AA24D76B}" destId="{C76455E4-0AB3-44F2-8AC4-8BFBC93344DA}" srcOrd="0" destOrd="0" presId="urn:microsoft.com/office/officeart/2005/8/layout/orgChart1"/>
    <dgm:cxn modelId="{29655FA4-4933-4F00-B9E4-6AB6E76738F9}" type="presOf" srcId="{EC199EBA-A9A6-49B1-BC97-5244AF28E37D}" destId="{B75D922C-31FE-445B-94EB-BD8574DAF3FC}" srcOrd="0" destOrd="0" presId="urn:microsoft.com/office/officeart/2005/8/layout/orgChart1"/>
    <dgm:cxn modelId="{CD1400AD-D118-4F80-A45D-DFCBDE9B41BB}" srcId="{EC199EBA-A9A6-49B1-BC97-5244AF28E37D}" destId="{591A9CE5-99EB-449C-9A2B-D6EF0F2AFB50}" srcOrd="0" destOrd="0" parTransId="{D027121F-CA66-42BC-9855-399C9A3CDA4D}" sibTransId="{1FBDCDFC-893F-4799-8231-4AEB0712DDBA}"/>
    <dgm:cxn modelId="{55B9F6AD-F541-4399-9F41-882EC9E4F218}" type="presOf" srcId="{DE85BEE7-8727-4396-9E88-D39136FE37DF}" destId="{2B9ACE84-153E-4C5D-B8B2-5A1B98667BCA}" srcOrd="0" destOrd="0" presId="urn:microsoft.com/office/officeart/2005/8/layout/orgChart1"/>
    <dgm:cxn modelId="{49A09DB1-E93A-4245-9F06-E745E4D62DB4}" srcId="{1E8502FB-4854-41E2-90BC-6B1988A964AF}" destId="{19DE7812-C57B-4CBC-9189-D5681558819C}" srcOrd="1" destOrd="0" parTransId="{F5FB8244-FF9B-4C90-8CB5-02E520A7DB26}" sibTransId="{052C681A-3C75-4807-8C40-86AEA6176C15}"/>
    <dgm:cxn modelId="{5E87B6B1-A568-44F1-A5AB-14DCE2C3F727}" srcId="{EBD6D0CF-B20E-49F5-AAE8-B600866A9923}" destId="{6F41BE87-47F9-4A07-B401-5E21E730F0EF}" srcOrd="0" destOrd="0" parTransId="{12474F80-17EC-457B-893E-54077C89415E}" sibTransId="{512BB746-F2BC-47F7-BD8A-DF4C84D54F2D}"/>
    <dgm:cxn modelId="{FB0D77B3-61E7-45E3-BEFC-8FF1B2F2BEE5}" srcId="{79DBA1C2-71C2-4ED2-BE8D-01FCC8C188D1}" destId="{A2531C0F-8ADE-4504-B39F-6A1B23005CFB}" srcOrd="0" destOrd="0" parTransId="{E49E6868-D347-4C24-9E48-5A629AF5794A}" sibTransId="{EA2FCB23-B783-4978-8F14-1C2C0D640972}"/>
    <dgm:cxn modelId="{971194B6-F5BF-414D-9A15-B681C151603A}" type="presOf" srcId="{6C4EF181-3DC8-44E6-9C5D-11E58A2DB32F}" destId="{397EF216-971F-4A65-A707-DEEC50BEEFEC}" srcOrd="0" destOrd="0" presId="urn:microsoft.com/office/officeart/2005/8/layout/orgChart1"/>
    <dgm:cxn modelId="{F9DFEEB7-FC19-4A97-A701-B9E1F715586A}" type="presOf" srcId="{87F045CE-F4B3-4E62-8A6B-9CE5903C5BDD}" destId="{B9AA0148-A18E-4874-B6E8-B5E6C978FF9C}" srcOrd="0" destOrd="0" presId="urn:microsoft.com/office/officeart/2005/8/layout/orgChart1"/>
    <dgm:cxn modelId="{0B9258B9-5EE5-48E0-9C71-6126DA9317D9}" type="presOf" srcId="{92A50A27-DAAE-4756-84C0-6D17480B9956}" destId="{F60FB107-AAEB-4396-BE21-8BB8C601EA67}" srcOrd="0" destOrd="0" presId="urn:microsoft.com/office/officeart/2005/8/layout/orgChart1"/>
    <dgm:cxn modelId="{445AA9BD-DA2F-4EBE-83F1-86D1B49A7B99}" type="presOf" srcId="{19DE7812-C57B-4CBC-9189-D5681558819C}" destId="{8A994FEF-A1B0-437B-B716-1AF2B9B3BDBD}" srcOrd="0" destOrd="0" presId="urn:microsoft.com/office/officeart/2005/8/layout/orgChart1"/>
    <dgm:cxn modelId="{A31555C2-9A21-4DF9-AFE9-A6506791169A}" type="presOf" srcId="{951C867C-68BA-459C-9F55-D8B061479203}" destId="{26FA3E34-93BF-4FF6-90AB-D24B9F630D93}" srcOrd="0" destOrd="0" presId="urn:microsoft.com/office/officeart/2005/8/layout/orgChart1"/>
    <dgm:cxn modelId="{2D889FC4-CB78-4A3D-AF99-1984C8771811}" type="presOf" srcId="{12474F80-17EC-457B-893E-54077C89415E}" destId="{5384B3CF-18B3-4B06-98C3-4FCD79385EDA}" srcOrd="0" destOrd="0" presId="urn:microsoft.com/office/officeart/2005/8/layout/orgChart1"/>
    <dgm:cxn modelId="{F50BFBCB-5C65-4063-9A85-9C7D731E9203}" type="presOf" srcId="{6F41BE87-47F9-4A07-B401-5E21E730F0EF}" destId="{4ADB94F5-A358-4773-89C3-31FBE87B0328}" srcOrd="1" destOrd="0" presId="urn:microsoft.com/office/officeart/2005/8/layout/orgChart1"/>
    <dgm:cxn modelId="{345B3DD3-5EAA-4049-B914-25943CD300CC}" type="presOf" srcId="{0F4AE59E-142F-4D84-9626-AB11639BEFBA}" destId="{94D86CD3-D111-485F-B856-F144A0BFFBEF}" srcOrd="0" destOrd="0" presId="urn:microsoft.com/office/officeart/2005/8/layout/orgChart1"/>
    <dgm:cxn modelId="{03E2A0D5-9AA1-4229-BE51-3B7AC60FBB58}" srcId="{591A9CE5-99EB-449C-9A2B-D6EF0F2AFB50}" destId="{B356608B-9AFB-40A9-A215-F46627E30410}" srcOrd="0" destOrd="0" parTransId="{951C867C-68BA-459C-9F55-D8B061479203}" sibTransId="{A80DB0F1-FA5C-4756-BE40-1D88F6A1BF2E}"/>
    <dgm:cxn modelId="{4A6EC0E7-7AFE-4B7D-B50F-03BA00A67F13}" srcId="{1E8502FB-4854-41E2-90BC-6B1988A964AF}" destId="{3B231733-CF3B-4FD2-B226-56713C23C026}" srcOrd="0" destOrd="0" parTransId="{D0864B86-C20E-485E-8D7F-A02356388D94}" sibTransId="{95FBD131-9F9C-464B-8E45-58248186A6EE}"/>
    <dgm:cxn modelId="{EFF746E9-FE7C-4BF5-BE6D-58349C59600A}" type="presOf" srcId="{D0864B86-C20E-485E-8D7F-A02356388D94}" destId="{A21ECA08-B2DA-48BA-9737-3DE3B6113FF6}" srcOrd="0" destOrd="0" presId="urn:microsoft.com/office/officeart/2005/8/layout/orgChart1"/>
    <dgm:cxn modelId="{1E79FFED-B612-4999-8566-659081B1F725}" type="presOf" srcId="{6BA830DF-5C53-4741-8479-265C9F3457B1}" destId="{FA369501-AA20-4B61-8DE3-29DCFEBBEBD1}" srcOrd="0" destOrd="0" presId="urn:microsoft.com/office/officeart/2005/8/layout/orgChart1"/>
    <dgm:cxn modelId="{4AE418EE-4C02-4DC1-8FBE-EAADB20261A0}" type="presOf" srcId="{E96DF08B-38C7-48FC-AB0E-876BDCE9D035}" destId="{D8985D53-806A-4562-A351-345C3A70C6EB}" srcOrd="0" destOrd="0" presId="urn:microsoft.com/office/officeart/2005/8/layout/orgChart1"/>
    <dgm:cxn modelId="{992EF6F5-9BD9-4C91-9D1B-715BA69D7DC2}" srcId="{6C4EF181-3DC8-44E6-9C5D-11E58A2DB32F}" destId="{89B197B1-4F3D-468C-AC3C-6CCCE850CEDB}" srcOrd="0" destOrd="0" parTransId="{99CA210D-538F-43B8-971C-7CFD84CB2FA0}" sibTransId="{6DBB2E0A-0D65-40DC-AAE8-2C3082D53B84}"/>
    <dgm:cxn modelId="{18C504F8-E232-4D20-A90A-DE5E9F537A23}" type="presOf" srcId="{EBD6D0CF-B20E-49F5-AAE8-B600866A9923}" destId="{BD25DF86-D8E4-4730-B1FC-A3F46648C805}" srcOrd="0" destOrd="0" presId="urn:microsoft.com/office/officeart/2005/8/layout/orgChart1"/>
    <dgm:cxn modelId="{E3FA47FA-F678-42DE-85A2-CCA5A2E99F1F}" srcId="{92A50A27-DAAE-4756-84C0-6D17480B9956}" destId="{1E8502FB-4854-41E2-90BC-6B1988A964AF}" srcOrd="0" destOrd="0" parTransId="{DE85BEE7-8727-4396-9E88-D39136FE37DF}" sibTransId="{DE990185-09CF-412E-947A-6F76EDC91987}"/>
    <dgm:cxn modelId="{386EE5FA-F1CA-48B4-8853-5254052285FE}" type="presOf" srcId="{621B4861-D043-4566-8699-7548DFC9B3CD}" destId="{CD90D7A5-E1E3-4322-AA5F-598B415F21DD}" srcOrd="0" destOrd="0" presId="urn:microsoft.com/office/officeart/2005/8/layout/orgChart1"/>
    <dgm:cxn modelId="{1DA23AFC-2FD5-4688-B38F-E450BE8E08E6}" type="presOf" srcId="{4F9891F7-6E06-4167-9ADF-A078A548A567}" destId="{C5129269-E12C-4F12-941C-4DE21907A152}" srcOrd="1" destOrd="0" presId="urn:microsoft.com/office/officeart/2005/8/layout/orgChart1"/>
    <dgm:cxn modelId="{60D4A7FD-9451-439F-85F5-CB83DB80FE72}" type="presOf" srcId="{F5FB8244-FF9B-4C90-8CB5-02E520A7DB26}" destId="{22B704C5-D7D0-4246-8172-8A210CD50F53}" srcOrd="0" destOrd="0" presId="urn:microsoft.com/office/officeart/2005/8/layout/orgChart1"/>
    <dgm:cxn modelId="{557BE5FD-1764-4E56-8CA0-84F93C339239}" type="presOf" srcId="{EB10A62C-EB90-4FC2-8B25-F5E0CC4D012B}" destId="{DBAB8E6A-EBF7-4104-B195-7DFA9AB769D8}" srcOrd="0" destOrd="0" presId="urn:microsoft.com/office/officeart/2005/8/layout/orgChart1"/>
    <dgm:cxn modelId="{2D109AFE-C998-44D7-BEEC-F3289EB2A2B8}" type="presOf" srcId="{19DE7812-C57B-4CBC-9189-D5681558819C}" destId="{60C7FB87-8EDF-485A-95FF-CBDE67811171}" srcOrd="1" destOrd="0" presId="urn:microsoft.com/office/officeart/2005/8/layout/orgChart1"/>
    <dgm:cxn modelId="{41B8D1FE-CBA3-4F55-AF80-A654A5D01E7F}" type="presOf" srcId="{B356608B-9AFB-40A9-A215-F46627E30410}" destId="{E81D3965-4FAE-4FEA-BE30-3CA288894822}" srcOrd="1" destOrd="0" presId="urn:microsoft.com/office/officeart/2005/8/layout/orgChart1"/>
    <dgm:cxn modelId="{855EFAEE-5481-4FEE-ABA4-98EBF5D82A02}" type="presParOf" srcId="{B75D922C-31FE-445B-94EB-BD8574DAF3FC}" destId="{E96FD6C2-DE3D-4EAD-8E1D-12044DE1AB4A}" srcOrd="0" destOrd="0" presId="urn:microsoft.com/office/officeart/2005/8/layout/orgChart1"/>
    <dgm:cxn modelId="{35CD5443-4973-4116-9A81-DB2A01A92D40}" type="presParOf" srcId="{E96FD6C2-DE3D-4EAD-8E1D-12044DE1AB4A}" destId="{1ED0F412-04FF-45B7-BB52-10A04ABD3B62}" srcOrd="0" destOrd="0" presId="urn:microsoft.com/office/officeart/2005/8/layout/orgChart1"/>
    <dgm:cxn modelId="{9CC563E5-4ADF-464C-9AB3-022D005702DC}" type="presParOf" srcId="{1ED0F412-04FF-45B7-BB52-10A04ABD3B62}" destId="{7D25BC08-1E8E-4BDD-BFC5-05AC35F54134}" srcOrd="0" destOrd="0" presId="urn:microsoft.com/office/officeart/2005/8/layout/orgChart1"/>
    <dgm:cxn modelId="{B7DC4572-5C04-4C4C-B628-836A32139343}" type="presParOf" srcId="{1ED0F412-04FF-45B7-BB52-10A04ABD3B62}" destId="{6990CC8E-EE6D-476F-ADE9-22DD03DAEC09}" srcOrd="1" destOrd="0" presId="urn:microsoft.com/office/officeart/2005/8/layout/orgChart1"/>
    <dgm:cxn modelId="{9845F321-B638-49DA-898E-6496AC308481}" type="presParOf" srcId="{E96FD6C2-DE3D-4EAD-8E1D-12044DE1AB4A}" destId="{CDBF3FD9-4A94-4D77-95B1-5E184CFFCA8D}" srcOrd="1" destOrd="0" presId="urn:microsoft.com/office/officeart/2005/8/layout/orgChart1"/>
    <dgm:cxn modelId="{FE506490-F065-4B77-AFB3-8098A2B9ED47}" type="presParOf" srcId="{CDBF3FD9-4A94-4D77-95B1-5E184CFFCA8D}" destId="{26FA3E34-93BF-4FF6-90AB-D24B9F630D93}" srcOrd="0" destOrd="0" presId="urn:microsoft.com/office/officeart/2005/8/layout/orgChart1"/>
    <dgm:cxn modelId="{CF4DCA70-61E7-4E76-A7A5-4B322007F5E9}" type="presParOf" srcId="{CDBF3FD9-4A94-4D77-95B1-5E184CFFCA8D}" destId="{C78D6821-E762-41FA-B8B5-9C752016BBC3}" srcOrd="1" destOrd="0" presId="urn:microsoft.com/office/officeart/2005/8/layout/orgChart1"/>
    <dgm:cxn modelId="{CD293486-3EA6-4653-9F5E-59D4C121C59F}" type="presParOf" srcId="{C78D6821-E762-41FA-B8B5-9C752016BBC3}" destId="{C2B91228-F2B7-44EE-A6A0-0EC8489E033A}" srcOrd="0" destOrd="0" presId="urn:microsoft.com/office/officeart/2005/8/layout/orgChart1"/>
    <dgm:cxn modelId="{BC4CC865-CD11-44BC-9715-7F47D823EA00}" type="presParOf" srcId="{C2B91228-F2B7-44EE-A6A0-0EC8489E033A}" destId="{349C88DE-43C7-46D3-B106-2582B7A37C38}" srcOrd="0" destOrd="0" presId="urn:microsoft.com/office/officeart/2005/8/layout/orgChart1"/>
    <dgm:cxn modelId="{89806FDB-64DE-43F2-A25C-C7CD95096385}" type="presParOf" srcId="{C2B91228-F2B7-44EE-A6A0-0EC8489E033A}" destId="{E81D3965-4FAE-4FEA-BE30-3CA288894822}" srcOrd="1" destOrd="0" presId="urn:microsoft.com/office/officeart/2005/8/layout/orgChart1"/>
    <dgm:cxn modelId="{327E8C7E-0D09-493D-B1BD-F046F1836402}" type="presParOf" srcId="{C78D6821-E762-41FA-B8B5-9C752016BBC3}" destId="{7E2460F0-42C2-43ED-84F8-98D08AD0C4EF}" srcOrd="1" destOrd="0" presId="urn:microsoft.com/office/officeart/2005/8/layout/orgChart1"/>
    <dgm:cxn modelId="{5221CE15-BF01-43E8-9ACD-76D5CD708BB4}" type="presParOf" srcId="{7E2460F0-42C2-43ED-84F8-98D08AD0C4EF}" destId="{49AEEE45-9465-4CB2-868A-F7D547EB8B7E}" srcOrd="0" destOrd="0" presId="urn:microsoft.com/office/officeart/2005/8/layout/orgChart1"/>
    <dgm:cxn modelId="{6792AB19-0B0A-496A-8DD3-0DF7CA0EB2B7}" type="presParOf" srcId="{7E2460F0-42C2-43ED-84F8-98D08AD0C4EF}" destId="{4417C59A-8369-43B1-9389-68E675134823}" srcOrd="1" destOrd="0" presId="urn:microsoft.com/office/officeart/2005/8/layout/orgChart1"/>
    <dgm:cxn modelId="{B5A387E2-12D1-4328-BF77-D626B666A794}" type="presParOf" srcId="{4417C59A-8369-43B1-9389-68E675134823}" destId="{27B6F81F-A659-4591-8460-8B3EC28F3DA6}" srcOrd="0" destOrd="0" presId="urn:microsoft.com/office/officeart/2005/8/layout/orgChart1"/>
    <dgm:cxn modelId="{FC5A2892-A182-4268-93A3-678BC0728108}" type="presParOf" srcId="{27B6F81F-A659-4591-8460-8B3EC28F3DA6}" destId="{397EF216-971F-4A65-A707-DEEC50BEEFEC}" srcOrd="0" destOrd="0" presId="urn:microsoft.com/office/officeart/2005/8/layout/orgChart1"/>
    <dgm:cxn modelId="{067099E7-FCA6-4C20-9397-89BBF02D4C77}" type="presParOf" srcId="{27B6F81F-A659-4591-8460-8B3EC28F3DA6}" destId="{1673785C-FDB3-49CA-99F0-DD82747C9194}" srcOrd="1" destOrd="0" presId="urn:microsoft.com/office/officeart/2005/8/layout/orgChart1"/>
    <dgm:cxn modelId="{75C13804-0F34-479F-A3C6-FB48A67903C5}" type="presParOf" srcId="{4417C59A-8369-43B1-9389-68E675134823}" destId="{E74359F6-3AB4-4808-AAF9-93A2CFDC51CA}" srcOrd="1" destOrd="0" presId="urn:microsoft.com/office/officeart/2005/8/layout/orgChart1"/>
    <dgm:cxn modelId="{F97F7ACF-81DF-468F-8A1B-D164362F717A}" type="presParOf" srcId="{E74359F6-3AB4-4808-AAF9-93A2CFDC51CA}" destId="{259B9133-F609-404C-82A9-C4399C02C41C}" srcOrd="0" destOrd="0" presId="urn:microsoft.com/office/officeart/2005/8/layout/orgChart1"/>
    <dgm:cxn modelId="{28503EE5-EF66-4284-B68D-34F12EEFE8E0}" type="presParOf" srcId="{E74359F6-3AB4-4808-AAF9-93A2CFDC51CA}" destId="{6E2A434B-C492-48DA-887E-8B3CC61E1806}" srcOrd="1" destOrd="0" presId="urn:microsoft.com/office/officeart/2005/8/layout/orgChart1"/>
    <dgm:cxn modelId="{E0229C47-5C5D-4712-B079-BECB54A4E2E7}" type="presParOf" srcId="{6E2A434B-C492-48DA-887E-8B3CC61E1806}" destId="{EB21D473-55F0-4C50-BF93-0CF2C9BF5CE6}" srcOrd="0" destOrd="0" presId="urn:microsoft.com/office/officeart/2005/8/layout/orgChart1"/>
    <dgm:cxn modelId="{DCC02013-993B-4434-B525-2D13A136CA5D}" type="presParOf" srcId="{EB21D473-55F0-4C50-BF93-0CF2C9BF5CE6}" destId="{E5E0BDDD-3F51-4770-9BF2-37B431731458}" srcOrd="0" destOrd="0" presId="urn:microsoft.com/office/officeart/2005/8/layout/orgChart1"/>
    <dgm:cxn modelId="{8EA93631-59A6-4BE3-921B-74015534A999}" type="presParOf" srcId="{EB21D473-55F0-4C50-BF93-0CF2C9BF5CE6}" destId="{81EB66C2-9618-4EF2-AD3D-F23B93F7D97D}" srcOrd="1" destOrd="0" presId="urn:microsoft.com/office/officeart/2005/8/layout/orgChart1"/>
    <dgm:cxn modelId="{9B4D90C2-EF85-461C-A9C2-E7C066E60260}" type="presParOf" srcId="{6E2A434B-C492-48DA-887E-8B3CC61E1806}" destId="{DFBBB03B-F48B-4894-B4C1-D418D663B074}" srcOrd="1" destOrd="0" presId="urn:microsoft.com/office/officeart/2005/8/layout/orgChart1"/>
    <dgm:cxn modelId="{8D2DFCDA-5D6B-447C-AE36-1EF6E3051D73}" type="presParOf" srcId="{6E2A434B-C492-48DA-887E-8B3CC61E1806}" destId="{17A33496-0455-4212-80B8-521E2098B871}" srcOrd="2" destOrd="0" presId="urn:microsoft.com/office/officeart/2005/8/layout/orgChart1"/>
    <dgm:cxn modelId="{05A6BC0F-9B5D-4C44-8E47-04BB0C8D0961}" type="presParOf" srcId="{4417C59A-8369-43B1-9389-68E675134823}" destId="{43A36212-C435-4775-9855-413CC3169673}" srcOrd="2" destOrd="0" presId="urn:microsoft.com/office/officeart/2005/8/layout/orgChart1"/>
    <dgm:cxn modelId="{5DF1DF23-479B-46A1-8662-6D71E072429D}" type="presParOf" srcId="{7E2460F0-42C2-43ED-84F8-98D08AD0C4EF}" destId="{A2FC4F7E-9C83-41AB-A973-AF7C3E80A44B}" srcOrd="2" destOrd="0" presId="urn:microsoft.com/office/officeart/2005/8/layout/orgChart1"/>
    <dgm:cxn modelId="{71E90709-E208-470A-99E0-31660A9A764A}" type="presParOf" srcId="{7E2460F0-42C2-43ED-84F8-98D08AD0C4EF}" destId="{F9FA5DDF-0415-4E57-AB24-8D7FE00B6FD9}" srcOrd="3" destOrd="0" presId="urn:microsoft.com/office/officeart/2005/8/layout/orgChart1"/>
    <dgm:cxn modelId="{09773A37-0ABB-4C59-85F3-67FE20EF94B6}" type="presParOf" srcId="{F9FA5DDF-0415-4E57-AB24-8D7FE00B6FD9}" destId="{549FE666-3E98-485E-9605-09F321697736}" srcOrd="0" destOrd="0" presId="urn:microsoft.com/office/officeart/2005/8/layout/orgChart1"/>
    <dgm:cxn modelId="{9917CCDD-1FF9-4563-919B-C60F5D41438E}" type="presParOf" srcId="{549FE666-3E98-485E-9605-09F321697736}" destId="{DBAB8E6A-EBF7-4104-B195-7DFA9AB769D8}" srcOrd="0" destOrd="0" presId="urn:microsoft.com/office/officeart/2005/8/layout/orgChart1"/>
    <dgm:cxn modelId="{9B60C31E-C6B3-4D06-8FB4-BBFCFE1D261F}" type="presParOf" srcId="{549FE666-3E98-485E-9605-09F321697736}" destId="{CDF036D6-0EEC-4C1D-916B-04A635EDD440}" srcOrd="1" destOrd="0" presId="urn:microsoft.com/office/officeart/2005/8/layout/orgChart1"/>
    <dgm:cxn modelId="{4433E05F-306D-493A-9D8E-BC08E3906D1D}" type="presParOf" srcId="{F9FA5DDF-0415-4E57-AB24-8D7FE00B6FD9}" destId="{D896E112-D320-4B29-8743-BEBB7EFFDDCE}" srcOrd="1" destOrd="0" presId="urn:microsoft.com/office/officeart/2005/8/layout/orgChart1"/>
    <dgm:cxn modelId="{FB457D1E-1DC0-4170-ABBF-D58BA9D1B733}" type="presParOf" srcId="{D896E112-D320-4B29-8743-BEBB7EFFDDCE}" destId="{479CE314-2088-472A-B9DD-B07A8E836E67}" srcOrd="0" destOrd="0" presId="urn:microsoft.com/office/officeart/2005/8/layout/orgChart1"/>
    <dgm:cxn modelId="{1648E8EB-4D8A-499D-A5F5-C03E468A88B5}" type="presParOf" srcId="{D896E112-D320-4B29-8743-BEBB7EFFDDCE}" destId="{4DB1F31C-9352-4421-B39B-5290A0BE4734}" srcOrd="1" destOrd="0" presId="urn:microsoft.com/office/officeart/2005/8/layout/orgChart1"/>
    <dgm:cxn modelId="{8612FF2A-4E17-4DE3-9728-7550D88A2212}" type="presParOf" srcId="{4DB1F31C-9352-4421-B39B-5290A0BE4734}" destId="{5BB0DF14-FC6A-4A4A-AEAC-3102AA0F8D88}" srcOrd="0" destOrd="0" presId="urn:microsoft.com/office/officeart/2005/8/layout/orgChart1"/>
    <dgm:cxn modelId="{5C22AA73-4942-4563-B294-CD7D17737ADC}" type="presParOf" srcId="{5BB0DF14-FC6A-4A4A-AEAC-3102AA0F8D88}" destId="{E1861D4C-2E5E-47CA-A6F6-670ADEA67AB0}" srcOrd="0" destOrd="0" presId="urn:microsoft.com/office/officeart/2005/8/layout/orgChart1"/>
    <dgm:cxn modelId="{B976EEC7-EA26-4CD7-B049-003C5B554F9C}" type="presParOf" srcId="{5BB0DF14-FC6A-4A4A-AEAC-3102AA0F8D88}" destId="{B61A478B-098C-4685-884D-1CD28DC546F4}" srcOrd="1" destOrd="0" presId="urn:microsoft.com/office/officeart/2005/8/layout/orgChart1"/>
    <dgm:cxn modelId="{477F3FC3-B372-4A8D-A8DA-BD45A3658BA6}" type="presParOf" srcId="{4DB1F31C-9352-4421-B39B-5290A0BE4734}" destId="{3DFE2F3C-1429-4019-B518-DD6B158F39CA}" srcOrd="1" destOrd="0" presId="urn:microsoft.com/office/officeart/2005/8/layout/orgChart1"/>
    <dgm:cxn modelId="{B641D172-E0B9-4200-94EA-8F1810FBDFDB}" type="presParOf" srcId="{4DB1F31C-9352-4421-B39B-5290A0BE4734}" destId="{CEEF70FB-5A68-4920-A232-24996D1A1672}" srcOrd="2" destOrd="0" presId="urn:microsoft.com/office/officeart/2005/8/layout/orgChart1"/>
    <dgm:cxn modelId="{2A57B816-874E-4882-A679-6E5D733DC86E}" type="presParOf" srcId="{F9FA5DDF-0415-4E57-AB24-8D7FE00B6FD9}" destId="{37C2C798-2FF2-4018-B174-69FB8C0B1239}" srcOrd="2" destOrd="0" presId="urn:microsoft.com/office/officeart/2005/8/layout/orgChart1"/>
    <dgm:cxn modelId="{DB8031AE-4E7D-462F-A037-19251B465688}" type="presParOf" srcId="{C78D6821-E762-41FA-B8B5-9C752016BBC3}" destId="{CD7112A3-1AD2-4406-BD20-4F0EECF6B466}" srcOrd="2" destOrd="0" presId="urn:microsoft.com/office/officeart/2005/8/layout/orgChart1"/>
    <dgm:cxn modelId="{C3E4F2FE-A84F-4646-9EB1-9F553E62CE88}" type="presParOf" srcId="{CDBF3FD9-4A94-4D77-95B1-5E184CFFCA8D}" destId="{D8985D53-806A-4562-A351-345C3A70C6EB}" srcOrd="2" destOrd="0" presId="urn:microsoft.com/office/officeart/2005/8/layout/orgChart1"/>
    <dgm:cxn modelId="{CE6146E0-51CF-4CFE-8BB0-A898817B0FAE}" type="presParOf" srcId="{CDBF3FD9-4A94-4D77-95B1-5E184CFFCA8D}" destId="{5984E288-6488-454C-B0F0-2BAE242F0707}" srcOrd="3" destOrd="0" presId="urn:microsoft.com/office/officeart/2005/8/layout/orgChart1"/>
    <dgm:cxn modelId="{D99F312F-F42C-4167-B3AB-E37AFD3459D3}" type="presParOf" srcId="{5984E288-6488-454C-B0F0-2BAE242F0707}" destId="{BB168021-D692-4F44-ACA3-8ABB9C873709}" srcOrd="0" destOrd="0" presId="urn:microsoft.com/office/officeart/2005/8/layout/orgChart1"/>
    <dgm:cxn modelId="{E2713124-1EA1-4C13-96FD-C3476EB8CB23}" type="presParOf" srcId="{BB168021-D692-4F44-ACA3-8ABB9C873709}" destId="{BD25DF86-D8E4-4730-B1FC-A3F46648C805}" srcOrd="0" destOrd="0" presId="urn:microsoft.com/office/officeart/2005/8/layout/orgChart1"/>
    <dgm:cxn modelId="{7D461CEE-A968-46A4-B460-FDB6FFE3ADD7}" type="presParOf" srcId="{BB168021-D692-4F44-ACA3-8ABB9C873709}" destId="{7113CDD3-A57C-4DD7-A537-1DE7E39B7048}" srcOrd="1" destOrd="0" presId="urn:microsoft.com/office/officeart/2005/8/layout/orgChart1"/>
    <dgm:cxn modelId="{F81F1ED8-5500-4941-9939-4FC84817C038}" type="presParOf" srcId="{5984E288-6488-454C-B0F0-2BAE242F0707}" destId="{5AD614D8-487B-4EC5-97F9-930B9421C23F}" srcOrd="1" destOrd="0" presId="urn:microsoft.com/office/officeart/2005/8/layout/orgChart1"/>
    <dgm:cxn modelId="{9D46C092-D87E-4119-8D33-C60D2F118230}" type="presParOf" srcId="{5AD614D8-487B-4EC5-97F9-930B9421C23F}" destId="{5384B3CF-18B3-4B06-98C3-4FCD79385EDA}" srcOrd="0" destOrd="0" presId="urn:microsoft.com/office/officeart/2005/8/layout/orgChart1"/>
    <dgm:cxn modelId="{5D0E9A15-2B8B-40FF-A39C-CCDEC37AD567}" type="presParOf" srcId="{5AD614D8-487B-4EC5-97F9-930B9421C23F}" destId="{4966A7AE-DBEF-4A5A-A027-9A19E1618723}" srcOrd="1" destOrd="0" presId="urn:microsoft.com/office/officeart/2005/8/layout/orgChart1"/>
    <dgm:cxn modelId="{E248B2B6-C125-48FD-994E-27F6CC39B550}" type="presParOf" srcId="{4966A7AE-DBEF-4A5A-A027-9A19E1618723}" destId="{A3BBB6E3-BEC1-4F4F-B95D-BE0BB15C6972}" srcOrd="0" destOrd="0" presId="urn:microsoft.com/office/officeart/2005/8/layout/orgChart1"/>
    <dgm:cxn modelId="{71CB53FC-C260-4E66-B89F-343A8FB3D05D}" type="presParOf" srcId="{A3BBB6E3-BEC1-4F4F-B95D-BE0BB15C6972}" destId="{0C36CC09-5E61-4D6F-9C3D-19B70239568C}" srcOrd="0" destOrd="0" presId="urn:microsoft.com/office/officeart/2005/8/layout/orgChart1"/>
    <dgm:cxn modelId="{8D1BD329-C04B-448B-86D9-5FD0DC9454A1}" type="presParOf" srcId="{A3BBB6E3-BEC1-4F4F-B95D-BE0BB15C6972}" destId="{4ADB94F5-A358-4773-89C3-31FBE87B0328}" srcOrd="1" destOrd="0" presId="urn:microsoft.com/office/officeart/2005/8/layout/orgChart1"/>
    <dgm:cxn modelId="{0C8F634A-074D-439D-96C2-07F2BC535A29}" type="presParOf" srcId="{4966A7AE-DBEF-4A5A-A027-9A19E1618723}" destId="{25B3A574-6F9A-449A-ADA8-100F8473BAF9}" srcOrd="1" destOrd="0" presId="urn:microsoft.com/office/officeart/2005/8/layout/orgChart1"/>
    <dgm:cxn modelId="{4CDE8373-1CB0-475B-BE6C-A122F96024C0}" type="presParOf" srcId="{25B3A574-6F9A-449A-ADA8-100F8473BAF9}" destId="{9A5A126A-95A0-4FE4-961D-43E5F64DD51A}" srcOrd="0" destOrd="0" presId="urn:microsoft.com/office/officeart/2005/8/layout/orgChart1"/>
    <dgm:cxn modelId="{23F3B2FC-999A-4FFE-8EE4-4BA6B9CE5CA4}" type="presParOf" srcId="{25B3A574-6F9A-449A-ADA8-100F8473BAF9}" destId="{5571697F-DD9C-46B1-BDCE-39C19F6B419D}" srcOrd="1" destOrd="0" presId="urn:microsoft.com/office/officeart/2005/8/layout/orgChart1"/>
    <dgm:cxn modelId="{9E2B94C6-E9B9-4C95-AF5D-FA8A1E2D438E}" type="presParOf" srcId="{5571697F-DD9C-46B1-BDCE-39C19F6B419D}" destId="{2A43C52A-0D07-4351-9EE2-D825A2731CE9}" srcOrd="0" destOrd="0" presId="urn:microsoft.com/office/officeart/2005/8/layout/orgChart1"/>
    <dgm:cxn modelId="{B755409C-B54E-45C7-8828-32E71D078C33}" type="presParOf" srcId="{2A43C52A-0D07-4351-9EE2-D825A2731CE9}" destId="{B9AA0148-A18E-4874-B6E8-B5E6C978FF9C}" srcOrd="0" destOrd="0" presId="urn:microsoft.com/office/officeart/2005/8/layout/orgChart1"/>
    <dgm:cxn modelId="{CA46A037-8A8B-4E2F-BE70-6D8413A77C89}" type="presParOf" srcId="{2A43C52A-0D07-4351-9EE2-D825A2731CE9}" destId="{392BB982-C5B1-4935-ACE6-A452B7BFFE40}" srcOrd="1" destOrd="0" presId="urn:microsoft.com/office/officeart/2005/8/layout/orgChart1"/>
    <dgm:cxn modelId="{4570A0B6-4966-4988-B1D8-8C0FE4DA3FB3}" type="presParOf" srcId="{5571697F-DD9C-46B1-BDCE-39C19F6B419D}" destId="{F65CE02D-8B03-4899-9650-2DC92BB2B333}" srcOrd="1" destOrd="0" presId="urn:microsoft.com/office/officeart/2005/8/layout/orgChart1"/>
    <dgm:cxn modelId="{8D547A3A-B587-44FF-A7D3-6192E470900F}" type="presParOf" srcId="{5571697F-DD9C-46B1-BDCE-39C19F6B419D}" destId="{B0FE42D7-427A-4800-A6C6-4C97BCF9DE0B}" srcOrd="2" destOrd="0" presId="urn:microsoft.com/office/officeart/2005/8/layout/orgChart1"/>
    <dgm:cxn modelId="{375A52E4-A734-4D42-A378-84505C398F76}" type="presParOf" srcId="{25B3A574-6F9A-449A-ADA8-100F8473BAF9}" destId="{FA369501-AA20-4B61-8DE3-29DCFEBBEBD1}" srcOrd="2" destOrd="0" presId="urn:microsoft.com/office/officeart/2005/8/layout/orgChart1"/>
    <dgm:cxn modelId="{EE88CA62-8A78-4EB9-B167-96CC23A47ECE}" type="presParOf" srcId="{25B3A574-6F9A-449A-ADA8-100F8473BAF9}" destId="{BF75F753-EBE6-4770-925F-FA251A0D4AC0}" srcOrd="3" destOrd="0" presId="urn:microsoft.com/office/officeart/2005/8/layout/orgChart1"/>
    <dgm:cxn modelId="{10C7E084-CC9D-497E-AC75-CA5F4FE3CE4D}" type="presParOf" srcId="{BF75F753-EBE6-4770-925F-FA251A0D4AC0}" destId="{B4DC4B3D-7D9E-4CAF-9770-E0669FEA01F1}" srcOrd="0" destOrd="0" presId="urn:microsoft.com/office/officeart/2005/8/layout/orgChart1"/>
    <dgm:cxn modelId="{DF58484A-9239-4A34-901F-00755787ACDF}" type="presParOf" srcId="{B4DC4B3D-7D9E-4CAF-9770-E0669FEA01F1}" destId="{E8A5A53C-1A0C-459E-AACD-AD6CB8424DA2}" srcOrd="0" destOrd="0" presId="urn:microsoft.com/office/officeart/2005/8/layout/orgChart1"/>
    <dgm:cxn modelId="{DD2BC154-35ED-46B5-8AC1-C2F908B5C491}" type="presParOf" srcId="{B4DC4B3D-7D9E-4CAF-9770-E0669FEA01F1}" destId="{C5129269-E12C-4F12-941C-4DE21907A152}" srcOrd="1" destOrd="0" presId="urn:microsoft.com/office/officeart/2005/8/layout/orgChart1"/>
    <dgm:cxn modelId="{1D8F8961-D397-409E-983A-1B493F423AB7}" type="presParOf" srcId="{BF75F753-EBE6-4770-925F-FA251A0D4AC0}" destId="{0D91E2CB-47E3-447B-AEEF-572D08473541}" srcOrd="1" destOrd="0" presId="urn:microsoft.com/office/officeart/2005/8/layout/orgChart1"/>
    <dgm:cxn modelId="{4311248B-7BB1-44BE-B014-F44C9420AD36}" type="presParOf" srcId="{BF75F753-EBE6-4770-925F-FA251A0D4AC0}" destId="{70F0CEB5-AB77-4FFE-AE4E-FD7446D5E685}" srcOrd="2" destOrd="0" presId="urn:microsoft.com/office/officeart/2005/8/layout/orgChart1"/>
    <dgm:cxn modelId="{6F40F34E-6CBE-45C8-9E24-B12008C60EAD}" type="presParOf" srcId="{25B3A574-6F9A-449A-ADA8-100F8473BAF9}" destId="{94D86CD3-D111-485F-B856-F144A0BFFBEF}" srcOrd="4" destOrd="0" presId="urn:microsoft.com/office/officeart/2005/8/layout/orgChart1"/>
    <dgm:cxn modelId="{0A37D7A1-8478-439A-A8D8-C03AC735793A}" type="presParOf" srcId="{25B3A574-6F9A-449A-ADA8-100F8473BAF9}" destId="{F71744A6-A03B-48F7-A005-FC293A29E1B9}" srcOrd="5" destOrd="0" presId="urn:microsoft.com/office/officeart/2005/8/layout/orgChart1"/>
    <dgm:cxn modelId="{79EE2B03-3A66-4D78-962F-68858692795E}" type="presParOf" srcId="{F71744A6-A03B-48F7-A005-FC293A29E1B9}" destId="{C8F37A07-0A3F-4216-A7EE-E2C1DD18ACD4}" srcOrd="0" destOrd="0" presId="urn:microsoft.com/office/officeart/2005/8/layout/orgChart1"/>
    <dgm:cxn modelId="{C4AA32DA-0956-4575-9E34-B6F1BFFD1EC4}" type="presParOf" srcId="{C8F37A07-0A3F-4216-A7EE-E2C1DD18ACD4}" destId="{C76455E4-0AB3-44F2-8AC4-8BFBC93344DA}" srcOrd="0" destOrd="0" presId="urn:microsoft.com/office/officeart/2005/8/layout/orgChart1"/>
    <dgm:cxn modelId="{41A86CFD-CE84-4B9D-AF90-7872FA408650}" type="presParOf" srcId="{C8F37A07-0A3F-4216-A7EE-E2C1DD18ACD4}" destId="{7817B66D-C819-42C8-8FC1-0A94328CD34C}" srcOrd="1" destOrd="0" presId="urn:microsoft.com/office/officeart/2005/8/layout/orgChart1"/>
    <dgm:cxn modelId="{F254E392-2D04-4F66-B3D2-68FE8F603458}" type="presParOf" srcId="{F71744A6-A03B-48F7-A005-FC293A29E1B9}" destId="{86F8A794-3D50-473D-8821-38A93E91D3A6}" srcOrd="1" destOrd="0" presId="urn:microsoft.com/office/officeart/2005/8/layout/orgChart1"/>
    <dgm:cxn modelId="{9A10EB87-BDDA-4FB9-984A-A44CC1CF1E0F}" type="presParOf" srcId="{F71744A6-A03B-48F7-A005-FC293A29E1B9}" destId="{4F7317AC-01C6-4070-9ED2-3F2759C39398}" srcOrd="2" destOrd="0" presId="urn:microsoft.com/office/officeart/2005/8/layout/orgChart1"/>
    <dgm:cxn modelId="{98E7C44A-1D42-47DC-88AA-A171032674A7}" type="presParOf" srcId="{4966A7AE-DBEF-4A5A-A027-9A19E1618723}" destId="{9A8B140D-BA97-40F9-90C6-5FD58CF23C5E}" srcOrd="2" destOrd="0" presId="urn:microsoft.com/office/officeart/2005/8/layout/orgChart1"/>
    <dgm:cxn modelId="{FC46561B-72F8-425F-9DDD-BEC134FD163B}" type="presParOf" srcId="{5984E288-6488-454C-B0F0-2BAE242F0707}" destId="{A1519B56-1F8B-4AFC-9223-9EB14616879C}" srcOrd="2" destOrd="0" presId="urn:microsoft.com/office/officeart/2005/8/layout/orgChart1"/>
    <dgm:cxn modelId="{47CB6CEF-5264-425E-A692-B2A29B59C4EC}" type="presParOf" srcId="{CDBF3FD9-4A94-4D77-95B1-5E184CFFCA8D}" destId="{E16D9BFD-8E13-49D1-8A08-645FF9DD4650}" srcOrd="4" destOrd="0" presId="urn:microsoft.com/office/officeart/2005/8/layout/orgChart1"/>
    <dgm:cxn modelId="{99A92A44-32D2-4232-BAD2-4A9911EBDD35}" type="presParOf" srcId="{CDBF3FD9-4A94-4D77-95B1-5E184CFFCA8D}" destId="{688809EC-0738-4ED7-96A8-C1751E4ABF8D}" srcOrd="5" destOrd="0" presId="urn:microsoft.com/office/officeart/2005/8/layout/orgChart1"/>
    <dgm:cxn modelId="{AB8E1EBD-A448-4744-A1B7-CA5243FD73AC}" type="presParOf" srcId="{688809EC-0738-4ED7-96A8-C1751E4ABF8D}" destId="{2FCB8EED-0BAF-48E6-9317-4DC2487D1D32}" srcOrd="0" destOrd="0" presId="urn:microsoft.com/office/officeart/2005/8/layout/orgChart1"/>
    <dgm:cxn modelId="{A0CF5726-747E-456A-8187-BDB9964A152E}" type="presParOf" srcId="{2FCB8EED-0BAF-48E6-9317-4DC2487D1D32}" destId="{F60FB107-AAEB-4396-BE21-8BB8C601EA67}" srcOrd="0" destOrd="0" presId="urn:microsoft.com/office/officeart/2005/8/layout/orgChart1"/>
    <dgm:cxn modelId="{06D4790E-A244-4201-8F3B-0B28E300311B}" type="presParOf" srcId="{2FCB8EED-0BAF-48E6-9317-4DC2487D1D32}" destId="{5AB172B8-6321-4DCE-BC55-A1AA2B8DF9F5}" srcOrd="1" destOrd="0" presId="urn:microsoft.com/office/officeart/2005/8/layout/orgChart1"/>
    <dgm:cxn modelId="{4D61DB10-5AFD-42F3-AD0D-8D9796AA42E1}" type="presParOf" srcId="{688809EC-0738-4ED7-96A8-C1751E4ABF8D}" destId="{EBC3AEE7-1D86-489D-886D-1AEDCAE90102}" srcOrd="1" destOrd="0" presId="urn:microsoft.com/office/officeart/2005/8/layout/orgChart1"/>
    <dgm:cxn modelId="{62A769DC-B65C-4A7A-A048-7DDE2CD5AF9A}" type="presParOf" srcId="{EBC3AEE7-1D86-489D-886D-1AEDCAE90102}" destId="{2B9ACE84-153E-4C5D-B8B2-5A1B98667BCA}" srcOrd="0" destOrd="0" presId="urn:microsoft.com/office/officeart/2005/8/layout/orgChart1"/>
    <dgm:cxn modelId="{C2D48AED-75F3-48B3-B598-89C0AF4D3FF3}" type="presParOf" srcId="{EBC3AEE7-1D86-489D-886D-1AEDCAE90102}" destId="{0E4D410E-7646-437F-B449-EB5D51F03264}" srcOrd="1" destOrd="0" presId="urn:microsoft.com/office/officeart/2005/8/layout/orgChart1"/>
    <dgm:cxn modelId="{890C34ED-4BB6-42D3-A28D-1DBC418733E9}" type="presParOf" srcId="{0E4D410E-7646-437F-B449-EB5D51F03264}" destId="{553AF060-ABE3-4225-A21A-93012EF063EA}" srcOrd="0" destOrd="0" presId="urn:microsoft.com/office/officeart/2005/8/layout/orgChart1"/>
    <dgm:cxn modelId="{520366E4-B557-4BE5-A413-12DECE477147}" type="presParOf" srcId="{553AF060-ABE3-4225-A21A-93012EF063EA}" destId="{105ED7EA-E310-432F-A990-40D0436E3D59}" srcOrd="0" destOrd="0" presId="urn:microsoft.com/office/officeart/2005/8/layout/orgChart1"/>
    <dgm:cxn modelId="{65090110-41DD-489A-9099-AB321D249259}" type="presParOf" srcId="{553AF060-ABE3-4225-A21A-93012EF063EA}" destId="{E61EF65F-76E3-4D63-9E0C-97201BEC7010}" srcOrd="1" destOrd="0" presId="urn:microsoft.com/office/officeart/2005/8/layout/orgChart1"/>
    <dgm:cxn modelId="{D5CF4947-592C-4D74-A5F0-EF02D27FED0C}" type="presParOf" srcId="{0E4D410E-7646-437F-B449-EB5D51F03264}" destId="{41DA9113-8ED2-4420-A1B2-4D47730EC185}" srcOrd="1" destOrd="0" presId="urn:microsoft.com/office/officeart/2005/8/layout/orgChart1"/>
    <dgm:cxn modelId="{093306D7-3CFE-45B1-A748-F2250C826645}" type="presParOf" srcId="{41DA9113-8ED2-4420-A1B2-4D47730EC185}" destId="{A21ECA08-B2DA-48BA-9737-3DE3B6113FF6}" srcOrd="0" destOrd="0" presId="urn:microsoft.com/office/officeart/2005/8/layout/orgChart1"/>
    <dgm:cxn modelId="{1D9EA82C-0886-4646-802F-D459FB394396}" type="presParOf" srcId="{41DA9113-8ED2-4420-A1B2-4D47730EC185}" destId="{7CC9EE9A-80E9-4FAB-A749-783B62E90BF7}" srcOrd="1" destOrd="0" presId="urn:microsoft.com/office/officeart/2005/8/layout/orgChart1"/>
    <dgm:cxn modelId="{A367D0B4-942A-4322-8340-3FCEF7B377E3}" type="presParOf" srcId="{7CC9EE9A-80E9-4FAB-A749-783B62E90BF7}" destId="{A0CBEB85-B5F2-41BC-9182-7DB54CFC4557}" srcOrd="0" destOrd="0" presId="urn:microsoft.com/office/officeart/2005/8/layout/orgChart1"/>
    <dgm:cxn modelId="{791C6544-82C2-4AC0-B0A6-BB855E8FD367}" type="presParOf" srcId="{A0CBEB85-B5F2-41BC-9182-7DB54CFC4557}" destId="{4DD818E1-CE3D-4EB0-B447-4E5628543BF0}" srcOrd="0" destOrd="0" presId="urn:microsoft.com/office/officeart/2005/8/layout/orgChart1"/>
    <dgm:cxn modelId="{BE2CA071-4006-43D0-8D8D-5A00A2AF3E8F}" type="presParOf" srcId="{A0CBEB85-B5F2-41BC-9182-7DB54CFC4557}" destId="{4DB37CD1-5365-49F2-9AD8-F268D958A939}" srcOrd="1" destOrd="0" presId="urn:microsoft.com/office/officeart/2005/8/layout/orgChart1"/>
    <dgm:cxn modelId="{18EE31D4-E933-486A-BD44-8873B012A5D4}" type="presParOf" srcId="{7CC9EE9A-80E9-4FAB-A749-783B62E90BF7}" destId="{6402AAC8-9FEA-4D8F-BB8A-6EBBFCCB447F}" srcOrd="1" destOrd="0" presId="urn:microsoft.com/office/officeart/2005/8/layout/orgChart1"/>
    <dgm:cxn modelId="{527CA6E1-BE82-4532-9908-5C0A5275F117}" type="presParOf" srcId="{7CC9EE9A-80E9-4FAB-A749-783B62E90BF7}" destId="{2F201FA9-3000-43BF-844A-6FD9C588098C}" srcOrd="2" destOrd="0" presId="urn:microsoft.com/office/officeart/2005/8/layout/orgChart1"/>
    <dgm:cxn modelId="{A194C67C-1E81-4F66-9DA7-BFE2B9A2A521}" type="presParOf" srcId="{41DA9113-8ED2-4420-A1B2-4D47730EC185}" destId="{22B704C5-D7D0-4246-8172-8A210CD50F53}" srcOrd="2" destOrd="0" presId="urn:microsoft.com/office/officeart/2005/8/layout/orgChart1"/>
    <dgm:cxn modelId="{8846E11A-0ADF-419B-B9FE-F1FCE29F9AD2}" type="presParOf" srcId="{41DA9113-8ED2-4420-A1B2-4D47730EC185}" destId="{0286089B-2FC3-431D-94E0-5C89C0A0BE16}" srcOrd="3" destOrd="0" presId="urn:microsoft.com/office/officeart/2005/8/layout/orgChart1"/>
    <dgm:cxn modelId="{39B386FF-1E27-490F-A436-8042BB601975}" type="presParOf" srcId="{0286089B-2FC3-431D-94E0-5C89C0A0BE16}" destId="{D6D4D62E-C16A-4E42-82B2-452EADFA6AC7}" srcOrd="0" destOrd="0" presId="urn:microsoft.com/office/officeart/2005/8/layout/orgChart1"/>
    <dgm:cxn modelId="{7ACF1060-1D5E-487E-B8BA-DCC068A6C2D9}" type="presParOf" srcId="{D6D4D62E-C16A-4E42-82B2-452EADFA6AC7}" destId="{8A994FEF-A1B0-437B-B716-1AF2B9B3BDBD}" srcOrd="0" destOrd="0" presId="urn:microsoft.com/office/officeart/2005/8/layout/orgChart1"/>
    <dgm:cxn modelId="{0FE061A0-32F4-4022-9E2B-B4656486CD48}" type="presParOf" srcId="{D6D4D62E-C16A-4E42-82B2-452EADFA6AC7}" destId="{60C7FB87-8EDF-485A-95FF-CBDE67811171}" srcOrd="1" destOrd="0" presId="urn:microsoft.com/office/officeart/2005/8/layout/orgChart1"/>
    <dgm:cxn modelId="{1F680550-D3CD-4FC3-A27B-FFBDB9CDAE78}" type="presParOf" srcId="{0286089B-2FC3-431D-94E0-5C89C0A0BE16}" destId="{F7B5A336-3FE5-41CE-83B0-EFA88BE63BA1}" srcOrd="1" destOrd="0" presId="urn:microsoft.com/office/officeart/2005/8/layout/orgChart1"/>
    <dgm:cxn modelId="{034036A0-887A-416C-A051-6EFB8A16061B}" type="presParOf" srcId="{0286089B-2FC3-431D-94E0-5C89C0A0BE16}" destId="{AF8D14E6-C620-45A0-98F7-839F0CFB291B}" srcOrd="2" destOrd="0" presId="urn:microsoft.com/office/officeart/2005/8/layout/orgChart1"/>
    <dgm:cxn modelId="{C2876B87-64A6-4AD9-93D0-12936618E38C}" type="presParOf" srcId="{0E4D410E-7646-437F-B449-EB5D51F03264}" destId="{A9ED8BF7-CC3B-4804-BA85-31A16417379A}" srcOrd="2" destOrd="0" presId="urn:microsoft.com/office/officeart/2005/8/layout/orgChart1"/>
    <dgm:cxn modelId="{3A6732AB-3876-48BE-BB22-0BBF1238692A}" type="presParOf" srcId="{688809EC-0738-4ED7-96A8-C1751E4ABF8D}" destId="{1C10F225-07CC-4FB9-9FA9-E13EB3C08AED}" srcOrd="2" destOrd="0" presId="urn:microsoft.com/office/officeart/2005/8/layout/orgChart1"/>
    <dgm:cxn modelId="{3B535433-5973-4AEF-8AB7-D8742919FF3F}" type="presParOf" srcId="{CDBF3FD9-4A94-4D77-95B1-5E184CFFCA8D}" destId="{3DEC2C03-300A-437F-AE80-C909DCE07B27}" srcOrd="6" destOrd="0" presId="urn:microsoft.com/office/officeart/2005/8/layout/orgChart1"/>
    <dgm:cxn modelId="{2034EC70-027C-4D73-BDC2-D5D48BA41DAD}" type="presParOf" srcId="{CDBF3FD9-4A94-4D77-95B1-5E184CFFCA8D}" destId="{C942D2CF-BE45-42B3-BD9D-E2F3647C0E36}" srcOrd="7" destOrd="0" presId="urn:microsoft.com/office/officeart/2005/8/layout/orgChart1"/>
    <dgm:cxn modelId="{03D139E0-B72C-474F-B2B6-E17119D18E3F}" type="presParOf" srcId="{C942D2CF-BE45-42B3-BD9D-E2F3647C0E36}" destId="{37E7FCFF-D7EB-4010-B5DE-C004F0EB2A37}" srcOrd="0" destOrd="0" presId="urn:microsoft.com/office/officeart/2005/8/layout/orgChart1"/>
    <dgm:cxn modelId="{B0B9D804-25D4-4422-9030-63F37C4F6B7D}" type="presParOf" srcId="{37E7FCFF-D7EB-4010-B5DE-C004F0EB2A37}" destId="{CD90D7A5-E1E3-4322-AA5F-598B415F21DD}" srcOrd="0" destOrd="0" presId="urn:microsoft.com/office/officeart/2005/8/layout/orgChart1"/>
    <dgm:cxn modelId="{BD29FE53-839F-47CE-A1DA-E87402B78D9E}" type="presParOf" srcId="{37E7FCFF-D7EB-4010-B5DE-C004F0EB2A37}" destId="{AAB499E1-0DDB-4669-9DF2-2A8A5D870689}" srcOrd="1" destOrd="0" presId="urn:microsoft.com/office/officeart/2005/8/layout/orgChart1"/>
    <dgm:cxn modelId="{9BE4EC6C-6C83-4585-BC1E-BB83B3B74509}" type="presParOf" srcId="{C942D2CF-BE45-42B3-BD9D-E2F3647C0E36}" destId="{1FE7E953-0EBC-4A97-B887-7CD810F0A96A}" srcOrd="1" destOrd="0" presId="urn:microsoft.com/office/officeart/2005/8/layout/orgChart1"/>
    <dgm:cxn modelId="{EFF36636-F0FD-471B-A818-D3A04FA8D077}" type="presParOf" srcId="{1FE7E953-0EBC-4A97-B887-7CD810F0A96A}" destId="{AA615C81-E651-47C0-986F-08D908CFCFCC}" srcOrd="0" destOrd="0" presId="urn:microsoft.com/office/officeart/2005/8/layout/orgChart1"/>
    <dgm:cxn modelId="{4993C2D1-19BC-4FCC-A4D9-9344CBCF2EB7}" type="presParOf" srcId="{1FE7E953-0EBC-4A97-B887-7CD810F0A96A}" destId="{EE416F3C-4B13-4517-9DB1-4E31DC4F40E9}" srcOrd="1" destOrd="0" presId="urn:microsoft.com/office/officeart/2005/8/layout/orgChart1"/>
    <dgm:cxn modelId="{9725E7B4-463A-4901-B491-22C1AD3FF388}" type="presParOf" srcId="{EE416F3C-4B13-4517-9DB1-4E31DC4F40E9}" destId="{B5F03A46-C76B-4EBE-9EAE-09D68DFC9EE7}" srcOrd="0" destOrd="0" presId="urn:microsoft.com/office/officeart/2005/8/layout/orgChart1"/>
    <dgm:cxn modelId="{A08F3978-C2A4-4EA2-9D2B-868DD1680EF6}" type="presParOf" srcId="{B5F03A46-C76B-4EBE-9EAE-09D68DFC9EE7}" destId="{D09A804D-F648-4E56-AE01-B8358E0E39E2}" srcOrd="0" destOrd="0" presId="urn:microsoft.com/office/officeart/2005/8/layout/orgChart1"/>
    <dgm:cxn modelId="{2196FDE6-770D-4284-8D7C-B82A5B8B1226}" type="presParOf" srcId="{B5F03A46-C76B-4EBE-9EAE-09D68DFC9EE7}" destId="{A51B4F63-02AB-4B4E-A160-C582873DADB0}" srcOrd="1" destOrd="0" presId="urn:microsoft.com/office/officeart/2005/8/layout/orgChart1"/>
    <dgm:cxn modelId="{3D683203-B7D0-474B-9CBF-0BFCE7B7771F}" type="presParOf" srcId="{EE416F3C-4B13-4517-9DB1-4E31DC4F40E9}" destId="{C8B5D8D7-0CCC-4C8E-9516-619A2F2E7983}" srcOrd="1" destOrd="0" presId="urn:microsoft.com/office/officeart/2005/8/layout/orgChart1"/>
    <dgm:cxn modelId="{3C1D5867-57A2-4332-8972-0C29C5E3B7AF}" type="presParOf" srcId="{C8B5D8D7-0CCC-4C8E-9516-619A2F2E7983}" destId="{79A640BE-DB81-466B-8BB7-B1F3359643B2}" srcOrd="0" destOrd="0" presId="urn:microsoft.com/office/officeart/2005/8/layout/orgChart1"/>
    <dgm:cxn modelId="{6B17F39E-5A24-4161-BFE8-C234D526B266}" type="presParOf" srcId="{C8B5D8D7-0CCC-4C8E-9516-619A2F2E7983}" destId="{0A4A2904-7D0A-4E68-935D-8F1B0BAD9D07}" srcOrd="1" destOrd="0" presId="urn:microsoft.com/office/officeart/2005/8/layout/orgChart1"/>
    <dgm:cxn modelId="{87661B90-F61A-4F10-81BA-2E03417B74D8}" type="presParOf" srcId="{0A4A2904-7D0A-4E68-935D-8F1B0BAD9D07}" destId="{DEE28820-9240-4FBC-9850-03F95B2653B5}" srcOrd="0" destOrd="0" presId="urn:microsoft.com/office/officeart/2005/8/layout/orgChart1"/>
    <dgm:cxn modelId="{CBE103B4-B273-4C1F-97C2-8CA0B366966D}" type="presParOf" srcId="{DEE28820-9240-4FBC-9850-03F95B2653B5}" destId="{FAF41EB0-D980-4DDD-8879-E41D08E404F4}" srcOrd="0" destOrd="0" presId="urn:microsoft.com/office/officeart/2005/8/layout/orgChart1"/>
    <dgm:cxn modelId="{AC4A9F1B-AB26-4FA2-92BC-69BB7413949F}" type="presParOf" srcId="{DEE28820-9240-4FBC-9850-03F95B2653B5}" destId="{FA5F47B6-ABC7-4DCB-BDBE-7791D51EE787}" srcOrd="1" destOrd="0" presId="urn:microsoft.com/office/officeart/2005/8/layout/orgChart1"/>
    <dgm:cxn modelId="{DC15DC4F-9472-4C05-81CD-B932DAC892CE}" type="presParOf" srcId="{0A4A2904-7D0A-4E68-935D-8F1B0BAD9D07}" destId="{E91E90FC-F00D-48B2-8A1E-D5AEE55A772D}" srcOrd="1" destOrd="0" presId="urn:microsoft.com/office/officeart/2005/8/layout/orgChart1"/>
    <dgm:cxn modelId="{49E6A7A5-3D3B-41DD-8BF8-28959C904F48}" type="presParOf" srcId="{0A4A2904-7D0A-4E68-935D-8F1B0BAD9D07}" destId="{A5B3C660-E30B-4BB9-A73D-3E63BCE83AF7}" srcOrd="2" destOrd="0" presId="urn:microsoft.com/office/officeart/2005/8/layout/orgChart1"/>
    <dgm:cxn modelId="{BF67CB5B-459A-4799-831A-CBBA765DA2D4}" type="presParOf" srcId="{EE416F3C-4B13-4517-9DB1-4E31DC4F40E9}" destId="{D1254FC3-B2E7-42A6-8D48-A086166294AD}" srcOrd="2" destOrd="0" presId="urn:microsoft.com/office/officeart/2005/8/layout/orgChart1"/>
    <dgm:cxn modelId="{C2E297D2-7A57-4D81-B87C-8F1D15571ABE}" type="presParOf" srcId="{C942D2CF-BE45-42B3-BD9D-E2F3647C0E36}" destId="{F7953BC8-7E8A-44BC-859F-EB5AD31003A2}" srcOrd="2" destOrd="0" presId="urn:microsoft.com/office/officeart/2005/8/layout/orgChart1"/>
    <dgm:cxn modelId="{50FBC5D6-A47C-4B3F-B205-C90930796544}" type="presParOf" srcId="{E96FD6C2-DE3D-4EAD-8E1D-12044DE1AB4A}" destId="{FF544F3E-D1AF-46BB-9AB5-C7387DE9917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99EBA-A9A6-49B1-BC97-5244AF28E37D}"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591A9CE5-99EB-449C-9A2B-D6EF0F2AFB50}">
      <dgm:prSet phldrT="[Text]" custT="1"/>
      <dgm:spPr/>
      <dgm:t>
        <a:bodyPr/>
        <a:lstStyle/>
        <a:p>
          <a:r>
            <a:rPr lang="en-US" sz="2000" b="1" dirty="0"/>
            <a:t>Machine learning</a:t>
          </a:r>
        </a:p>
      </dgm:t>
    </dgm:pt>
    <dgm:pt modelId="{D027121F-CA66-42BC-9855-399C9A3CDA4D}" type="parTrans" cxnId="{CD1400AD-D118-4F80-A45D-DFCBDE9B41BB}">
      <dgm:prSet/>
      <dgm:spPr/>
      <dgm:t>
        <a:bodyPr/>
        <a:lstStyle/>
        <a:p>
          <a:endParaRPr lang="en-US"/>
        </a:p>
      </dgm:t>
    </dgm:pt>
    <dgm:pt modelId="{1FBDCDFC-893F-4799-8231-4AEB0712DDBA}" type="sibTrans" cxnId="{CD1400AD-D118-4F80-A45D-DFCBDE9B41BB}">
      <dgm:prSet/>
      <dgm:spPr/>
      <dgm:t>
        <a:bodyPr/>
        <a:lstStyle/>
        <a:p>
          <a:endParaRPr lang="en-US"/>
        </a:p>
      </dgm:t>
    </dgm:pt>
    <dgm:pt modelId="{B356608B-9AFB-40A9-A215-F46627E30410}">
      <dgm:prSet phldrT="[Text]"/>
      <dgm:spPr/>
      <dgm:t>
        <a:bodyPr/>
        <a:lstStyle/>
        <a:p>
          <a:r>
            <a:rPr lang="en-US" b="1" dirty="0"/>
            <a:t>Supervised Learning</a:t>
          </a:r>
        </a:p>
      </dgm:t>
    </dgm:pt>
    <dgm:pt modelId="{951C867C-68BA-459C-9F55-D8B061479203}" type="parTrans" cxnId="{03E2A0D5-9AA1-4229-BE51-3B7AC60FBB58}">
      <dgm:prSet/>
      <dgm:spPr/>
      <dgm:t>
        <a:bodyPr/>
        <a:lstStyle/>
        <a:p>
          <a:endParaRPr lang="en-US"/>
        </a:p>
      </dgm:t>
    </dgm:pt>
    <dgm:pt modelId="{A80DB0F1-FA5C-4756-BE40-1D88F6A1BF2E}" type="sibTrans" cxnId="{03E2A0D5-9AA1-4229-BE51-3B7AC60FBB58}">
      <dgm:prSet/>
      <dgm:spPr/>
      <dgm:t>
        <a:bodyPr/>
        <a:lstStyle/>
        <a:p>
          <a:endParaRPr lang="en-US"/>
        </a:p>
      </dgm:t>
    </dgm:pt>
    <dgm:pt modelId="{92A50A27-DAAE-4756-84C0-6D17480B9956}">
      <dgm:prSet phldrT="[Text]"/>
      <dgm:spPr/>
      <dgm:t>
        <a:bodyPr/>
        <a:lstStyle/>
        <a:p>
          <a:r>
            <a:rPr lang="en-US" b="1" dirty="0"/>
            <a:t>Semi-supervised learning</a:t>
          </a:r>
        </a:p>
      </dgm:t>
    </dgm:pt>
    <dgm:pt modelId="{324347E7-9901-4A2D-99FD-ECCE6BDA062E}" type="parTrans" cxnId="{F4565EA0-EE89-4681-BA92-494C6ADE82A6}">
      <dgm:prSet/>
      <dgm:spPr/>
      <dgm:t>
        <a:bodyPr/>
        <a:lstStyle/>
        <a:p>
          <a:endParaRPr lang="en-US"/>
        </a:p>
      </dgm:t>
    </dgm:pt>
    <dgm:pt modelId="{E399FCB4-3504-40FE-8340-D12535F582AA}" type="sibTrans" cxnId="{F4565EA0-EE89-4681-BA92-494C6ADE82A6}">
      <dgm:prSet/>
      <dgm:spPr/>
      <dgm:t>
        <a:bodyPr/>
        <a:lstStyle/>
        <a:p>
          <a:endParaRPr lang="en-US"/>
        </a:p>
      </dgm:t>
    </dgm:pt>
    <dgm:pt modelId="{621B4861-D043-4566-8699-7548DFC9B3CD}">
      <dgm:prSet phldrT="[Text]"/>
      <dgm:spPr/>
      <dgm:t>
        <a:bodyPr/>
        <a:lstStyle/>
        <a:p>
          <a:r>
            <a:rPr lang="en-US" b="1" dirty="0" err="1"/>
            <a:t>Reinforecement</a:t>
          </a:r>
          <a:r>
            <a:rPr lang="en-US" b="1" dirty="0"/>
            <a:t> Learning</a:t>
          </a:r>
        </a:p>
      </dgm:t>
    </dgm:pt>
    <dgm:pt modelId="{578FA30C-DA80-4AE1-9E65-6654FF217BD7}" type="parTrans" cxnId="{6BE9C39D-EFF9-4403-87F8-E9CAA10FCBF0}">
      <dgm:prSet/>
      <dgm:spPr/>
      <dgm:t>
        <a:bodyPr/>
        <a:lstStyle/>
        <a:p>
          <a:endParaRPr lang="en-US"/>
        </a:p>
      </dgm:t>
    </dgm:pt>
    <dgm:pt modelId="{E51C5194-7A35-4EE0-A585-30AA358434E5}" type="sibTrans" cxnId="{6BE9C39D-EFF9-4403-87F8-E9CAA10FCBF0}">
      <dgm:prSet/>
      <dgm:spPr/>
      <dgm:t>
        <a:bodyPr/>
        <a:lstStyle/>
        <a:p>
          <a:endParaRPr lang="en-US"/>
        </a:p>
      </dgm:t>
    </dgm:pt>
    <dgm:pt modelId="{89B197B1-4F3D-468C-AC3C-6CCCE850CEDB}">
      <dgm:prSet phldrT="[Text]"/>
      <dgm:spPr/>
      <dgm:t>
        <a:bodyPr/>
        <a:lstStyle/>
        <a:p>
          <a:r>
            <a:rPr lang="en-US" dirty="0"/>
            <a:t>Classification</a:t>
          </a:r>
        </a:p>
      </dgm:t>
    </dgm:pt>
    <dgm:pt modelId="{99CA210D-538F-43B8-971C-7CFD84CB2FA0}" type="parTrans" cxnId="{992EF6F5-9BD9-4C91-9D1B-715BA69D7DC2}">
      <dgm:prSet/>
      <dgm:spPr/>
      <dgm:t>
        <a:bodyPr/>
        <a:lstStyle/>
        <a:p>
          <a:endParaRPr lang="en-US"/>
        </a:p>
      </dgm:t>
    </dgm:pt>
    <dgm:pt modelId="{6DBB2E0A-0D65-40DC-AAE8-2C3082D53B84}" type="sibTrans" cxnId="{992EF6F5-9BD9-4C91-9D1B-715BA69D7DC2}">
      <dgm:prSet/>
      <dgm:spPr/>
      <dgm:t>
        <a:bodyPr/>
        <a:lstStyle/>
        <a:p>
          <a:endParaRPr lang="en-US"/>
        </a:p>
      </dgm:t>
    </dgm:pt>
    <dgm:pt modelId="{EB10A62C-EB90-4FC2-8B25-F5E0CC4D012B}">
      <dgm:prSet phldrT="[Text]"/>
      <dgm:spPr/>
      <dgm:t>
        <a:bodyPr/>
        <a:lstStyle/>
        <a:p>
          <a:r>
            <a:rPr lang="en-US" dirty="0"/>
            <a:t>Labeled data </a:t>
          </a:r>
        </a:p>
        <a:p>
          <a:r>
            <a:rPr lang="en-US" dirty="0"/>
            <a:t>(continuous values)</a:t>
          </a:r>
        </a:p>
      </dgm:t>
    </dgm:pt>
    <dgm:pt modelId="{E3EBEF6D-E47D-4FFC-AC1E-A12C00D71B32}" type="parTrans" cxnId="{B0C0AE55-4DDD-4202-B963-6ABB9770A077}">
      <dgm:prSet/>
      <dgm:spPr/>
      <dgm:t>
        <a:bodyPr/>
        <a:lstStyle/>
        <a:p>
          <a:endParaRPr lang="en-US"/>
        </a:p>
      </dgm:t>
    </dgm:pt>
    <dgm:pt modelId="{82A30AF8-C4CE-44A9-A424-E39402E7C6B6}" type="sibTrans" cxnId="{B0C0AE55-4DDD-4202-B963-6ABB9770A077}">
      <dgm:prSet/>
      <dgm:spPr/>
      <dgm:t>
        <a:bodyPr/>
        <a:lstStyle/>
        <a:p>
          <a:endParaRPr lang="en-US"/>
        </a:p>
      </dgm:t>
    </dgm:pt>
    <dgm:pt modelId="{87F045CE-F4B3-4E62-8A6B-9CE5903C5BDD}">
      <dgm:prSet phldrT="[Text]"/>
      <dgm:spPr/>
      <dgm:t>
        <a:bodyPr/>
        <a:lstStyle/>
        <a:p>
          <a:r>
            <a:rPr lang="en-US" dirty="0"/>
            <a:t>Clustering</a:t>
          </a:r>
        </a:p>
      </dgm:t>
    </dgm:pt>
    <dgm:pt modelId="{71B8586F-5145-4375-8ED3-E86637DCCA3A}" type="parTrans" cxnId="{05DA2F25-E636-4692-A1DD-A79BEB521E9D}">
      <dgm:prSet/>
      <dgm:spPr/>
      <dgm:t>
        <a:bodyPr/>
        <a:lstStyle/>
        <a:p>
          <a:endParaRPr lang="en-US"/>
        </a:p>
      </dgm:t>
    </dgm:pt>
    <dgm:pt modelId="{B3CF9333-8F9C-4834-92D4-B25C6A44721D}" type="sibTrans" cxnId="{05DA2F25-E636-4692-A1DD-A79BEB521E9D}">
      <dgm:prSet/>
      <dgm:spPr/>
      <dgm:t>
        <a:bodyPr/>
        <a:lstStyle/>
        <a:p>
          <a:endParaRPr lang="en-US"/>
        </a:p>
      </dgm:t>
    </dgm:pt>
    <dgm:pt modelId="{4F9891F7-6E06-4167-9ADF-A078A548A567}">
      <dgm:prSet phldrT="[Text]"/>
      <dgm:spPr/>
      <dgm:t>
        <a:bodyPr/>
        <a:lstStyle/>
        <a:p>
          <a:r>
            <a:rPr lang="en-US" dirty="0"/>
            <a:t>Dimensionality reduction</a:t>
          </a:r>
        </a:p>
      </dgm:t>
    </dgm:pt>
    <dgm:pt modelId="{6BA830DF-5C53-4741-8479-265C9F3457B1}" type="parTrans" cxnId="{AB29A187-B433-45ED-82C6-511BD9CF2FD2}">
      <dgm:prSet/>
      <dgm:spPr/>
      <dgm:t>
        <a:bodyPr/>
        <a:lstStyle/>
        <a:p>
          <a:endParaRPr lang="en-US"/>
        </a:p>
      </dgm:t>
    </dgm:pt>
    <dgm:pt modelId="{32754839-17A7-4D34-8831-B37B1113D2C3}" type="sibTrans" cxnId="{AB29A187-B433-45ED-82C6-511BD9CF2FD2}">
      <dgm:prSet/>
      <dgm:spPr/>
      <dgm:t>
        <a:bodyPr/>
        <a:lstStyle/>
        <a:p>
          <a:endParaRPr lang="en-US"/>
        </a:p>
      </dgm:t>
    </dgm:pt>
    <dgm:pt modelId="{6C4EF181-3DC8-44E6-9C5D-11E58A2DB32F}">
      <dgm:prSet phldrT="[Text]"/>
      <dgm:spPr/>
      <dgm:t>
        <a:bodyPr/>
        <a:lstStyle/>
        <a:p>
          <a:r>
            <a:rPr lang="en-US" dirty="0"/>
            <a:t>Labeled data </a:t>
          </a:r>
        </a:p>
        <a:p>
          <a:r>
            <a:rPr lang="en-US" dirty="0"/>
            <a:t>(discrete classes)</a:t>
          </a:r>
        </a:p>
      </dgm:t>
    </dgm:pt>
    <dgm:pt modelId="{F396E9C9-C232-4798-BE52-051DD50576DB}" type="parTrans" cxnId="{41276594-8BC1-492F-8E4B-8FB87D68821A}">
      <dgm:prSet/>
      <dgm:spPr/>
      <dgm:t>
        <a:bodyPr/>
        <a:lstStyle/>
        <a:p>
          <a:endParaRPr lang="en-US"/>
        </a:p>
      </dgm:t>
    </dgm:pt>
    <dgm:pt modelId="{888AE078-064C-448B-BCF1-AF6D55FC8992}" type="sibTrans" cxnId="{41276594-8BC1-492F-8E4B-8FB87D68821A}">
      <dgm:prSet/>
      <dgm:spPr/>
      <dgm:t>
        <a:bodyPr/>
        <a:lstStyle/>
        <a:p>
          <a:endParaRPr lang="en-US"/>
        </a:p>
      </dgm:t>
    </dgm:pt>
    <dgm:pt modelId="{EBD6D0CF-B20E-49F5-AAE8-B600866A9923}">
      <dgm:prSet phldrT="[Text]"/>
      <dgm:spPr/>
      <dgm:t>
        <a:bodyPr/>
        <a:lstStyle/>
        <a:p>
          <a:r>
            <a:rPr lang="en-US" b="1" dirty="0"/>
            <a:t>Unsupervised Learning</a:t>
          </a:r>
        </a:p>
      </dgm:t>
    </dgm:pt>
    <dgm:pt modelId="{E96DF08B-38C7-48FC-AB0E-876BDCE9D035}" type="parTrans" cxnId="{9F4BB620-D7A6-4489-9AD8-0539762CC651}">
      <dgm:prSet/>
      <dgm:spPr/>
      <dgm:t>
        <a:bodyPr/>
        <a:lstStyle/>
        <a:p>
          <a:endParaRPr lang="en-US"/>
        </a:p>
      </dgm:t>
    </dgm:pt>
    <dgm:pt modelId="{B88592B4-13D2-478E-AE7B-E09A00B52424}" type="sibTrans" cxnId="{9F4BB620-D7A6-4489-9AD8-0539762CC651}">
      <dgm:prSet/>
      <dgm:spPr/>
      <dgm:t>
        <a:bodyPr/>
        <a:lstStyle/>
        <a:p>
          <a:endParaRPr lang="en-US"/>
        </a:p>
      </dgm:t>
    </dgm:pt>
    <dgm:pt modelId="{43ACCEDA-00D5-49C7-A851-BBDEE00EA2EE}">
      <dgm:prSet phldrT="[Text]"/>
      <dgm:spPr/>
      <dgm:t>
        <a:bodyPr/>
        <a:lstStyle/>
        <a:p>
          <a:r>
            <a:rPr lang="en-US" dirty="0"/>
            <a:t>Regression</a:t>
          </a:r>
        </a:p>
      </dgm:t>
    </dgm:pt>
    <dgm:pt modelId="{204A2D73-1495-4F7B-83BF-FC4FB3043AE9}" type="parTrans" cxnId="{DE109335-1705-4C6C-892F-786DDED89936}">
      <dgm:prSet/>
      <dgm:spPr/>
      <dgm:t>
        <a:bodyPr/>
        <a:lstStyle/>
        <a:p>
          <a:endParaRPr lang="en-US"/>
        </a:p>
      </dgm:t>
    </dgm:pt>
    <dgm:pt modelId="{F2D65089-12C4-4720-A81A-2D8579439E61}" type="sibTrans" cxnId="{DE109335-1705-4C6C-892F-786DDED89936}">
      <dgm:prSet/>
      <dgm:spPr/>
      <dgm:t>
        <a:bodyPr/>
        <a:lstStyle/>
        <a:p>
          <a:endParaRPr lang="en-US"/>
        </a:p>
      </dgm:t>
    </dgm:pt>
    <dgm:pt modelId="{6F41BE87-47F9-4A07-B401-5E21E730F0EF}">
      <dgm:prSet phldrT="[Text]"/>
      <dgm:spPr/>
      <dgm:t>
        <a:bodyPr/>
        <a:lstStyle/>
        <a:p>
          <a:r>
            <a:rPr lang="en-US" dirty="0"/>
            <a:t>Unlabeled data</a:t>
          </a:r>
        </a:p>
      </dgm:t>
    </dgm:pt>
    <dgm:pt modelId="{12474F80-17EC-457B-893E-54077C89415E}" type="parTrans" cxnId="{5E87B6B1-A568-44F1-A5AB-14DCE2C3F727}">
      <dgm:prSet/>
      <dgm:spPr/>
      <dgm:t>
        <a:bodyPr/>
        <a:lstStyle/>
        <a:p>
          <a:endParaRPr lang="en-US"/>
        </a:p>
      </dgm:t>
    </dgm:pt>
    <dgm:pt modelId="{512BB746-F2BC-47F7-BD8A-DF4C84D54F2D}" type="sibTrans" cxnId="{5E87B6B1-A568-44F1-A5AB-14DCE2C3F727}">
      <dgm:prSet/>
      <dgm:spPr/>
      <dgm:t>
        <a:bodyPr/>
        <a:lstStyle/>
        <a:p>
          <a:endParaRPr lang="en-US"/>
        </a:p>
      </dgm:t>
    </dgm:pt>
    <dgm:pt modelId="{1E8502FB-4854-41E2-90BC-6B1988A964AF}">
      <dgm:prSet phldrT="[Text]"/>
      <dgm:spPr/>
      <dgm:t>
        <a:bodyPr/>
        <a:lstStyle/>
        <a:p>
          <a:r>
            <a:rPr lang="en-US" dirty="0"/>
            <a:t>Combine labeled + unlabeled data</a:t>
          </a:r>
        </a:p>
      </dgm:t>
    </dgm:pt>
    <dgm:pt modelId="{DE85BEE7-8727-4396-9E88-D39136FE37DF}" type="parTrans" cxnId="{E3FA47FA-F678-42DE-85A2-CCA5A2E99F1F}">
      <dgm:prSet/>
      <dgm:spPr/>
      <dgm:t>
        <a:bodyPr/>
        <a:lstStyle/>
        <a:p>
          <a:endParaRPr lang="en-US"/>
        </a:p>
      </dgm:t>
    </dgm:pt>
    <dgm:pt modelId="{DE990185-09CF-412E-947A-6F76EDC91987}" type="sibTrans" cxnId="{E3FA47FA-F678-42DE-85A2-CCA5A2E99F1F}">
      <dgm:prSet/>
      <dgm:spPr/>
      <dgm:t>
        <a:bodyPr/>
        <a:lstStyle/>
        <a:p>
          <a:endParaRPr lang="en-US"/>
        </a:p>
      </dgm:t>
    </dgm:pt>
    <dgm:pt modelId="{3B231733-CF3B-4FD2-B226-56713C23C026}">
      <dgm:prSet phldrT="[Text]"/>
      <dgm:spPr/>
      <dgm:t>
        <a:bodyPr/>
        <a:lstStyle/>
        <a:p>
          <a:r>
            <a:rPr lang="en-US" dirty="0"/>
            <a:t>Classification</a:t>
          </a:r>
        </a:p>
      </dgm:t>
    </dgm:pt>
    <dgm:pt modelId="{D0864B86-C20E-485E-8D7F-A02356388D94}" type="parTrans" cxnId="{4A6EC0E7-7AFE-4B7D-B50F-03BA00A67F13}">
      <dgm:prSet/>
      <dgm:spPr/>
      <dgm:t>
        <a:bodyPr/>
        <a:lstStyle/>
        <a:p>
          <a:endParaRPr lang="en-US"/>
        </a:p>
      </dgm:t>
    </dgm:pt>
    <dgm:pt modelId="{95FBD131-9F9C-464B-8E45-58248186A6EE}" type="sibTrans" cxnId="{4A6EC0E7-7AFE-4B7D-B50F-03BA00A67F13}">
      <dgm:prSet/>
      <dgm:spPr/>
      <dgm:t>
        <a:bodyPr/>
        <a:lstStyle/>
        <a:p>
          <a:endParaRPr lang="en-US"/>
        </a:p>
      </dgm:t>
    </dgm:pt>
    <dgm:pt modelId="{19DE7812-C57B-4CBC-9189-D5681558819C}">
      <dgm:prSet phldrT="[Text]"/>
      <dgm:spPr/>
      <dgm:t>
        <a:bodyPr/>
        <a:lstStyle/>
        <a:p>
          <a:r>
            <a:rPr lang="en-US" dirty="0"/>
            <a:t>Regression</a:t>
          </a:r>
        </a:p>
      </dgm:t>
    </dgm:pt>
    <dgm:pt modelId="{F5FB8244-FF9B-4C90-8CB5-02E520A7DB26}" type="parTrans" cxnId="{49A09DB1-E93A-4245-9F06-E745E4D62DB4}">
      <dgm:prSet/>
      <dgm:spPr/>
      <dgm:t>
        <a:bodyPr/>
        <a:lstStyle/>
        <a:p>
          <a:endParaRPr lang="en-US"/>
        </a:p>
      </dgm:t>
    </dgm:pt>
    <dgm:pt modelId="{052C681A-3C75-4807-8C40-86AEA6176C15}" type="sibTrans" cxnId="{49A09DB1-E93A-4245-9F06-E745E4D62DB4}">
      <dgm:prSet/>
      <dgm:spPr/>
      <dgm:t>
        <a:bodyPr/>
        <a:lstStyle/>
        <a:p>
          <a:endParaRPr lang="en-US"/>
        </a:p>
      </dgm:t>
    </dgm:pt>
    <dgm:pt modelId="{CDAAF794-1484-4A19-ADFC-0288AA24D76B}">
      <dgm:prSet phldrT="[Text]"/>
      <dgm:spPr/>
      <dgm:t>
        <a:bodyPr/>
        <a:lstStyle/>
        <a:p>
          <a:r>
            <a:rPr lang="en-US" dirty="0"/>
            <a:t>Association</a:t>
          </a:r>
        </a:p>
      </dgm:t>
    </dgm:pt>
    <dgm:pt modelId="{0F4AE59E-142F-4D84-9626-AB11639BEFBA}" type="parTrans" cxnId="{C2942589-154E-4AC8-9F36-4ED2FE7D2555}">
      <dgm:prSet/>
      <dgm:spPr/>
      <dgm:t>
        <a:bodyPr/>
        <a:lstStyle/>
        <a:p>
          <a:endParaRPr lang="en-US"/>
        </a:p>
      </dgm:t>
    </dgm:pt>
    <dgm:pt modelId="{4BFFF7C7-3299-4DC6-B7B8-72FF4D4EF349}" type="sibTrans" cxnId="{C2942589-154E-4AC8-9F36-4ED2FE7D2555}">
      <dgm:prSet/>
      <dgm:spPr/>
      <dgm:t>
        <a:bodyPr/>
        <a:lstStyle/>
        <a:p>
          <a:endParaRPr lang="en-US"/>
        </a:p>
      </dgm:t>
    </dgm:pt>
    <dgm:pt modelId="{79DBA1C2-71C2-4ED2-BE8D-01FCC8C188D1}">
      <dgm:prSet phldrT="[Text]"/>
      <dgm:spPr/>
      <dgm:t>
        <a:bodyPr/>
        <a:lstStyle/>
        <a:p>
          <a:r>
            <a:rPr lang="en-US" dirty="0"/>
            <a:t>Rewards &amp; Penalties</a:t>
          </a:r>
        </a:p>
      </dgm:t>
    </dgm:pt>
    <dgm:pt modelId="{CE809904-ED1A-4DAA-8477-DD5A4E0B1856}" type="parTrans" cxnId="{68F8382D-2569-473B-B821-085FDA503412}">
      <dgm:prSet/>
      <dgm:spPr/>
      <dgm:t>
        <a:bodyPr/>
        <a:lstStyle/>
        <a:p>
          <a:endParaRPr lang="en-US"/>
        </a:p>
      </dgm:t>
    </dgm:pt>
    <dgm:pt modelId="{E25E875B-72D4-45E7-86C4-A0B4B70E29D3}" type="sibTrans" cxnId="{68F8382D-2569-473B-B821-085FDA503412}">
      <dgm:prSet/>
      <dgm:spPr/>
      <dgm:t>
        <a:bodyPr/>
        <a:lstStyle/>
        <a:p>
          <a:endParaRPr lang="en-US"/>
        </a:p>
      </dgm:t>
    </dgm:pt>
    <dgm:pt modelId="{A2531C0F-8ADE-4504-B39F-6A1B23005CFB}">
      <dgm:prSet phldrT="[Text]"/>
      <dgm:spPr/>
      <dgm:t>
        <a:bodyPr/>
        <a:lstStyle/>
        <a:p>
          <a:r>
            <a:rPr lang="en-US" dirty="0"/>
            <a:t>Q-Learning</a:t>
          </a:r>
        </a:p>
      </dgm:t>
    </dgm:pt>
    <dgm:pt modelId="{E49E6868-D347-4C24-9E48-5A629AF5794A}" type="parTrans" cxnId="{FB0D77B3-61E7-45E3-BEFC-8FF1B2F2BEE5}">
      <dgm:prSet/>
      <dgm:spPr/>
      <dgm:t>
        <a:bodyPr/>
        <a:lstStyle/>
        <a:p>
          <a:endParaRPr lang="en-US"/>
        </a:p>
      </dgm:t>
    </dgm:pt>
    <dgm:pt modelId="{EA2FCB23-B783-4978-8F14-1C2C0D640972}" type="sibTrans" cxnId="{FB0D77B3-61E7-45E3-BEFC-8FF1B2F2BEE5}">
      <dgm:prSet/>
      <dgm:spPr/>
      <dgm:t>
        <a:bodyPr/>
        <a:lstStyle/>
        <a:p>
          <a:endParaRPr lang="en-US"/>
        </a:p>
      </dgm:t>
    </dgm:pt>
    <dgm:pt modelId="{783E36F3-2B51-4C34-BEB5-A65D1B2B8350}">
      <dgm:prSet phldrT="[Text]"/>
      <dgm:spPr/>
      <dgm:t>
        <a:bodyPr/>
        <a:lstStyle/>
        <a:p>
          <a:r>
            <a:rPr lang="en-US" dirty="0"/>
            <a:t>PCA</a:t>
          </a:r>
        </a:p>
      </dgm:t>
    </dgm:pt>
    <dgm:pt modelId="{9446C898-2A69-4305-AA55-3D71DCD76F01}" type="parTrans" cxnId="{CBDC389D-A629-4B5E-9ACD-D0ECB00C6245}">
      <dgm:prSet/>
      <dgm:spPr/>
      <dgm:t>
        <a:bodyPr/>
        <a:lstStyle/>
        <a:p>
          <a:endParaRPr lang="en-US"/>
        </a:p>
      </dgm:t>
    </dgm:pt>
    <dgm:pt modelId="{BBA5C7C9-F5E2-4440-B92E-1B7F0489EE86}" type="sibTrans" cxnId="{CBDC389D-A629-4B5E-9ACD-D0ECB00C6245}">
      <dgm:prSet/>
      <dgm:spPr/>
      <dgm:t>
        <a:bodyPr/>
        <a:lstStyle/>
        <a:p>
          <a:endParaRPr lang="en-US"/>
        </a:p>
      </dgm:t>
    </dgm:pt>
    <dgm:pt modelId="{AFDCBDF5-EE43-4D78-9CEB-F4579CCA233E}">
      <dgm:prSet phldrT="[Text]"/>
      <dgm:spPr/>
      <dgm:t>
        <a:bodyPr/>
        <a:lstStyle/>
        <a:p>
          <a:r>
            <a:rPr lang="en-US" dirty="0"/>
            <a:t>t-SNE</a:t>
          </a:r>
        </a:p>
      </dgm:t>
    </dgm:pt>
    <dgm:pt modelId="{886826A1-7ED4-4076-B450-831F068D7E92}" type="parTrans" cxnId="{8599F631-5CDF-47CA-A6D1-4F905687D22C}">
      <dgm:prSet/>
      <dgm:spPr/>
      <dgm:t>
        <a:bodyPr/>
        <a:lstStyle/>
        <a:p>
          <a:endParaRPr lang="en-US"/>
        </a:p>
      </dgm:t>
    </dgm:pt>
    <dgm:pt modelId="{80D825B4-1E52-4BCD-9F90-A92B51B51DD6}" type="sibTrans" cxnId="{8599F631-5CDF-47CA-A6D1-4F905687D22C}">
      <dgm:prSet/>
      <dgm:spPr/>
      <dgm:t>
        <a:bodyPr/>
        <a:lstStyle/>
        <a:p>
          <a:endParaRPr lang="en-US"/>
        </a:p>
      </dgm:t>
    </dgm:pt>
    <dgm:pt modelId="{2FFF23A2-47DC-4491-8DC2-998B6F67581E}">
      <dgm:prSet phldrT="[Text]"/>
      <dgm:spPr/>
      <dgm:t>
        <a:bodyPr/>
        <a:lstStyle/>
        <a:p>
          <a:r>
            <a:rPr lang="en-US" dirty="0"/>
            <a:t>MDS</a:t>
          </a:r>
        </a:p>
      </dgm:t>
    </dgm:pt>
    <dgm:pt modelId="{CD6F9BD6-1AA2-4293-9E7A-D370B92CC7B9}" type="parTrans" cxnId="{DA6B8EDF-4D66-410E-B70B-9C7626AB5C4E}">
      <dgm:prSet/>
      <dgm:spPr/>
      <dgm:t>
        <a:bodyPr/>
        <a:lstStyle/>
        <a:p>
          <a:endParaRPr lang="en-US"/>
        </a:p>
      </dgm:t>
    </dgm:pt>
    <dgm:pt modelId="{1BA2C431-AC0C-4346-8163-7D21FA26B457}" type="sibTrans" cxnId="{DA6B8EDF-4D66-410E-B70B-9C7626AB5C4E}">
      <dgm:prSet/>
      <dgm:spPr/>
      <dgm:t>
        <a:bodyPr/>
        <a:lstStyle/>
        <a:p>
          <a:endParaRPr lang="en-US"/>
        </a:p>
      </dgm:t>
    </dgm:pt>
    <dgm:pt modelId="{04554982-3A35-4E8E-A78A-2B1A624679FD}">
      <dgm:prSet phldrT="[Text]"/>
      <dgm:spPr/>
      <dgm:t>
        <a:bodyPr/>
        <a:lstStyle/>
        <a:p>
          <a:r>
            <a:rPr lang="en-US" dirty="0" err="1"/>
            <a:t>Apriori</a:t>
          </a:r>
          <a:r>
            <a:rPr lang="en-US" dirty="0"/>
            <a:t> Algorithm</a:t>
          </a:r>
        </a:p>
      </dgm:t>
    </dgm:pt>
    <dgm:pt modelId="{3D450742-5E90-4AB8-B246-BDC91654A9FC}" type="parTrans" cxnId="{0033AF8A-6834-434E-B901-16C1561D7FAE}">
      <dgm:prSet/>
      <dgm:spPr/>
      <dgm:t>
        <a:bodyPr/>
        <a:lstStyle/>
        <a:p>
          <a:endParaRPr lang="en-US"/>
        </a:p>
      </dgm:t>
    </dgm:pt>
    <dgm:pt modelId="{B9528110-6ACF-412E-882F-37684075CD7E}" type="sibTrans" cxnId="{0033AF8A-6834-434E-B901-16C1561D7FAE}">
      <dgm:prSet/>
      <dgm:spPr/>
      <dgm:t>
        <a:bodyPr/>
        <a:lstStyle/>
        <a:p>
          <a:endParaRPr lang="en-US"/>
        </a:p>
      </dgm:t>
    </dgm:pt>
    <dgm:pt modelId="{0E059C5B-4D00-4207-ACF5-862C7E8C5CBE}">
      <dgm:prSet phldrT="[Text]"/>
      <dgm:spPr/>
      <dgm:t>
        <a:bodyPr/>
        <a:lstStyle/>
        <a:p>
          <a:r>
            <a:rPr lang="en-US" dirty="0"/>
            <a:t>K-means clustering</a:t>
          </a:r>
        </a:p>
      </dgm:t>
    </dgm:pt>
    <dgm:pt modelId="{ACF45B88-A05A-4090-A475-FB7862564B69}" type="parTrans" cxnId="{61C502E3-B9DE-4691-8DF7-1028DBABE05B}">
      <dgm:prSet/>
      <dgm:spPr/>
      <dgm:t>
        <a:bodyPr/>
        <a:lstStyle/>
        <a:p>
          <a:endParaRPr lang="en-US"/>
        </a:p>
      </dgm:t>
    </dgm:pt>
    <dgm:pt modelId="{72A9867A-0307-4DA3-8903-C21844D6BF2C}" type="sibTrans" cxnId="{61C502E3-B9DE-4691-8DF7-1028DBABE05B}">
      <dgm:prSet/>
      <dgm:spPr/>
      <dgm:t>
        <a:bodyPr/>
        <a:lstStyle/>
        <a:p>
          <a:endParaRPr lang="en-US"/>
        </a:p>
      </dgm:t>
    </dgm:pt>
    <dgm:pt modelId="{89D36575-E295-4822-BB9A-1A618D5021B8}">
      <dgm:prSet phldrT="[Text]"/>
      <dgm:spPr/>
      <dgm:t>
        <a:bodyPr/>
        <a:lstStyle/>
        <a:p>
          <a:r>
            <a:rPr lang="en-US" dirty="0"/>
            <a:t>Hierarchical clustering</a:t>
          </a:r>
        </a:p>
      </dgm:t>
    </dgm:pt>
    <dgm:pt modelId="{8B205DC3-C412-4DD5-9FAE-506AC038D4F6}" type="parTrans" cxnId="{D128FD46-B39A-47C1-96F4-947DBCADF606}">
      <dgm:prSet/>
      <dgm:spPr/>
      <dgm:t>
        <a:bodyPr/>
        <a:lstStyle/>
        <a:p>
          <a:endParaRPr lang="en-US"/>
        </a:p>
      </dgm:t>
    </dgm:pt>
    <dgm:pt modelId="{2652D170-50FC-4DCA-A9E3-F1CF1E18B3E2}" type="sibTrans" cxnId="{D128FD46-B39A-47C1-96F4-947DBCADF606}">
      <dgm:prSet/>
      <dgm:spPr/>
      <dgm:t>
        <a:bodyPr/>
        <a:lstStyle/>
        <a:p>
          <a:endParaRPr lang="en-US"/>
        </a:p>
      </dgm:t>
    </dgm:pt>
    <dgm:pt modelId="{5588A1FE-421A-495F-ADD3-EFA1CC02A6A1}">
      <dgm:prSet phldrT="[Text]"/>
      <dgm:spPr/>
      <dgm:t>
        <a:bodyPr/>
        <a:lstStyle/>
        <a:p>
          <a:r>
            <a:rPr lang="en-US" dirty="0"/>
            <a:t>Linear regression</a:t>
          </a:r>
        </a:p>
      </dgm:t>
    </dgm:pt>
    <dgm:pt modelId="{3184F1DD-F94A-4099-A354-DADB68B29A0B}" type="parTrans" cxnId="{5A4CFC25-268E-45DE-851F-2262E64AA838}">
      <dgm:prSet/>
      <dgm:spPr/>
      <dgm:t>
        <a:bodyPr/>
        <a:lstStyle/>
        <a:p>
          <a:endParaRPr lang="en-US"/>
        </a:p>
      </dgm:t>
    </dgm:pt>
    <dgm:pt modelId="{FC027EBA-2C6F-417C-874F-20A8D3D4185D}" type="sibTrans" cxnId="{5A4CFC25-268E-45DE-851F-2262E64AA838}">
      <dgm:prSet/>
      <dgm:spPr/>
      <dgm:t>
        <a:bodyPr/>
        <a:lstStyle/>
        <a:p>
          <a:endParaRPr lang="en-US"/>
        </a:p>
      </dgm:t>
    </dgm:pt>
    <dgm:pt modelId="{F3C0E02B-C266-4345-8900-06AA11338D3C}">
      <dgm:prSet phldrT="[Text]"/>
      <dgm:spPr/>
      <dgm:t>
        <a:bodyPr/>
        <a:lstStyle/>
        <a:p>
          <a:r>
            <a:rPr lang="en-US" dirty="0"/>
            <a:t>Decision Tree regression</a:t>
          </a:r>
        </a:p>
      </dgm:t>
    </dgm:pt>
    <dgm:pt modelId="{84BA598D-8A35-4638-B6E5-2566C453716E}" type="parTrans" cxnId="{F19F3449-2CEA-464F-B822-96BF23E9544D}">
      <dgm:prSet/>
      <dgm:spPr/>
      <dgm:t>
        <a:bodyPr/>
        <a:lstStyle/>
        <a:p>
          <a:endParaRPr lang="en-US"/>
        </a:p>
      </dgm:t>
    </dgm:pt>
    <dgm:pt modelId="{326FDD44-AE7D-404F-82B0-5E2180885581}" type="sibTrans" cxnId="{F19F3449-2CEA-464F-B822-96BF23E9544D}">
      <dgm:prSet/>
      <dgm:spPr/>
      <dgm:t>
        <a:bodyPr/>
        <a:lstStyle/>
        <a:p>
          <a:endParaRPr lang="en-US"/>
        </a:p>
      </dgm:t>
    </dgm:pt>
    <dgm:pt modelId="{F70597B5-D903-4538-A016-9F609ADBA730}">
      <dgm:prSet phldrT="[Text]"/>
      <dgm:spPr/>
      <dgm:t>
        <a:bodyPr/>
        <a:lstStyle/>
        <a:p>
          <a:r>
            <a:rPr lang="en-US" dirty="0"/>
            <a:t>ANN</a:t>
          </a:r>
        </a:p>
      </dgm:t>
    </dgm:pt>
    <dgm:pt modelId="{7AA22908-3369-4C46-8600-9DF0E250E239}" type="parTrans" cxnId="{09C00E02-2604-455A-A3A1-FD72CE4D59AA}">
      <dgm:prSet/>
      <dgm:spPr/>
      <dgm:t>
        <a:bodyPr/>
        <a:lstStyle/>
        <a:p>
          <a:endParaRPr lang="en-US"/>
        </a:p>
      </dgm:t>
    </dgm:pt>
    <dgm:pt modelId="{B7585962-9650-49C7-AA11-2583A44C023E}" type="sibTrans" cxnId="{09C00E02-2604-455A-A3A1-FD72CE4D59AA}">
      <dgm:prSet/>
      <dgm:spPr/>
      <dgm:t>
        <a:bodyPr/>
        <a:lstStyle/>
        <a:p>
          <a:endParaRPr lang="en-US"/>
        </a:p>
      </dgm:t>
    </dgm:pt>
    <dgm:pt modelId="{1BA7BD29-BC49-40FD-B44D-1210F7AB981B}">
      <dgm:prSet phldrT="[Text]"/>
      <dgm:spPr/>
      <dgm:t>
        <a:bodyPr/>
        <a:lstStyle/>
        <a:p>
          <a:r>
            <a:rPr lang="en-US" dirty="0"/>
            <a:t>Polynomial regression</a:t>
          </a:r>
        </a:p>
      </dgm:t>
    </dgm:pt>
    <dgm:pt modelId="{BE65B9D8-8121-4B6E-9F76-00BD795B89E9}" type="parTrans" cxnId="{D1D5F77D-B409-48F0-A895-715B3898131F}">
      <dgm:prSet/>
      <dgm:spPr/>
      <dgm:t>
        <a:bodyPr/>
        <a:lstStyle/>
        <a:p>
          <a:endParaRPr lang="en-US"/>
        </a:p>
      </dgm:t>
    </dgm:pt>
    <dgm:pt modelId="{88E7BBBA-042E-4F2E-A860-152B408E7D27}" type="sibTrans" cxnId="{D1D5F77D-B409-48F0-A895-715B3898131F}">
      <dgm:prSet/>
      <dgm:spPr/>
      <dgm:t>
        <a:bodyPr/>
        <a:lstStyle/>
        <a:p>
          <a:endParaRPr lang="en-US"/>
        </a:p>
      </dgm:t>
    </dgm:pt>
    <dgm:pt modelId="{38133F1D-0691-4859-9726-D26D919AA2BA}">
      <dgm:prSet phldrT="[Text]"/>
      <dgm:spPr/>
      <dgm:t>
        <a:bodyPr/>
        <a:lstStyle/>
        <a:p>
          <a:r>
            <a:rPr lang="en-US" dirty="0"/>
            <a:t>Logistic Regression</a:t>
          </a:r>
        </a:p>
      </dgm:t>
    </dgm:pt>
    <dgm:pt modelId="{73C7218C-7EB2-4D7C-8C34-AE79D911E8DC}" type="parTrans" cxnId="{DDDF695D-3711-454D-B853-1D5E19B2CF54}">
      <dgm:prSet/>
      <dgm:spPr/>
      <dgm:t>
        <a:bodyPr/>
        <a:lstStyle/>
        <a:p>
          <a:endParaRPr lang="en-US"/>
        </a:p>
      </dgm:t>
    </dgm:pt>
    <dgm:pt modelId="{8169B5C2-A775-453C-8DF5-8E979CCE2C58}" type="sibTrans" cxnId="{DDDF695D-3711-454D-B853-1D5E19B2CF54}">
      <dgm:prSet/>
      <dgm:spPr/>
      <dgm:t>
        <a:bodyPr/>
        <a:lstStyle/>
        <a:p>
          <a:endParaRPr lang="en-US"/>
        </a:p>
      </dgm:t>
    </dgm:pt>
    <dgm:pt modelId="{B02404DC-3C4A-4DAF-9BAC-BDAE3206668F}">
      <dgm:prSet phldrT="[Text]"/>
      <dgm:spPr/>
      <dgm:t>
        <a:bodyPr/>
        <a:lstStyle/>
        <a:p>
          <a:r>
            <a:rPr lang="en-US" dirty="0"/>
            <a:t>KNN</a:t>
          </a:r>
        </a:p>
      </dgm:t>
    </dgm:pt>
    <dgm:pt modelId="{290495B4-AA76-49B2-B079-DBBC61E2E9B6}" type="parTrans" cxnId="{054D20A5-B400-4012-8221-E79537011D1A}">
      <dgm:prSet/>
      <dgm:spPr/>
      <dgm:t>
        <a:bodyPr/>
        <a:lstStyle/>
        <a:p>
          <a:endParaRPr lang="en-US"/>
        </a:p>
      </dgm:t>
    </dgm:pt>
    <dgm:pt modelId="{3F37B0C4-A71A-4CBC-BB1B-8C9122EFAE54}" type="sibTrans" cxnId="{054D20A5-B400-4012-8221-E79537011D1A}">
      <dgm:prSet/>
      <dgm:spPr/>
      <dgm:t>
        <a:bodyPr/>
        <a:lstStyle/>
        <a:p>
          <a:endParaRPr lang="en-US"/>
        </a:p>
      </dgm:t>
    </dgm:pt>
    <dgm:pt modelId="{56008092-2483-485D-AB44-76E60EBB0BE1}">
      <dgm:prSet phldrT="[Text]"/>
      <dgm:spPr/>
      <dgm:t>
        <a:bodyPr/>
        <a:lstStyle/>
        <a:p>
          <a:r>
            <a:rPr lang="en-US" dirty="0"/>
            <a:t>SVM</a:t>
          </a:r>
        </a:p>
      </dgm:t>
    </dgm:pt>
    <dgm:pt modelId="{A9E60658-4199-4AB6-A660-AB3868268962}" type="parTrans" cxnId="{0D3D1639-E45A-4078-B516-BF87BB931D3A}">
      <dgm:prSet/>
      <dgm:spPr/>
      <dgm:t>
        <a:bodyPr/>
        <a:lstStyle/>
        <a:p>
          <a:endParaRPr lang="en-US"/>
        </a:p>
      </dgm:t>
    </dgm:pt>
    <dgm:pt modelId="{B00E85C2-F8E0-4317-961F-CA4E6D71C5DB}" type="sibTrans" cxnId="{0D3D1639-E45A-4078-B516-BF87BB931D3A}">
      <dgm:prSet/>
      <dgm:spPr/>
      <dgm:t>
        <a:bodyPr/>
        <a:lstStyle/>
        <a:p>
          <a:endParaRPr lang="en-US"/>
        </a:p>
      </dgm:t>
    </dgm:pt>
    <dgm:pt modelId="{8C86C3FC-BEC1-45AE-93E4-9646623EF7B7}">
      <dgm:prSet phldrT="[Text]"/>
      <dgm:spPr/>
      <dgm:t>
        <a:bodyPr/>
        <a:lstStyle/>
        <a:p>
          <a:r>
            <a:rPr lang="en-US" dirty="0"/>
            <a:t>Random Forest</a:t>
          </a:r>
        </a:p>
      </dgm:t>
    </dgm:pt>
    <dgm:pt modelId="{F08ACEC2-7A4F-4C1B-B5B2-1EF02C513D48}" type="parTrans" cxnId="{81E132EB-49DF-47AA-A832-10C010719148}">
      <dgm:prSet/>
      <dgm:spPr/>
      <dgm:t>
        <a:bodyPr/>
        <a:lstStyle/>
        <a:p>
          <a:endParaRPr lang="en-US"/>
        </a:p>
      </dgm:t>
    </dgm:pt>
    <dgm:pt modelId="{DEBD104C-B1FE-4472-97C8-BE03C04C7F4C}" type="sibTrans" cxnId="{81E132EB-49DF-47AA-A832-10C010719148}">
      <dgm:prSet/>
      <dgm:spPr/>
      <dgm:t>
        <a:bodyPr/>
        <a:lstStyle/>
        <a:p>
          <a:endParaRPr lang="en-US"/>
        </a:p>
      </dgm:t>
    </dgm:pt>
    <dgm:pt modelId="{3CE6D0A1-F453-46B5-88D2-4632223F136F}">
      <dgm:prSet phldrT="[Text]"/>
      <dgm:spPr/>
      <dgm:t>
        <a:bodyPr/>
        <a:lstStyle/>
        <a:p>
          <a:r>
            <a:rPr lang="en-US" dirty="0"/>
            <a:t>Markov Decision Process</a:t>
          </a:r>
        </a:p>
      </dgm:t>
    </dgm:pt>
    <dgm:pt modelId="{AC6FE5C3-EDA4-4E31-8C10-70446E6A18FD}" type="parTrans" cxnId="{84712859-F791-46D2-9B32-6D906C532F2D}">
      <dgm:prSet/>
      <dgm:spPr/>
      <dgm:t>
        <a:bodyPr/>
        <a:lstStyle/>
        <a:p>
          <a:endParaRPr lang="en-US"/>
        </a:p>
      </dgm:t>
    </dgm:pt>
    <dgm:pt modelId="{72415E02-83D3-482B-92B2-27CEE88FE9DD}" type="sibTrans" cxnId="{84712859-F791-46D2-9B32-6D906C532F2D}">
      <dgm:prSet/>
      <dgm:spPr/>
      <dgm:t>
        <a:bodyPr/>
        <a:lstStyle/>
        <a:p>
          <a:endParaRPr lang="en-US"/>
        </a:p>
      </dgm:t>
    </dgm:pt>
    <dgm:pt modelId="{767325A3-6A8A-46F8-B3C5-456183C7D862}">
      <dgm:prSet phldrT="[Text]"/>
      <dgm:spPr/>
      <dgm:t>
        <a:bodyPr/>
        <a:lstStyle/>
        <a:p>
          <a:r>
            <a:rPr lang="en-US" dirty="0"/>
            <a:t>Deep Q-Network</a:t>
          </a:r>
        </a:p>
      </dgm:t>
    </dgm:pt>
    <dgm:pt modelId="{C478045C-BA3C-4FA2-9A42-622823F9D1C4}" type="parTrans" cxnId="{5024D066-700C-4A56-841D-7F82A1DC1FB8}">
      <dgm:prSet/>
      <dgm:spPr/>
      <dgm:t>
        <a:bodyPr/>
        <a:lstStyle/>
        <a:p>
          <a:endParaRPr lang="en-US"/>
        </a:p>
      </dgm:t>
    </dgm:pt>
    <dgm:pt modelId="{DD960FBD-487F-45B4-9B17-5D24CDB3398F}" type="sibTrans" cxnId="{5024D066-700C-4A56-841D-7F82A1DC1FB8}">
      <dgm:prSet/>
      <dgm:spPr/>
      <dgm:t>
        <a:bodyPr/>
        <a:lstStyle/>
        <a:p>
          <a:endParaRPr lang="en-US"/>
        </a:p>
      </dgm:t>
    </dgm:pt>
    <dgm:pt modelId="{B75D922C-31FE-445B-94EB-BD8574DAF3FC}" type="pres">
      <dgm:prSet presAssocID="{EC199EBA-A9A6-49B1-BC97-5244AF28E37D}" presName="hierChild1" presStyleCnt="0">
        <dgm:presLayoutVars>
          <dgm:orgChart val="1"/>
          <dgm:chPref val="1"/>
          <dgm:dir/>
          <dgm:animOne val="branch"/>
          <dgm:animLvl val="lvl"/>
          <dgm:resizeHandles/>
        </dgm:presLayoutVars>
      </dgm:prSet>
      <dgm:spPr/>
    </dgm:pt>
    <dgm:pt modelId="{E96FD6C2-DE3D-4EAD-8E1D-12044DE1AB4A}" type="pres">
      <dgm:prSet presAssocID="{591A9CE5-99EB-449C-9A2B-D6EF0F2AFB50}" presName="hierRoot1" presStyleCnt="0">
        <dgm:presLayoutVars>
          <dgm:hierBranch val="init"/>
        </dgm:presLayoutVars>
      </dgm:prSet>
      <dgm:spPr/>
    </dgm:pt>
    <dgm:pt modelId="{1ED0F412-04FF-45B7-BB52-10A04ABD3B62}" type="pres">
      <dgm:prSet presAssocID="{591A9CE5-99EB-449C-9A2B-D6EF0F2AFB50}" presName="rootComposite1" presStyleCnt="0"/>
      <dgm:spPr/>
    </dgm:pt>
    <dgm:pt modelId="{7D25BC08-1E8E-4BDD-BFC5-05AC35F54134}" type="pres">
      <dgm:prSet presAssocID="{591A9CE5-99EB-449C-9A2B-D6EF0F2AFB50}" presName="rootText1" presStyleLbl="node0" presStyleIdx="0" presStyleCnt="1" custScaleX="471006" custLinFactNeighborX="-41191">
        <dgm:presLayoutVars>
          <dgm:chPref val="3"/>
        </dgm:presLayoutVars>
      </dgm:prSet>
      <dgm:spPr/>
    </dgm:pt>
    <dgm:pt modelId="{6990CC8E-EE6D-476F-ADE9-22DD03DAEC09}" type="pres">
      <dgm:prSet presAssocID="{591A9CE5-99EB-449C-9A2B-D6EF0F2AFB50}" presName="rootConnector1" presStyleLbl="node1" presStyleIdx="0" presStyleCnt="0"/>
      <dgm:spPr/>
    </dgm:pt>
    <dgm:pt modelId="{CDBF3FD9-4A94-4D77-95B1-5E184CFFCA8D}" type="pres">
      <dgm:prSet presAssocID="{591A9CE5-99EB-449C-9A2B-D6EF0F2AFB50}" presName="hierChild2" presStyleCnt="0"/>
      <dgm:spPr/>
    </dgm:pt>
    <dgm:pt modelId="{26FA3E34-93BF-4FF6-90AB-D24B9F630D93}" type="pres">
      <dgm:prSet presAssocID="{951C867C-68BA-459C-9F55-D8B061479203}" presName="Name37" presStyleLbl="parChTrans1D2" presStyleIdx="0" presStyleCnt="4"/>
      <dgm:spPr/>
    </dgm:pt>
    <dgm:pt modelId="{C78D6821-E762-41FA-B8B5-9C752016BBC3}" type="pres">
      <dgm:prSet presAssocID="{B356608B-9AFB-40A9-A215-F46627E30410}" presName="hierRoot2" presStyleCnt="0">
        <dgm:presLayoutVars>
          <dgm:hierBranch val="init"/>
        </dgm:presLayoutVars>
      </dgm:prSet>
      <dgm:spPr/>
    </dgm:pt>
    <dgm:pt modelId="{C2B91228-F2B7-44EE-A6A0-0EC8489E033A}" type="pres">
      <dgm:prSet presAssocID="{B356608B-9AFB-40A9-A215-F46627E30410}" presName="rootComposite" presStyleCnt="0"/>
      <dgm:spPr/>
    </dgm:pt>
    <dgm:pt modelId="{349C88DE-43C7-46D3-B106-2582B7A37C38}" type="pres">
      <dgm:prSet presAssocID="{B356608B-9AFB-40A9-A215-F46627E30410}" presName="rootText" presStyleLbl="node2" presStyleIdx="0" presStyleCnt="4" custScaleX="115876" custLinFactX="-7911" custLinFactNeighborX="-100000">
        <dgm:presLayoutVars>
          <dgm:chPref val="3"/>
        </dgm:presLayoutVars>
      </dgm:prSet>
      <dgm:spPr/>
    </dgm:pt>
    <dgm:pt modelId="{E81D3965-4FAE-4FEA-BE30-3CA288894822}" type="pres">
      <dgm:prSet presAssocID="{B356608B-9AFB-40A9-A215-F46627E30410}" presName="rootConnector" presStyleLbl="node2" presStyleIdx="0" presStyleCnt="4"/>
      <dgm:spPr/>
    </dgm:pt>
    <dgm:pt modelId="{7E2460F0-42C2-43ED-84F8-98D08AD0C4EF}" type="pres">
      <dgm:prSet presAssocID="{B356608B-9AFB-40A9-A215-F46627E30410}" presName="hierChild4" presStyleCnt="0"/>
      <dgm:spPr/>
    </dgm:pt>
    <dgm:pt modelId="{49AEEE45-9465-4CB2-868A-F7D547EB8B7E}" type="pres">
      <dgm:prSet presAssocID="{F396E9C9-C232-4798-BE52-051DD50576DB}" presName="Name37" presStyleLbl="parChTrans1D3" presStyleIdx="0" presStyleCnt="5"/>
      <dgm:spPr/>
    </dgm:pt>
    <dgm:pt modelId="{4417C59A-8369-43B1-9389-68E675134823}" type="pres">
      <dgm:prSet presAssocID="{6C4EF181-3DC8-44E6-9C5D-11E58A2DB32F}" presName="hierRoot2" presStyleCnt="0">
        <dgm:presLayoutVars>
          <dgm:hierBranch val="init"/>
        </dgm:presLayoutVars>
      </dgm:prSet>
      <dgm:spPr/>
    </dgm:pt>
    <dgm:pt modelId="{27B6F81F-A659-4591-8460-8B3EC28F3DA6}" type="pres">
      <dgm:prSet presAssocID="{6C4EF181-3DC8-44E6-9C5D-11E58A2DB32F}" presName="rootComposite" presStyleCnt="0"/>
      <dgm:spPr/>
    </dgm:pt>
    <dgm:pt modelId="{397EF216-971F-4A65-A707-DEEC50BEEFEC}" type="pres">
      <dgm:prSet presAssocID="{6C4EF181-3DC8-44E6-9C5D-11E58A2DB32F}" presName="rootText" presStyleLbl="node3" presStyleIdx="0" presStyleCnt="5" custScaleX="149805" custLinFactX="-7911" custLinFactNeighborX="-100000">
        <dgm:presLayoutVars>
          <dgm:chPref val="3"/>
        </dgm:presLayoutVars>
      </dgm:prSet>
      <dgm:spPr/>
    </dgm:pt>
    <dgm:pt modelId="{1673785C-FDB3-49CA-99F0-DD82747C9194}" type="pres">
      <dgm:prSet presAssocID="{6C4EF181-3DC8-44E6-9C5D-11E58A2DB32F}" presName="rootConnector" presStyleLbl="node3" presStyleIdx="0" presStyleCnt="5"/>
      <dgm:spPr/>
    </dgm:pt>
    <dgm:pt modelId="{E74359F6-3AB4-4808-AAF9-93A2CFDC51CA}" type="pres">
      <dgm:prSet presAssocID="{6C4EF181-3DC8-44E6-9C5D-11E58A2DB32F}" presName="hierChild4" presStyleCnt="0"/>
      <dgm:spPr/>
    </dgm:pt>
    <dgm:pt modelId="{259B9133-F609-404C-82A9-C4399C02C41C}" type="pres">
      <dgm:prSet presAssocID="{99CA210D-538F-43B8-971C-7CFD84CB2FA0}" presName="Name37" presStyleLbl="parChTrans1D4" presStyleIdx="0" presStyleCnt="24"/>
      <dgm:spPr/>
    </dgm:pt>
    <dgm:pt modelId="{6E2A434B-C492-48DA-887E-8B3CC61E1806}" type="pres">
      <dgm:prSet presAssocID="{89B197B1-4F3D-468C-AC3C-6CCCE850CEDB}" presName="hierRoot2" presStyleCnt="0">
        <dgm:presLayoutVars>
          <dgm:hierBranch val="init"/>
        </dgm:presLayoutVars>
      </dgm:prSet>
      <dgm:spPr/>
    </dgm:pt>
    <dgm:pt modelId="{EB21D473-55F0-4C50-BF93-0CF2C9BF5CE6}" type="pres">
      <dgm:prSet presAssocID="{89B197B1-4F3D-468C-AC3C-6CCCE850CEDB}" presName="rootComposite" presStyleCnt="0"/>
      <dgm:spPr/>
    </dgm:pt>
    <dgm:pt modelId="{E5E0BDDD-3F51-4770-9BF2-37B431731458}" type="pres">
      <dgm:prSet presAssocID="{89B197B1-4F3D-468C-AC3C-6CCCE850CEDB}" presName="rootText" presStyleLbl="node4" presStyleIdx="0" presStyleCnt="24" custLinFactX="-7911" custLinFactNeighborX="-100000">
        <dgm:presLayoutVars>
          <dgm:chPref val="3"/>
        </dgm:presLayoutVars>
      </dgm:prSet>
      <dgm:spPr/>
    </dgm:pt>
    <dgm:pt modelId="{81EB66C2-9618-4EF2-AD3D-F23B93F7D97D}" type="pres">
      <dgm:prSet presAssocID="{89B197B1-4F3D-468C-AC3C-6CCCE850CEDB}" presName="rootConnector" presStyleLbl="node4" presStyleIdx="0" presStyleCnt="24"/>
      <dgm:spPr/>
    </dgm:pt>
    <dgm:pt modelId="{DFBBB03B-F48B-4894-B4C1-D418D663B074}" type="pres">
      <dgm:prSet presAssocID="{89B197B1-4F3D-468C-AC3C-6CCCE850CEDB}" presName="hierChild4" presStyleCnt="0"/>
      <dgm:spPr/>
    </dgm:pt>
    <dgm:pt modelId="{3903C62D-28BF-4720-8BAC-49429647239D}" type="pres">
      <dgm:prSet presAssocID="{73C7218C-7EB2-4D7C-8C34-AE79D911E8DC}" presName="Name37" presStyleLbl="parChTrans1D4" presStyleIdx="1" presStyleCnt="24"/>
      <dgm:spPr/>
    </dgm:pt>
    <dgm:pt modelId="{B7C1B718-3310-4A7D-A80F-A2EDD50B1B52}" type="pres">
      <dgm:prSet presAssocID="{38133F1D-0691-4859-9726-D26D919AA2BA}" presName="hierRoot2" presStyleCnt="0">
        <dgm:presLayoutVars>
          <dgm:hierBranch val="init"/>
        </dgm:presLayoutVars>
      </dgm:prSet>
      <dgm:spPr/>
    </dgm:pt>
    <dgm:pt modelId="{DA79F012-7C2F-4593-8C20-BF140A77A67F}" type="pres">
      <dgm:prSet presAssocID="{38133F1D-0691-4859-9726-D26D919AA2BA}" presName="rootComposite" presStyleCnt="0"/>
      <dgm:spPr/>
    </dgm:pt>
    <dgm:pt modelId="{F4564784-7A36-40D2-8A1D-8F00A382BA7C}" type="pres">
      <dgm:prSet presAssocID="{38133F1D-0691-4859-9726-D26D919AA2BA}" presName="rootText" presStyleLbl="node4" presStyleIdx="1" presStyleCnt="24" custLinFactX="-7911" custLinFactNeighborX="-100000">
        <dgm:presLayoutVars>
          <dgm:chPref val="3"/>
        </dgm:presLayoutVars>
      </dgm:prSet>
      <dgm:spPr/>
    </dgm:pt>
    <dgm:pt modelId="{B0BA2AE0-CC99-4D89-A1AC-9A322996FC6E}" type="pres">
      <dgm:prSet presAssocID="{38133F1D-0691-4859-9726-D26D919AA2BA}" presName="rootConnector" presStyleLbl="node4" presStyleIdx="1" presStyleCnt="24"/>
      <dgm:spPr/>
    </dgm:pt>
    <dgm:pt modelId="{7FF70012-70FE-49EE-AB1D-AF9B58D9FA7C}" type="pres">
      <dgm:prSet presAssocID="{38133F1D-0691-4859-9726-D26D919AA2BA}" presName="hierChild4" presStyleCnt="0"/>
      <dgm:spPr/>
    </dgm:pt>
    <dgm:pt modelId="{081783B4-C8B3-49C6-A109-8923FB2F475B}" type="pres">
      <dgm:prSet presAssocID="{38133F1D-0691-4859-9726-D26D919AA2BA}" presName="hierChild5" presStyleCnt="0"/>
      <dgm:spPr/>
    </dgm:pt>
    <dgm:pt modelId="{AB9CC68A-118E-48F7-A2E8-5A0AD7DEF7E7}" type="pres">
      <dgm:prSet presAssocID="{290495B4-AA76-49B2-B079-DBBC61E2E9B6}" presName="Name37" presStyleLbl="parChTrans1D4" presStyleIdx="2" presStyleCnt="24"/>
      <dgm:spPr/>
    </dgm:pt>
    <dgm:pt modelId="{628A9633-F17B-4482-B9D5-24B13C5C833F}" type="pres">
      <dgm:prSet presAssocID="{B02404DC-3C4A-4DAF-9BAC-BDAE3206668F}" presName="hierRoot2" presStyleCnt="0">
        <dgm:presLayoutVars>
          <dgm:hierBranch val="init"/>
        </dgm:presLayoutVars>
      </dgm:prSet>
      <dgm:spPr/>
    </dgm:pt>
    <dgm:pt modelId="{0D4F626C-DEBE-4C51-A618-BE1ECBC31C39}" type="pres">
      <dgm:prSet presAssocID="{B02404DC-3C4A-4DAF-9BAC-BDAE3206668F}" presName="rootComposite" presStyleCnt="0"/>
      <dgm:spPr/>
    </dgm:pt>
    <dgm:pt modelId="{A389DB0F-79F7-4100-B649-29B16A2E3F7D}" type="pres">
      <dgm:prSet presAssocID="{B02404DC-3C4A-4DAF-9BAC-BDAE3206668F}" presName="rootText" presStyleLbl="node4" presStyleIdx="2" presStyleCnt="24" custLinFactX="-7911" custLinFactNeighborX="-100000">
        <dgm:presLayoutVars>
          <dgm:chPref val="3"/>
        </dgm:presLayoutVars>
      </dgm:prSet>
      <dgm:spPr/>
    </dgm:pt>
    <dgm:pt modelId="{54975291-8749-45BE-98A9-0FD16DA5B1DB}" type="pres">
      <dgm:prSet presAssocID="{B02404DC-3C4A-4DAF-9BAC-BDAE3206668F}" presName="rootConnector" presStyleLbl="node4" presStyleIdx="2" presStyleCnt="24"/>
      <dgm:spPr/>
    </dgm:pt>
    <dgm:pt modelId="{01A8E074-5044-447E-87FC-EE12ED435C45}" type="pres">
      <dgm:prSet presAssocID="{B02404DC-3C4A-4DAF-9BAC-BDAE3206668F}" presName="hierChild4" presStyleCnt="0"/>
      <dgm:spPr/>
    </dgm:pt>
    <dgm:pt modelId="{291499D2-BF6F-405F-B57D-AAA660D18A62}" type="pres">
      <dgm:prSet presAssocID="{B02404DC-3C4A-4DAF-9BAC-BDAE3206668F}" presName="hierChild5" presStyleCnt="0"/>
      <dgm:spPr/>
    </dgm:pt>
    <dgm:pt modelId="{86DB4742-02A2-45EB-83B8-9376186DED89}" type="pres">
      <dgm:prSet presAssocID="{A9E60658-4199-4AB6-A660-AB3868268962}" presName="Name37" presStyleLbl="parChTrans1D4" presStyleIdx="3" presStyleCnt="24"/>
      <dgm:spPr/>
    </dgm:pt>
    <dgm:pt modelId="{EDE77CAA-9657-4C45-B889-EB05FB956F7C}" type="pres">
      <dgm:prSet presAssocID="{56008092-2483-485D-AB44-76E60EBB0BE1}" presName="hierRoot2" presStyleCnt="0">
        <dgm:presLayoutVars>
          <dgm:hierBranch val="init"/>
        </dgm:presLayoutVars>
      </dgm:prSet>
      <dgm:spPr/>
    </dgm:pt>
    <dgm:pt modelId="{93B58711-0DD2-4BBF-AFD7-38B559B6F553}" type="pres">
      <dgm:prSet presAssocID="{56008092-2483-485D-AB44-76E60EBB0BE1}" presName="rootComposite" presStyleCnt="0"/>
      <dgm:spPr/>
    </dgm:pt>
    <dgm:pt modelId="{DE33E449-0EC7-4EB7-8369-E66AA4A3FAAE}" type="pres">
      <dgm:prSet presAssocID="{56008092-2483-485D-AB44-76E60EBB0BE1}" presName="rootText" presStyleLbl="node4" presStyleIdx="3" presStyleCnt="24" custLinFactX="-7911" custLinFactNeighborX="-100000">
        <dgm:presLayoutVars>
          <dgm:chPref val="3"/>
        </dgm:presLayoutVars>
      </dgm:prSet>
      <dgm:spPr/>
    </dgm:pt>
    <dgm:pt modelId="{BE90879E-A4E7-4D84-936F-EEF4E3084737}" type="pres">
      <dgm:prSet presAssocID="{56008092-2483-485D-AB44-76E60EBB0BE1}" presName="rootConnector" presStyleLbl="node4" presStyleIdx="3" presStyleCnt="24"/>
      <dgm:spPr/>
    </dgm:pt>
    <dgm:pt modelId="{17E377B7-B4DA-4F43-B683-FAF75534B817}" type="pres">
      <dgm:prSet presAssocID="{56008092-2483-485D-AB44-76E60EBB0BE1}" presName="hierChild4" presStyleCnt="0"/>
      <dgm:spPr/>
    </dgm:pt>
    <dgm:pt modelId="{6BD664F9-CA03-49D4-AA54-F7ABE3F5B55A}" type="pres">
      <dgm:prSet presAssocID="{56008092-2483-485D-AB44-76E60EBB0BE1}" presName="hierChild5" presStyleCnt="0"/>
      <dgm:spPr/>
    </dgm:pt>
    <dgm:pt modelId="{8C957F83-3C0A-4771-85DA-FBC44531A8C1}" type="pres">
      <dgm:prSet presAssocID="{F08ACEC2-7A4F-4C1B-B5B2-1EF02C513D48}" presName="Name37" presStyleLbl="parChTrans1D4" presStyleIdx="4" presStyleCnt="24"/>
      <dgm:spPr/>
    </dgm:pt>
    <dgm:pt modelId="{541D7499-F7A9-488A-A319-BF864777546A}" type="pres">
      <dgm:prSet presAssocID="{8C86C3FC-BEC1-45AE-93E4-9646623EF7B7}" presName="hierRoot2" presStyleCnt="0">
        <dgm:presLayoutVars>
          <dgm:hierBranch val="init"/>
        </dgm:presLayoutVars>
      </dgm:prSet>
      <dgm:spPr/>
    </dgm:pt>
    <dgm:pt modelId="{672F3913-DFE7-4B54-819E-75B4DDE355B0}" type="pres">
      <dgm:prSet presAssocID="{8C86C3FC-BEC1-45AE-93E4-9646623EF7B7}" presName="rootComposite" presStyleCnt="0"/>
      <dgm:spPr/>
    </dgm:pt>
    <dgm:pt modelId="{4C870CCD-D439-4231-A6DA-FD4A09C1B8D1}" type="pres">
      <dgm:prSet presAssocID="{8C86C3FC-BEC1-45AE-93E4-9646623EF7B7}" presName="rootText" presStyleLbl="node4" presStyleIdx="4" presStyleCnt="24" custLinFactX="-7911" custLinFactNeighborX="-100000">
        <dgm:presLayoutVars>
          <dgm:chPref val="3"/>
        </dgm:presLayoutVars>
      </dgm:prSet>
      <dgm:spPr/>
    </dgm:pt>
    <dgm:pt modelId="{1BC5884F-AA2A-409E-A22B-B4514EFCCED0}" type="pres">
      <dgm:prSet presAssocID="{8C86C3FC-BEC1-45AE-93E4-9646623EF7B7}" presName="rootConnector" presStyleLbl="node4" presStyleIdx="4" presStyleCnt="24"/>
      <dgm:spPr/>
    </dgm:pt>
    <dgm:pt modelId="{26D76266-CBAC-42C1-9124-EEC306CC2F48}" type="pres">
      <dgm:prSet presAssocID="{8C86C3FC-BEC1-45AE-93E4-9646623EF7B7}" presName="hierChild4" presStyleCnt="0"/>
      <dgm:spPr/>
    </dgm:pt>
    <dgm:pt modelId="{917F9907-1D88-47B0-B3E4-3BF0D1C4DB59}" type="pres">
      <dgm:prSet presAssocID="{8C86C3FC-BEC1-45AE-93E4-9646623EF7B7}" presName="hierChild5" presStyleCnt="0"/>
      <dgm:spPr/>
    </dgm:pt>
    <dgm:pt modelId="{17A33496-0455-4212-80B8-521E2098B871}" type="pres">
      <dgm:prSet presAssocID="{89B197B1-4F3D-468C-AC3C-6CCCE850CEDB}" presName="hierChild5" presStyleCnt="0"/>
      <dgm:spPr/>
    </dgm:pt>
    <dgm:pt modelId="{43A36212-C435-4775-9855-413CC3169673}" type="pres">
      <dgm:prSet presAssocID="{6C4EF181-3DC8-44E6-9C5D-11E58A2DB32F}" presName="hierChild5" presStyleCnt="0"/>
      <dgm:spPr/>
    </dgm:pt>
    <dgm:pt modelId="{A2FC4F7E-9C83-41AB-A973-AF7C3E80A44B}" type="pres">
      <dgm:prSet presAssocID="{E3EBEF6D-E47D-4FFC-AC1E-A12C00D71B32}" presName="Name37" presStyleLbl="parChTrans1D3" presStyleIdx="1" presStyleCnt="5"/>
      <dgm:spPr/>
    </dgm:pt>
    <dgm:pt modelId="{F9FA5DDF-0415-4E57-AB24-8D7FE00B6FD9}" type="pres">
      <dgm:prSet presAssocID="{EB10A62C-EB90-4FC2-8B25-F5E0CC4D012B}" presName="hierRoot2" presStyleCnt="0">
        <dgm:presLayoutVars>
          <dgm:hierBranch val="init"/>
        </dgm:presLayoutVars>
      </dgm:prSet>
      <dgm:spPr/>
    </dgm:pt>
    <dgm:pt modelId="{549FE666-3E98-485E-9605-09F321697736}" type="pres">
      <dgm:prSet presAssocID="{EB10A62C-EB90-4FC2-8B25-F5E0CC4D012B}" presName="rootComposite" presStyleCnt="0"/>
      <dgm:spPr/>
    </dgm:pt>
    <dgm:pt modelId="{DBAB8E6A-EBF7-4104-B195-7DFA9AB769D8}" type="pres">
      <dgm:prSet presAssocID="{EB10A62C-EB90-4FC2-8B25-F5E0CC4D012B}" presName="rootText" presStyleLbl="node3" presStyleIdx="1" presStyleCnt="5" custScaleX="179258" custLinFactX="-7911" custLinFactNeighborX="-100000">
        <dgm:presLayoutVars>
          <dgm:chPref val="3"/>
        </dgm:presLayoutVars>
      </dgm:prSet>
      <dgm:spPr/>
    </dgm:pt>
    <dgm:pt modelId="{CDF036D6-0EEC-4C1D-916B-04A635EDD440}" type="pres">
      <dgm:prSet presAssocID="{EB10A62C-EB90-4FC2-8B25-F5E0CC4D012B}" presName="rootConnector" presStyleLbl="node3" presStyleIdx="1" presStyleCnt="5"/>
      <dgm:spPr/>
    </dgm:pt>
    <dgm:pt modelId="{D896E112-D320-4B29-8743-BEBB7EFFDDCE}" type="pres">
      <dgm:prSet presAssocID="{EB10A62C-EB90-4FC2-8B25-F5E0CC4D012B}" presName="hierChild4" presStyleCnt="0"/>
      <dgm:spPr/>
    </dgm:pt>
    <dgm:pt modelId="{479CE314-2088-472A-B9DD-B07A8E836E67}" type="pres">
      <dgm:prSet presAssocID="{204A2D73-1495-4F7B-83BF-FC4FB3043AE9}" presName="Name37" presStyleLbl="parChTrans1D4" presStyleIdx="5" presStyleCnt="24"/>
      <dgm:spPr/>
    </dgm:pt>
    <dgm:pt modelId="{4DB1F31C-9352-4421-B39B-5290A0BE4734}" type="pres">
      <dgm:prSet presAssocID="{43ACCEDA-00D5-49C7-A851-BBDEE00EA2EE}" presName="hierRoot2" presStyleCnt="0">
        <dgm:presLayoutVars>
          <dgm:hierBranch val="init"/>
        </dgm:presLayoutVars>
      </dgm:prSet>
      <dgm:spPr/>
    </dgm:pt>
    <dgm:pt modelId="{5BB0DF14-FC6A-4A4A-AEAC-3102AA0F8D88}" type="pres">
      <dgm:prSet presAssocID="{43ACCEDA-00D5-49C7-A851-BBDEE00EA2EE}" presName="rootComposite" presStyleCnt="0"/>
      <dgm:spPr/>
    </dgm:pt>
    <dgm:pt modelId="{E1861D4C-2E5E-47CA-A6F6-670ADEA67AB0}" type="pres">
      <dgm:prSet presAssocID="{43ACCEDA-00D5-49C7-A851-BBDEE00EA2EE}" presName="rootText" presStyleLbl="node4" presStyleIdx="5" presStyleCnt="24" custLinFactX="-7911" custLinFactNeighborX="-100000">
        <dgm:presLayoutVars>
          <dgm:chPref val="3"/>
        </dgm:presLayoutVars>
      </dgm:prSet>
      <dgm:spPr/>
    </dgm:pt>
    <dgm:pt modelId="{B61A478B-098C-4685-884D-1CD28DC546F4}" type="pres">
      <dgm:prSet presAssocID="{43ACCEDA-00D5-49C7-A851-BBDEE00EA2EE}" presName="rootConnector" presStyleLbl="node4" presStyleIdx="5" presStyleCnt="24"/>
      <dgm:spPr/>
    </dgm:pt>
    <dgm:pt modelId="{3DFE2F3C-1429-4019-B518-DD6B158F39CA}" type="pres">
      <dgm:prSet presAssocID="{43ACCEDA-00D5-49C7-A851-BBDEE00EA2EE}" presName="hierChild4" presStyleCnt="0"/>
      <dgm:spPr/>
    </dgm:pt>
    <dgm:pt modelId="{F1C1C2E7-AC38-4D71-9E2F-5B5FF8A93CBD}" type="pres">
      <dgm:prSet presAssocID="{3184F1DD-F94A-4099-A354-DADB68B29A0B}" presName="Name37" presStyleLbl="parChTrans1D4" presStyleIdx="6" presStyleCnt="24"/>
      <dgm:spPr/>
    </dgm:pt>
    <dgm:pt modelId="{117D9C4D-0713-4F57-B053-6FF1FAF43964}" type="pres">
      <dgm:prSet presAssocID="{5588A1FE-421A-495F-ADD3-EFA1CC02A6A1}" presName="hierRoot2" presStyleCnt="0">
        <dgm:presLayoutVars>
          <dgm:hierBranch val="init"/>
        </dgm:presLayoutVars>
      </dgm:prSet>
      <dgm:spPr/>
    </dgm:pt>
    <dgm:pt modelId="{39D7C69F-B8B5-482D-BB46-4E4AFDE355B5}" type="pres">
      <dgm:prSet presAssocID="{5588A1FE-421A-495F-ADD3-EFA1CC02A6A1}" presName="rootComposite" presStyleCnt="0"/>
      <dgm:spPr/>
    </dgm:pt>
    <dgm:pt modelId="{8E294378-14AA-4858-95C5-20E1E339DD4C}" type="pres">
      <dgm:prSet presAssocID="{5588A1FE-421A-495F-ADD3-EFA1CC02A6A1}" presName="rootText" presStyleLbl="node4" presStyleIdx="6" presStyleCnt="24" custLinFactX="-7911" custLinFactNeighborX="-100000">
        <dgm:presLayoutVars>
          <dgm:chPref val="3"/>
        </dgm:presLayoutVars>
      </dgm:prSet>
      <dgm:spPr/>
    </dgm:pt>
    <dgm:pt modelId="{DABD104F-2464-418D-AA2D-618CF5C4DD46}" type="pres">
      <dgm:prSet presAssocID="{5588A1FE-421A-495F-ADD3-EFA1CC02A6A1}" presName="rootConnector" presStyleLbl="node4" presStyleIdx="6" presStyleCnt="24"/>
      <dgm:spPr/>
    </dgm:pt>
    <dgm:pt modelId="{20E1BD1C-992A-48CC-836B-FBB2C6039671}" type="pres">
      <dgm:prSet presAssocID="{5588A1FE-421A-495F-ADD3-EFA1CC02A6A1}" presName="hierChild4" presStyleCnt="0"/>
      <dgm:spPr/>
    </dgm:pt>
    <dgm:pt modelId="{48D2E99F-CC64-4FF9-A3B8-5A63FDFE1E5D}" type="pres">
      <dgm:prSet presAssocID="{5588A1FE-421A-495F-ADD3-EFA1CC02A6A1}" presName="hierChild5" presStyleCnt="0"/>
      <dgm:spPr/>
    </dgm:pt>
    <dgm:pt modelId="{BA1E4B33-B62D-444C-9D88-1EAF2EA6AD3F}" type="pres">
      <dgm:prSet presAssocID="{BE65B9D8-8121-4B6E-9F76-00BD795B89E9}" presName="Name37" presStyleLbl="parChTrans1D4" presStyleIdx="7" presStyleCnt="24"/>
      <dgm:spPr/>
    </dgm:pt>
    <dgm:pt modelId="{6E4E5853-E45B-486E-9AB4-7C3778020623}" type="pres">
      <dgm:prSet presAssocID="{1BA7BD29-BC49-40FD-B44D-1210F7AB981B}" presName="hierRoot2" presStyleCnt="0">
        <dgm:presLayoutVars>
          <dgm:hierBranch val="init"/>
        </dgm:presLayoutVars>
      </dgm:prSet>
      <dgm:spPr/>
    </dgm:pt>
    <dgm:pt modelId="{F2DEAAB8-F155-49A1-9353-42BF7852B5C9}" type="pres">
      <dgm:prSet presAssocID="{1BA7BD29-BC49-40FD-B44D-1210F7AB981B}" presName="rootComposite" presStyleCnt="0"/>
      <dgm:spPr/>
    </dgm:pt>
    <dgm:pt modelId="{9FF92B7E-6803-4135-9FA4-155CE7516CA0}" type="pres">
      <dgm:prSet presAssocID="{1BA7BD29-BC49-40FD-B44D-1210F7AB981B}" presName="rootText" presStyleLbl="node4" presStyleIdx="7" presStyleCnt="24" custLinFactX="-7911" custLinFactNeighborX="-100000">
        <dgm:presLayoutVars>
          <dgm:chPref val="3"/>
        </dgm:presLayoutVars>
      </dgm:prSet>
      <dgm:spPr/>
    </dgm:pt>
    <dgm:pt modelId="{64D423DA-EC46-411B-92EC-D6B0819BC422}" type="pres">
      <dgm:prSet presAssocID="{1BA7BD29-BC49-40FD-B44D-1210F7AB981B}" presName="rootConnector" presStyleLbl="node4" presStyleIdx="7" presStyleCnt="24"/>
      <dgm:spPr/>
    </dgm:pt>
    <dgm:pt modelId="{6CBF3959-8B82-4CDB-A197-4E0F6DCD41F5}" type="pres">
      <dgm:prSet presAssocID="{1BA7BD29-BC49-40FD-B44D-1210F7AB981B}" presName="hierChild4" presStyleCnt="0"/>
      <dgm:spPr/>
    </dgm:pt>
    <dgm:pt modelId="{AA7430EB-E5AE-4C37-9481-865A8529DE84}" type="pres">
      <dgm:prSet presAssocID="{1BA7BD29-BC49-40FD-B44D-1210F7AB981B}" presName="hierChild5" presStyleCnt="0"/>
      <dgm:spPr/>
    </dgm:pt>
    <dgm:pt modelId="{2C87A48B-1E76-45C1-AA73-09D964B9A5A8}" type="pres">
      <dgm:prSet presAssocID="{84BA598D-8A35-4638-B6E5-2566C453716E}" presName="Name37" presStyleLbl="parChTrans1D4" presStyleIdx="8" presStyleCnt="24"/>
      <dgm:spPr/>
    </dgm:pt>
    <dgm:pt modelId="{3F0797DD-C915-4EB5-8763-921165CB20A3}" type="pres">
      <dgm:prSet presAssocID="{F3C0E02B-C266-4345-8900-06AA11338D3C}" presName="hierRoot2" presStyleCnt="0">
        <dgm:presLayoutVars>
          <dgm:hierBranch val="init"/>
        </dgm:presLayoutVars>
      </dgm:prSet>
      <dgm:spPr/>
    </dgm:pt>
    <dgm:pt modelId="{3EBC5161-5A18-4699-8083-E7DBF1EB337E}" type="pres">
      <dgm:prSet presAssocID="{F3C0E02B-C266-4345-8900-06AA11338D3C}" presName="rootComposite" presStyleCnt="0"/>
      <dgm:spPr/>
    </dgm:pt>
    <dgm:pt modelId="{A3708952-BAE1-4260-9814-9C5F40D54C68}" type="pres">
      <dgm:prSet presAssocID="{F3C0E02B-C266-4345-8900-06AA11338D3C}" presName="rootText" presStyleLbl="node4" presStyleIdx="8" presStyleCnt="24" custLinFactX="-7911" custLinFactNeighborX="-100000">
        <dgm:presLayoutVars>
          <dgm:chPref val="3"/>
        </dgm:presLayoutVars>
      </dgm:prSet>
      <dgm:spPr/>
    </dgm:pt>
    <dgm:pt modelId="{9AE93191-168C-4E6A-B0F8-8A26E921713E}" type="pres">
      <dgm:prSet presAssocID="{F3C0E02B-C266-4345-8900-06AA11338D3C}" presName="rootConnector" presStyleLbl="node4" presStyleIdx="8" presStyleCnt="24"/>
      <dgm:spPr/>
    </dgm:pt>
    <dgm:pt modelId="{C0AD86C6-637E-465A-8107-CA4FD5110B98}" type="pres">
      <dgm:prSet presAssocID="{F3C0E02B-C266-4345-8900-06AA11338D3C}" presName="hierChild4" presStyleCnt="0"/>
      <dgm:spPr/>
    </dgm:pt>
    <dgm:pt modelId="{1D853A17-4A43-47CE-9792-77358FFA356F}" type="pres">
      <dgm:prSet presAssocID="{F3C0E02B-C266-4345-8900-06AA11338D3C}" presName="hierChild5" presStyleCnt="0"/>
      <dgm:spPr/>
    </dgm:pt>
    <dgm:pt modelId="{A79DC8CB-65E2-49D4-92A6-A9F351B98CE0}" type="pres">
      <dgm:prSet presAssocID="{7AA22908-3369-4C46-8600-9DF0E250E239}" presName="Name37" presStyleLbl="parChTrans1D4" presStyleIdx="9" presStyleCnt="24"/>
      <dgm:spPr/>
    </dgm:pt>
    <dgm:pt modelId="{E012A35D-9703-4453-BE5D-41EAAFC63957}" type="pres">
      <dgm:prSet presAssocID="{F70597B5-D903-4538-A016-9F609ADBA730}" presName="hierRoot2" presStyleCnt="0">
        <dgm:presLayoutVars>
          <dgm:hierBranch val="init"/>
        </dgm:presLayoutVars>
      </dgm:prSet>
      <dgm:spPr/>
    </dgm:pt>
    <dgm:pt modelId="{B5CF3763-7D26-4CB2-AF22-0FB6F1C4BFBC}" type="pres">
      <dgm:prSet presAssocID="{F70597B5-D903-4538-A016-9F609ADBA730}" presName="rootComposite" presStyleCnt="0"/>
      <dgm:spPr/>
    </dgm:pt>
    <dgm:pt modelId="{033939C9-03A9-4FBA-9CD0-F7D1010F1F8D}" type="pres">
      <dgm:prSet presAssocID="{F70597B5-D903-4538-A016-9F609ADBA730}" presName="rootText" presStyleLbl="node4" presStyleIdx="9" presStyleCnt="24" custLinFactX="-7911" custLinFactNeighborX="-100000">
        <dgm:presLayoutVars>
          <dgm:chPref val="3"/>
        </dgm:presLayoutVars>
      </dgm:prSet>
      <dgm:spPr/>
    </dgm:pt>
    <dgm:pt modelId="{698197E1-AA65-4A97-BAC2-8B02BC17E12C}" type="pres">
      <dgm:prSet presAssocID="{F70597B5-D903-4538-A016-9F609ADBA730}" presName="rootConnector" presStyleLbl="node4" presStyleIdx="9" presStyleCnt="24"/>
      <dgm:spPr/>
    </dgm:pt>
    <dgm:pt modelId="{01262072-8A4C-4B84-A229-EFF9975221BA}" type="pres">
      <dgm:prSet presAssocID="{F70597B5-D903-4538-A016-9F609ADBA730}" presName="hierChild4" presStyleCnt="0"/>
      <dgm:spPr/>
    </dgm:pt>
    <dgm:pt modelId="{30C0A4CC-4249-4F39-A52A-7A5F43EBA125}" type="pres">
      <dgm:prSet presAssocID="{F70597B5-D903-4538-A016-9F609ADBA730}" presName="hierChild5" presStyleCnt="0"/>
      <dgm:spPr/>
    </dgm:pt>
    <dgm:pt modelId="{CEEF70FB-5A68-4920-A232-24996D1A1672}" type="pres">
      <dgm:prSet presAssocID="{43ACCEDA-00D5-49C7-A851-BBDEE00EA2EE}" presName="hierChild5" presStyleCnt="0"/>
      <dgm:spPr/>
    </dgm:pt>
    <dgm:pt modelId="{37C2C798-2FF2-4018-B174-69FB8C0B1239}" type="pres">
      <dgm:prSet presAssocID="{EB10A62C-EB90-4FC2-8B25-F5E0CC4D012B}" presName="hierChild5" presStyleCnt="0"/>
      <dgm:spPr/>
    </dgm:pt>
    <dgm:pt modelId="{CD7112A3-1AD2-4406-BD20-4F0EECF6B466}" type="pres">
      <dgm:prSet presAssocID="{B356608B-9AFB-40A9-A215-F46627E30410}" presName="hierChild5" presStyleCnt="0"/>
      <dgm:spPr/>
    </dgm:pt>
    <dgm:pt modelId="{D8985D53-806A-4562-A351-345C3A70C6EB}" type="pres">
      <dgm:prSet presAssocID="{E96DF08B-38C7-48FC-AB0E-876BDCE9D035}" presName="Name37" presStyleLbl="parChTrans1D2" presStyleIdx="1" presStyleCnt="4"/>
      <dgm:spPr/>
    </dgm:pt>
    <dgm:pt modelId="{5984E288-6488-454C-B0F0-2BAE242F0707}" type="pres">
      <dgm:prSet presAssocID="{EBD6D0CF-B20E-49F5-AAE8-B600866A9923}" presName="hierRoot2" presStyleCnt="0">
        <dgm:presLayoutVars>
          <dgm:hierBranch val="init"/>
        </dgm:presLayoutVars>
      </dgm:prSet>
      <dgm:spPr/>
    </dgm:pt>
    <dgm:pt modelId="{BB168021-D692-4F44-ACA3-8ABB9C873709}" type="pres">
      <dgm:prSet presAssocID="{EBD6D0CF-B20E-49F5-AAE8-B600866A9923}" presName="rootComposite" presStyleCnt="0"/>
      <dgm:spPr/>
    </dgm:pt>
    <dgm:pt modelId="{BD25DF86-D8E4-4730-B1FC-A3F46648C805}" type="pres">
      <dgm:prSet presAssocID="{EBD6D0CF-B20E-49F5-AAE8-B600866A9923}" presName="rootText" presStyleLbl="node2" presStyleIdx="1" presStyleCnt="4" custScaleX="119157" custLinFactNeighborX="-16825">
        <dgm:presLayoutVars>
          <dgm:chPref val="3"/>
        </dgm:presLayoutVars>
      </dgm:prSet>
      <dgm:spPr/>
    </dgm:pt>
    <dgm:pt modelId="{7113CDD3-A57C-4DD7-A537-1DE7E39B7048}" type="pres">
      <dgm:prSet presAssocID="{EBD6D0CF-B20E-49F5-AAE8-B600866A9923}" presName="rootConnector" presStyleLbl="node2" presStyleIdx="1" presStyleCnt="4"/>
      <dgm:spPr/>
    </dgm:pt>
    <dgm:pt modelId="{5AD614D8-487B-4EC5-97F9-930B9421C23F}" type="pres">
      <dgm:prSet presAssocID="{EBD6D0CF-B20E-49F5-AAE8-B600866A9923}" presName="hierChild4" presStyleCnt="0"/>
      <dgm:spPr/>
    </dgm:pt>
    <dgm:pt modelId="{5384B3CF-18B3-4B06-98C3-4FCD79385EDA}" type="pres">
      <dgm:prSet presAssocID="{12474F80-17EC-457B-893E-54077C89415E}" presName="Name37" presStyleLbl="parChTrans1D3" presStyleIdx="2" presStyleCnt="5"/>
      <dgm:spPr/>
    </dgm:pt>
    <dgm:pt modelId="{4966A7AE-DBEF-4A5A-A027-9A19E1618723}" type="pres">
      <dgm:prSet presAssocID="{6F41BE87-47F9-4A07-B401-5E21E730F0EF}" presName="hierRoot2" presStyleCnt="0">
        <dgm:presLayoutVars>
          <dgm:hierBranch val="init"/>
        </dgm:presLayoutVars>
      </dgm:prSet>
      <dgm:spPr/>
    </dgm:pt>
    <dgm:pt modelId="{A3BBB6E3-BEC1-4F4F-B95D-BE0BB15C6972}" type="pres">
      <dgm:prSet presAssocID="{6F41BE87-47F9-4A07-B401-5E21E730F0EF}" presName="rootComposite" presStyleCnt="0"/>
      <dgm:spPr/>
    </dgm:pt>
    <dgm:pt modelId="{0C36CC09-5E61-4D6F-9C3D-19B70239568C}" type="pres">
      <dgm:prSet presAssocID="{6F41BE87-47F9-4A07-B401-5E21E730F0EF}" presName="rootText" presStyleLbl="node3" presStyleIdx="2" presStyleCnt="5" custScaleX="163895" custLinFactNeighborX="-16825">
        <dgm:presLayoutVars>
          <dgm:chPref val="3"/>
        </dgm:presLayoutVars>
      </dgm:prSet>
      <dgm:spPr/>
    </dgm:pt>
    <dgm:pt modelId="{4ADB94F5-A358-4773-89C3-31FBE87B0328}" type="pres">
      <dgm:prSet presAssocID="{6F41BE87-47F9-4A07-B401-5E21E730F0EF}" presName="rootConnector" presStyleLbl="node3" presStyleIdx="2" presStyleCnt="5"/>
      <dgm:spPr/>
    </dgm:pt>
    <dgm:pt modelId="{25B3A574-6F9A-449A-ADA8-100F8473BAF9}" type="pres">
      <dgm:prSet presAssocID="{6F41BE87-47F9-4A07-B401-5E21E730F0EF}" presName="hierChild4" presStyleCnt="0"/>
      <dgm:spPr/>
    </dgm:pt>
    <dgm:pt modelId="{9A5A126A-95A0-4FE4-961D-43E5F64DD51A}" type="pres">
      <dgm:prSet presAssocID="{71B8586F-5145-4375-8ED3-E86637DCCA3A}" presName="Name37" presStyleLbl="parChTrans1D4" presStyleIdx="10" presStyleCnt="24"/>
      <dgm:spPr/>
    </dgm:pt>
    <dgm:pt modelId="{5571697F-DD9C-46B1-BDCE-39C19F6B419D}" type="pres">
      <dgm:prSet presAssocID="{87F045CE-F4B3-4E62-8A6B-9CE5903C5BDD}" presName="hierRoot2" presStyleCnt="0">
        <dgm:presLayoutVars>
          <dgm:hierBranch val="init"/>
        </dgm:presLayoutVars>
      </dgm:prSet>
      <dgm:spPr/>
    </dgm:pt>
    <dgm:pt modelId="{2A43C52A-0D07-4351-9EE2-D825A2731CE9}" type="pres">
      <dgm:prSet presAssocID="{87F045CE-F4B3-4E62-8A6B-9CE5903C5BDD}" presName="rootComposite" presStyleCnt="0"/>
      <dgm:spPr/>
    </dgm:pt>
    <dgm:pt modelId="{B9AA0148-A18E-4874-B6E8-B5E6C978FF9C}" type="pres">
      <dgm:prSet presAssocID="{87F045CE-F4B3-4E62-8A6B-9CE5903C5BDD}" presName="rootText" presStyleLbl="node4" presStyleIdx="10" presStyleCnt="24" custLinFactNeighborX="-16825">
        <dgm:presLayoutVars>
          <dgm:chPref val="3"/>
        </dgm:presLayoutVars>
      </dgm:prSet>
      <dgm:spPr/>
    </dgm:pt>
    <dgm:pt modelId="{392BB982-C5B1-4935-ACE6-A452B7BFFE40}" type="pres">
      <dgm:prSet presAssocID="{87F045CE-F4B3-4E62-8A6B-9CE5903C5BDD}" presName="rootConnector" presStyleLbl="node4" presStyleIdx="10" presStyleCnt="24"/>
      <dgm:spPr/>
    </dgm:pt>
    <dgm:pt modelId="{F65CE02D-8B03-4899-9650-2DC92BB2B333}" type="pres">
      <dgm:prSet presAssocID="{87F045CE-F4B3-4E62-8A6B-9CE5903C5BDD}" presName="hierChild4" presStyleCnt="0"/>
      <dgm:spPr/>
    </dgm:pt>
    <dgm:pt modelId="{B378358E-AC61-42AA-9047-42F99FF1E05F}" type="pres">
      <dgm:prSet presAssocID="{ACF45B88-A05A-4090-A475-FB7862564B69}" presName="Name37" presStyleLbl="parChTrans1D4" presStyleIdx="11" presStyleCnt="24"/>
      <dgm:spPr/>
    </dgm:pt>
    <dgm:pt modelId="{33C7CE3D-9222-4020-BC7A-359F8711BBBE}" type="pres">
      <dgm:prSet presAssocID="{0E059C5B-4D00-4207-ACF5-862C7E8C5CBE}" presName="hierRoot2" presStyleCnt="0">
        <dgm:presLayoutVars>
          <dgm:hierBranch val="init"/>
        </dgm:presLayoutVars>
      </dgm:prSet>
      <dgm:spPr/>
    </dgm:pt>
    <dgm:pt modelId="{3032F05E-D1F7-47BE-A148-F101F8C5DF8D}" type="pres">
      <dgm:prSet presAssocID="{0E059C5B-4D00-4207-ACF5-862C7E8C5CBE}" presName="rootComposite" presStyleCnt="0"/>
      <dgm:spPr/>
    </dgm:pt>
    <dgm:pt modelId="{B222055D-490C-4E19-BE2F-48F9C5DD7A75}" type="pres">
      <dgm:prSet presAssocID="{0E059C5B-4D00-4207-ACF5-862C7E8C5CBE}" presName="rootText" presStyleLbl="node4" presStyleIdx="11" presStyleCnt="24" custLinFactNeighborX="-16825">
        <dgm:presLayoutVars>
          <dgm:chPref val="3"/>
        </dgm:presLayoutVars>
      </dgm:prSet>
      <dgm:spPr/>
    </dgm:pt>
    <dgm:pt modelId="{A7A71139-3528-4485-A7C6-BC864C30C276}" type="pres">
      <dgm:prSet presAssocID="{0E059C5B-4D00-4207-ACF5-862C7E8C5CBE}" presName="rootConnector" presStyleLbl="node4" presStyleIdx="11" presStyleCnt="24"/>
      <dgm:spPr/>
    </dgm:pt>
    <dgm:pt modelId="{F532B104-4123-4639-8927-16B49A0258AD}" type="pres">
      <dgm:prSet presAssocID="{0E059C5B-4D00-4207-ACF5-862C7E8C5CBE}" presName="hierChild4" presStyleCnt="0"/>
      <dgm:spPr/>
    </dgm:pt>
    <dgm:pt modelId="{22DC6BA5-793B-4F44-A6E4-E74BFEF17762}" type="pres">
      <dgm:prSet presAssocID="{0E059C5B-4D00-4207-ACF5-862C7E8C5CBE}" presName="hierChild5" presStyleCnt="0"/>
      <dgm:spPr/>
    </dgm:pt>
    <dgm:pt modelId="{468618F6-9F9F-40E8-923B-1053954ECF1A}" type="pres">
      <dgm:prSet presAssocID="{8B205DC3-C412-4DD5-9FAE-506AC038D4F6}" presName="Name37" presStyleLbl="parChTrans1D4" presStyleIdx="12" presStyleCnt="24"/>
      <dgm:spPr/>
    </dgm:pt>
    <dgm:pt modelId="{7E6380BC-67F2-49F6-85D4-D6D86D580DE1}" type="pres">
      <dgm:prSet presAssocID="{89D36575-E295-4822-BB9A-1A618D5021B8}" presName="hierRoot2" presStyleCnt="0">
        <dgm:presLayoutVars>
          <dgm:hierBranch val="init"/>
        </dgm:presLayoutVars>
      </dgm:prSet>
      <dgm:spPr/>
    </dgm:pt>
    <dgm:pt modelId="{DB1CDFEB-8FD5-47E7-97D8-332002648BFA}" type="pres">
      <dgm:prSet presAssocID="{89D36575-E295-4822-BB9A-1A618D5021B8}" presName="rootComposite" presStyleCnt="0"/>
      <dgm:spPr/>
    </dgm:pt>
    <dgm:pt modelId="{9852162E-38B5-445C-9C31-F8F6E668AF99}" type="pres">
      <dgm:prSet presAssocID="{89D36575-E295-4822-BB9A-1A618D5021B8}" presName="rootText" presStyleLbl="node4" presStyleIdx="12" presStyleCnt="24" custLinFactNeighborX="-16825">
        <dgm:presLayoutVars>
          <dgm:chPref val="3"/>
        </dgm:presLayoutVars>
      </dgm:prSet>
      <dgm:spPr/>
    </dgm:pt>
    <dgm:pt modelId="{B47A129F-63A9-4D29-B784-FFAD28C687DA}" type="pres">
      <dgm:prSet presAssocID="{89D36575-E295-4822-BB9A-1A618D5021B8}" presName="rootConnector" presStyleLbl="node4" presStyleIdx="12" presStyleCnt="24"/>
      <dgm:spPr/>
    </dgm:pt>
    <dgm:pt modelId="{4872B5C5-6DAD-4A93-8228-1CD7D9B0E730}" type="pres">
      <dgm:prSet presAssocID="{89D36575-E295-4822-BB9A-1A618D5021B8}" presName="hierChild4" presStyleCnt="0"/>
      <dgm:spPr/>
    </dgm:pt>
    <dgm:pt modelId="{5AA19C06-01F4-453C-97DF-49CEE7EB3BB6}" type="pres">
      <dgm:prSet presAssocID="{89D36575-E295-4822-BB9A-1A618D5021B8}" presName="hierChild5" presStyleCnt="0"/>
      <dgm:spPr/>
    </dgm:pt>
    <dgm:pt modelId="{B0FE42D7-427A-4800-A6C6-4C97BCF9DE0B}" type="pres">
      <dgm:prSet presAssocID="{87F045CE-F4B3-4E62-8A6B-9CE5903C5BDD}" presName="hierChild5" presStyleCnt="0"/>
      <dgm:spPr/>
    </dgm:pt>
    <dgm:pt modelId="{FA369501-AA20-4B61-8DE3-29DCFEBBEBD1}" type="pres">
      <dgm:prSet presAssocID="{6BA830DF-5C53-4741-8479-265C9F3457B1}" presName="Name37" presStyleLbl="parChTrans1D4" presStyleIdx="13" presStyleCnt="24"/>
      <dgm:spPr/>
    </dgm:pt>
    <dgm:pt modelId="{BF75F753-EBE6-4770-925F-FA251A0D4AC0}" type="pres">
      <dgm:prSet presAssocID="{4F9891F7-6E06-4167-9ADF-A078A548A567}" presName="hierRoot2" presStyleCnt="0">
        <dgm:presLayoutVars>
          <dgm:hierBranch val="init"/>
        </dgm:presLayoutVars>
      </dgm:prSet>
      <dgm:spPr/>
    </dgm:pt>
    <dgm:pt modelId="{B4DC4B3D-7D9E-4CAF-9770-E0669FEA01F1}" type="pres">
      <dgm:prSet presAssocID="{4F9891F7-6E06-4167-9ADF-A078A548A567}" presName="rootComposite" presStyleCnt="0"/>
      <dgm:spPr/>
    </dgm:pt>
    <dgm:pt modelId="{E8A5A53C-1A0C-459E-AACD-AD6CB8424DA2}" type="pres">
      <dgm:prSet presAssocID="{4F9891F7-6E06-4167-9ADF-A078A548A567}" presName="rootText" presStyleLbl="node4" presStyleIdx="13" presStyleCnt="24" custLinFactNeighborX="-16825">
        <dgm:presLayoutVars>
          <dgm:chPref val="3"/>
        </dgm:presLayoutVars>
      </dgm:prSet>
      <dgm:spPr/>
    </dgm:pt>
    <dgm:pt modelId="{C5129269-E12C-4F12-941C-4DE21907A152}" type="pres">
      <dgm:prSet presAssocID="{4F9891F7-6E06-4167-9ADF-A078A548A567}" presName="rootConnector" presStyleLbl="node4" presStyleIdx="13" presStyleCnt="24"/>
      <dgm:spPr/>
    </dgm:pt>
    <dgm:pt modelId="{0D91E2CB-47E3-447B-AEEF-572D08473541}" type="pres">
      <dgm:prSet presAssocID="{4F9891F7-6E06-4167-9ADF-A078A548A567}" presName="hierChild4" presStyleCnt="0"/>
      <dgm:spPr/>
    </dgm:pt>
    <dgm:pt modelId="{16D80241-F086-4DE8-B19C-C0969E9EB238}" type="pres">
      <dgm:prSet presAssocID="{9446C898-2A69-4305-AA55-3D71DCD76F01}" presName="Name37" presStyleLbl="parChTrans1D4" presStyleIdx="14" presStyleCnt="24"/>
      <dgm:spPr/>
    </dgm:pt>
    <dgm:pt modelId="{2D5D2BA8-B566-4D5A-A50A-25A0DBF5DF0C}" type="pres">
      <dgm:prSet presAssocID="{783E36F3-2B51-4C34-BEB5-A65D1B2B8350}" presName="hierRoot2" presStyleCnt="0">
        <dgm:presLayoutVars>
          <dgm:hierBranch val="init"/>
        </dgm:presLayoutVars>
      </dgm:prSet>
      <dgm:spPr/>
    </dgm:pt>
    <dgm:pt modelId="{A8CACB56-3499-4096-8DC8-A258574CE6A6}" type="pres">
      <dgm:prSet presAssocID="{783E36F3-2B51-4C34-BEB5-A65D1B2B8350}" presName="rootComposite" presStyleCnt="0"/>
      <dgm:spPr/>
    </dgm:pt>
    <dgm:pt modelId="{A2F33B5E-D89E-42AD-9617-B66F583815C2}" type="pres">
      <dgm:prSet presAssocID="{783E36F3-2B51-4C34-BEB5-A65D1B2B8350}" presName="rootText" presStyleLbl="node4" presStyleIdx="14" presStyleCnt="24" custLinFactNeighborX="-16825">
        <dgm:presLayoutVars>
          <dgm:chPref val="3"/>
        </dgm:presLayoutVars>
      </dgm:prSet>
      <dgm:spPr/>
    </dgm:pt>
    <dgm:pt modelId="{FF2EACF2-A60E-468D-871A-5E536918C15D}" type="pres">
      <dgm:prSet presAssocID="{783E36F3-2B51-4C34-BEB5-A65D1B2B8350}" presName="rootConnector" presStyleLbl="node4" presStyleIdx="14" presStyleCnt="24"/>
      <dgm:spPr/>
    </dgm:pt>
    <dgm:pt modelId="{09E04A62-03F0-45DC-91D8-6A7F91FB2A4A}" type="pres">
      <dgm:prSet presAssocID="{783E36F3-2B51-4C34-BEB5-A65D1B2B8350}" presName="hierChild4" presStyleCnt="0"/>
      <dgm:spPr/>
    </dgm:pt>
    <dgm:pt modelId="{092A1538-3056-4D2B-A082-B3FC77345784}" type="pres">
      <dgm:prSet presAssocID="{783E36F3-2B51-4C34-BEB5-A65D1B2B8350}" presName="hierChild5" presStyleCnt="0"/>
      <dgm:spPr/>
    </dgm:pt>
    <dgm:pt modelId="{0B7D6CA1-A8F2-4FC9-AA54-E9CB8096B6AE}" type="pres">
      <dgm:prSet presAssocID="{886826A1-7ED4-4076-B450-831F068D7E92}" presName="Name37" presStyleLbl="parChTrans1D4" presStyleIdx="15" presStyleCnt="24"/>
      <dgm:spPr/>
    </dgm:pt>
    <dgm:pt modelId="{4CF0FCC7-8DFF-4F37-8661-4B819FE7B2EB}" type="pres">
      <dgm:prSet presAssocID="{AFDCBDF5-EE43-4D78-9CEB-F4579CCA233E}" presName="hierRoot2" presStyleCnt="0">
        <dgm:presLayoutVars>
          <dgm:hierBranch val="init"/>
        </dgm:presLayoutVars>
      </dgm:prSet>
      <dgm:spPr/>
    </dgm:pt>
    <dgm:pt modelId="{E9A36599-9720-489B-8D40-9EF4FD41CFE2}" type="pres">
      <dgm:prSet presAssocID="{AFDCBDF5-EE43-4D78-9CEB-F4579CCA233E}" presName="rootComposite" presStyleCnt="0"/>
      <dgm:spPr/>
    </dgm:pt>
    <dgm:pt modelId="{5D038000-2850-4634-A10A-7FED275504EA}" type="pres">
      <dgm:prSet presAssocID="{AFDCBDF5-EE43-4D78-9CEB-F4579CCA233E}" presName="rootText" presStyleLbl="node4" presStyleIdx="15" presStyleCnt="24" custLinFactNeighborX="-16825">
        <dgm:presLayoutVars>
          <dgm:chPref val="3"/>
        </dgm:presLayoutVars>
      </dgm:prSet>
      <dgm:spPr/>
    </dgm:pt>
    <dgm:pt modelId="{2778B3A1-0B34-47FD-9686-917412C92929}" type="pres">
      <dgm:prSet presAssocID="{AFDCBDF5-EE43-4D78-9CEB-F4579CCA233E}" presName="rootConnector" presStyleLbl="node4" presStyleIdx="15" presStyleCnt="24"/>
      <dgm:spPr/>
    </dgm:pt>
    <dgm:pt modelId="{02E40ABD-1E6D-4B22-AC31-FD46F1719EDD}" type="pres">
      <dgm:prSet presAssocID="{AFDCBDF5-EE43-4D78-9CEB-F4579CCA233E}" presName="hierChild4" presStyleCnt="0"/>
      <dgm:spPr/>
    </dgm:pt>
    <dgm:pt modelId="{DE48F72B-0EBB-4488-8999-42CEF18CA135}" type="pres">
      <dgm:prSet presAssocID="{AFDCBDF5-EE43-4D78-9CEB-F4579CCA233E}" presName="hierChild5" presStyleCnt="0"/>
      <dgm:spPr/>
    </dgm:pt>
    <dgm:pt modelId="{9C3CC717-8EE3-4D8C-8C8B-C1CF3643730F}" type="pres">
      <dgm:prSet presAssocID="{CD6F9BD6-1AA2-4293-9E7A-D370B92CC7B9}" presName="Name37" presStyleLbl="parChTrans1D4" presStyleIdx="16" presStyleCnt="24"/>
      <dgm:spPr/>
    </dgm:pt>
    <dgm:pt modelId="{6AF7DA44-BFA2-48EF-9080-B84439844D70}" type="pres">
      <dgm:prSet presAssocID="{2FFF23A2-47DC-4491-8DC2-998B6F67581E}" presName="hierRoot2" presStyleCnt="0">
        <dgm:presLayoutVars>
          <dgm:hierBranch val="init"/>
        </dgm:presLayoutVars>
      </dgm:prSet>
      <dgm:spPr/>
    </dgm:pt>
    <dgm:pt modelId="{6E06F35E-4973-46E6-98D7-6FAB57655B7A}" type="pres">
      <dgm:prSet presAssocID="{2FFF23A2-47DC-4491-8DC2-998B6F67581E}" presName="rootComposite" presStyleCnt="0"/>
      <dgm:spPr/>
    </dgm:pt>
    <dgm:pt modelId="{D717EEB3-2F52-448B-828A-DA9C0E6ED07F}" type="pres">
      <dgm:prSet presAssocID="{2FFF23A2-47DC-4491-8DC2-998B6F67581E}" presName="rootText" presStyleLbl="node4" presStyleIdx="16" presStyleCnt="24" custLinFactNeighborX="-16825">
        <dgm:presLayoutVars>
          <dgm:chPref val="3"/>
        </dgm:presLayoutVars>
      </dgm:prSet>
      <dgm:spPr/>
    </dgm:pt>
    <dgm:pt modelId="{4D35B371-18BD-4B65-8836-06CB86BAB21F}" type="pres">
      <dgm:prSet presAssocID="{2FFF23A2-47DC-4491-8DC2-998B6F67581E}" presName="rootConnector" presStyleLbl="node4" presStyleIdx="16" presStyleCnt="24"/>
      <dgm:spPr/>
    </dgm:pt>
    <dgm:pt modelId="{8C1BE5DD-40B1-4C49-8957-47E033428E76}" type="pres">
      <dgm:prSet presAssocID="{2FFF23A2-47DC-4491-8DC2-998B6F67581E}" presName="hierChild4" presStyleCnt="0"/>
      <dgm:spPr/>
    </dgm:pt>
    <dgm:pt modelId="{8851690A-4A53-4C08-A63F-729D26FA1815}" type="pres">
      <dgm:prSet presAssocID="{2FFF23A2-47DC-4491-8DC2-998B6F67581E}" presName="hierChild5" presStyleCnt="0"/>
      <dgm:spPr/>
    </dgm:pt>
    <dgm:pt modelId="{70F0CEB5-AB77-4FFE-AE4E-FD7446D5E685}" type="pres">
      <dgm:prSet presAssocID="{4F9891F7-6E06-4167-9ADF-A078A548A567}" presName="hierChild5" presStyleCnt="0"/>
      <dgm:spPr/>
    </dgm:pt>
    <dgm:pt modelId="{94D86CD3-D111-485F-B856-F144A0BFFBEF}" type="pres">
      <dgm:prSet presAssocID="{0F4AE59E-142F-4D84-9626-AB11639BEFBA}" presName="Name37" presStyleLbl="parChTrans1D4" presStyleIdx="17" presStyleCnt="24"/>
      <dgm:spPr/>
    </dgm:pt>
    <dgm:pt modelId="{F71744A6-A03B-48F7-A005-FC293A29E1B9}" type="pres">
      <dgm:prSet presAssocID="{CDAAF794-1484-4A19-ADFC-0288AA24D76B}" presName="hierRoot2" presStyleCnt="0">
        <dgm:presLayoutVars>
          <dgm:hierBranch val="init"/>
        </dgm:presLayoutVars>
      </dgm:prSet>
      <dgm:spPr/>
    </dgm:pt>
    <dgm:pt modelId="{C8F37A07-0A3F-4216-A7EE-E2C1DD18ACD4}" type="pres">
      <dgm:prSet presAssocID="{CDAAF794-1484-4A19-ADFC-0288AA24D76B}" presName="rootComposite" presStyleCnt="0"/>
      <dgm:spPr/>
    </dgm:pt>
    <dgm:pt modelId="{C76455E4-0AB3-44F2-8AC4-8BFBC93344DA}" type="pres">
      <dgm:prSet presAssocID="{CDAAF794-1484-4A19-ADFC-0288AA24D76B}" presName="rootText" presStyleLbl="node4" presStyleIdx="17" presStyleCnt="24" custLinFactNeighborX="-16825">
        <dgm:presLayoutVars>
          <dgm:chPref val="3"/>
        </dgm:presLayoutVars>
      </dgm:prSet>
      <dgm:spPr/>
    </dgm:pt>
    <dgm:pt modelId="{7817B66D-C819-42C8-8FC1-0A94328CD34C}" type="pres">
      <dgm:prSet presAssocID="{CDAAF794-1484-4A19-ADFC-0288AA24D76B}" presName="rootConnector" presStyleLbl="node4" presStyleIdx="17" presStyleCnt="24"/>
      <dgm:spPr/>
    </dgm:pt>
    <dgm:pt modelId="{86F8A794-3D50-473D-8821-38A93E91D3A6}" type="pres">
      <dgm:prSet presAssocID="{CDAAF794-1484-4A19-ADFC-0288AA24D76B}" presName="hierChild4" presStyleCnt="0"/>
      <dgm:spPr/>
    </dgm:pt>
    <dgm:pt modelId="{D03D24EC-44EA-4C75-893F-0A9CAE07EC7C}" type="pres">
      <dgm:prSet presAssocID="{3D450742-5E90-4AB8-B246-BDC91654A9FC}" presName="Name37" presStyleLbl="parChTrans1D4" presStyleIdx="18" presStyleCnt="24"/>
      <dgm:spPr/>
    </dgm:pt>
    <dgm:pt modelId="{AF9CDCC1-7F11-4305-BC41-4B66C2679FDE}" type="pres">
      <dgm:prSet presAssocID="{04554982-3A35-4E8E-A78A-2B1A624679FD}" presName="hierRoot2" presStyleCnt="0">
        <dgm:presLayoutVars>
          <dgm:hierBranch val="init"/>
        </dgm:presLayoutVars>
      </dgm:prSet>
      <dgm:spPr/>
    </dgm:pt>
    <dgm:pt modelId="{D71E044C-F5F2-4B78-A890-1FC571612F84}" type="pres">
      <dgm:prSet presAssocID="{04554982-3A35-4E8E-A78A-2B1A624679FD}" presName="rootComposite" presStyleCnt="0"/>
      <dgm:spPr/>
    </dgm:pt>
    <dgm:pt modelId="{873963AE-297E-4338-A619-003F63167461}" type="pres">
      <dgm:prSet presAssocID="{04554982-3A35-4E8E-A78A-2B1A624679FD}" presName="rootText" presStyleLbl="node4" presStyleIdx="18" presStyleCnt="24" custLinFactNeighborX="-16825">
        <dgm:presLayoutVars>
          <dgm:chPref val="3"/>
        </dgm:presLayoutVars>
      </dgm:prSet>
      <dgm:spPr/>
    </dgm:pt>
    <dgm:pt modelId="{B2F3B79D-D296-4444-A6F6-373C31A7833F}" type="pres">
      <dgm:prSet presAssocID="{04554982-3A35-4E8E-A78A-2B1A624679FD}" presName="rootConnector" presStyleLbl="node4" presStyleIdx="18" presStyleCnt="24"/>
      <dgm:spPr/>
    </dgm:pt>
    <dgm:pt modelId="{439055A0-C6FD-42F7-9B38-70FEA0263844}" type="pres">
      <dgm:prSet presAssocID="{04554982-3A35-4E8E-A78A-2B1A624679FD}" presName="hierChild4" presStyleCnt="0"/>
      <dgm:spPr/>
    </dgm:pt>
    <dgm:pt modelId="{224B4FAD-9449-48D9-8A27-8292CC34CAA0}" type="pres">
      <dgm:prSet presAssocID="{04554982-3A35-4E8E-A78A-2B1A624679FD}" presName="hierChild5" presStyleCnt="0"/>
      <dgm:spPr/>
    </dgm:pt>
    <dgm:pt modelId="{4F7317AC-01C6-4070-9ED2-3F2759C39398}" type="pres">
      <dgm:prSet presAssocID="{CDAAF794-1484-4A19-ADFC-0288AA24D76B}" presName="hierChild5" presStyleCnt="0"/>
      <dgm:spPr/>
    </dgm:pt>
    <dgm:pt modelId="{9A8B140D-BA97-40F9-90C6-5FD58CF23C5E}" type="pres">
      <dgm:prSet presAssocID="{6F41BE87-47F9-4A07-B401-5E21E730F0EF}" presName="hierChild5" presStyleCnt="0"/>
      <dgm:spPr/>
    </dgm:pt>
    <dgm:pt modelId="{A1519B56-1F8B-4AFC-9223-9EB14616879C}" type="pres">
      <dgm:prSet presAssocID="{EBD6D0CF-B20E-49F5-AAE8-B600866A9923}" presName="hierChild5" presStyleCnt="0"/>
      <dgm:spPr/>
    </dgm:pt>
    <dgm:pt modelId="{E16D9BFD-8E13-49D1-8A08-645FF9DD4650}" type="pres">
      <dgm:prSet presAssocID="{324347E7-9901-4A2D-99FD-ECCE6BDA062E}" presName="Name37" presStyleLbl="parChTrans1D2" presStyleIdx="2" presStyleCnt="4"/>
      <dgm:spPr/>
    </dgm:pt>
    <dgm:pt modelId="{688809EC-0738-4ED7-96A8-C1751E4ABF8D}" type="pres">
      <dgm:prSet presAssocID="{92A50A27-DAAE-4756-84C0-6D17480B9956}" presName="hierRoot2" presStyleCnt="0">
        <dgm:presLayoutVars>
          <dgm:hierBranch val="init"/>
        </dgm:presLayoutVars>
      </dgm:prSet>
      <dgm:spPr/>
    </dgm:pt>
    <dgm:pt modelId="{2FCB8EED-0BAF-48E6-9317-4DC2487D1D32}" type="pres">
      <dgm:prSet presAssocID="{92A50A27-DAAE-4756-84C0-6D17480B9956}" presName="rootComposite" presStyleCnt="0"/>
      <dgm:spPr/>
    </dgm:pt>
    <dgm:pt modelId="{F60FB107-AAEB-4396-BE21-8BB8C601EA67}" type="pres">
      <dgm:prSet presAssocID="{92A50A27-DAAE-4756-84C0-6D17480B9956}" presName="rootText" presStyleLbl="node2" presStyleIdx="2" presStyleCnt="4" custScaleX="130372" custLinFactNeighborX="64262">
        <dgm:presLayoutVars>
          <dgm:chPref val="3"/>
        </dgm:presLayoutVars>
      </dgm:prSet>
      <dgm:spPr/>
    </dgm:pt>
    <dgm:pt modelId="{5AB172B8-6321-4DCE-BC55-A1AA2B8DF9F5}" type="pres">
      <dgm:prSet presAssocID="{92A50A27-DAAE-4756-84C0-6D17480B9956}" presName="rootConnector" presStyleLbl="node2" presStyleIdx="2" presStyleCnt="4"/>
      <dgm:spPr/>
    </dgm:pt>
    <dgm:pt modelId="{EBC3AEE7-1D86-489D-886D-1AEDCAE90102}" type="pres">
      <dgm:prSet presAssocID="{92A50A27-DAAE-4756-84C0-6D17480B9956}" presName="hierChild4" presStyleCnt="0"/>
      <dgm:spPr/>
    </dgm:pt>
    <dgm:pt modelId="{2B9ACE84-153E-4C5D-B8B2-5A1B98667BCA}" type="pres">
      <dgm:prSet presAssocID="{DE85BEE7-8727-4396-9E88-D39136FE37DF}" presName="Name37" presStyleLbl="parChTrans1D3" presStyleIdx="3" presStyleCnt="5"/>
      <dgm:spPr/>
    </dgm:pt>
    <dgm:pt modelId="{0E4D410E-7646-437F-B449-EB5D51F03264}" type="pres">
      <dgm:prSet presAssocID="{1E8502FB-4854-41E2-90BC-6B1988A964AF}" presName="hierRoot2" presStyleCnt="0">
        <dgm:presLayoutVars>
          <dgm:hierBranch val="init"/>
        </dgm:presLayoutVars>
      </dgm:prSet>
      <dgm:spPr/>
    </dgm:pt>
    <dgm:pt modelId="{553AF060-ABE3-4225-A21A-93012EF063EA}" type="pres">
      <dgm:prSet presAssocID="{1E8502FB-4854-41E2-90BC-6B1988A964AF}" presName="rootComposite" presStyleCnt="0"/>
      <dgm:spPr/>
    </dgm:pt>
    <dgm:pt modelId="{105ED7EA-E310-432F-A990-40D0436E3D59}" type="pres">
      <dgm:prSet presAssocID="{1E8502FB-4854-41E2-90BC-6B1988A964AF}" presName="rootText" presStyleLbl="node3" presStyleIdx="3" presStyleCnt="5" custScaleX="151323" custLinFactNeighborX="64262">
        <dgm:presLayoutVars>
          <dgm:chPref val="3"/>
        </dgm:presLayoutVars>
      </dgm:prSet>
      <dgm:spPr/>
    </dgm:pt>
    <dgm:pt modelId="{E61EF65F-76E3-4D63-9E0C-97201BEC7010}" type="pres">
      <dgm:prSet presAssocID="{1E8502FB-4854-41E2-90BC-6B1988A964AF}" presName="rootConnector" presStyleLbl="node3" presStyleIdx="3" presStyleCnt="5"/>
      <dgm:spPr/>
    </dgm:pt>
    <dgm:pt modelId="{41DA9113-8ED2-4420-A1B2-4D47730EC185}" type="pres">
      <dgm:prSet presAssocID="{1E8502FB-4854-41E2-90BC-6B1988A964AF}" presName="hierChild4" presStyleCnt="0"/>
      <dgm:spPr/>
    </dgm:pt>
    <dgm:pt modelId="{A21ECA08-B2DA-48BA-9737-3DE3B6113FF6}" type="pres">
      <dgm:prSet presAssocID="{D0864B86-C20E-485E-8D7F-A02356388D94}" presName="Name37" presStyleLbl="parChTrans1D4" presStyleIdx="19" presStyleCnt="24"/>
      <dgm:spPr/>
    </dgm:pt>
    <dgm:pt modelId="{7CC9EE9A-80E9-4FAB-A749-783B62E90BF7}" type="pres">
      <dgm:prSet presAssocID="{3B231733-CF3B-4FD2-B226-56713C23C026}" presName="hierRoot2" presStyleCnt="0">
        <dgm:presLayoutVars>
          <dgm:hierBranch val="init"/>
        </dgm:presLayoutVars>
      </dgm:prSet>
      <dgm:spPr/>
    </dgm:pt>
    <dgm:pt modelId="{A0CBEB85-B5F2-41BC-9182-7DB54CFC4557}" type="pres">
      <dgm:prSet presAssocID="{3B231733-CF3B-4FD2-B226-56713C23C026}" presName="rootComposite" presStyleCnt="0"/>
      <dgm:spPr/>
    </dgm:pt>
    <dgm:pt modelId="{4DD818E1-CE3D-4EB0-B447-4E5628543BF0}" type="pres">
      <dgm:prSet presAssocID="{3B231733-CF3B-4FD2-B226-56713C23C026}" presName="rootText" presStyleLbl="node4" presStyleIdx="19" presStyleCnt="24" custLinFactNeighborX="64262">
        <dgm:presLayoutVars>
          <dgm:chPref val="3"/>
        </dgm:presLayoutVars>
      </dgm:prSet>
      <dgm:spPr/>
    </dgm:pt>
    <dgm:pt modelId="{4DB37CD1-5365-49F2-9AD8-F268D958A939}" type="pres">
      <dgm:prSet presAssocID="{3B231733-CF3B-4FD2-B226-56713C23C026}" presName="rootConnector" presStyleLbl="node4" presStyleIdx="19" presStyleCnt="24"/>
      <dgm:spPr/>
    </dgm:pt>
    <dgm:pt modelId="{6402AAC8-9FEA-4D8F-BB8A-6EBBFCCB447F}" type="pres">
      <dgm:prSet presAssocID="{3B231733-CF3B-4FD2-B226-56713C23C026}" presName="hierChild4" presStyleCnt="0"/>
      <dgm:spPr/>
    </dgm:pt>
    <dgm:pt modelId="{2F201FA9-3000-43BF-844A-6FD9C588098C}" type="pres">
      <dgm:prSet presAssocID="{3B231733-CF3B-4FD2-B226-56713C23C026}" presName="hierChild5" presStyleCnt="0"/>
      <dgm:spPr/>
    </dgm:pt>
    <dgm:pt modelId="{22B704C5-D7D0-4246-8172-8A210CD50F53}" type="pres">
      <dgm:prSet presAssocID="{F5FB8244-FF9B-4C90-8CB5-02E520A7DB26}" presName="Name37" presStyleLbl="parChTrans1D4" presStyleIdx="20" presStyleCnt="24"/>
      <dgm:spPr/>
    </dgm:pt>
    <dgm:pt modelId="{0286089B-2FC3-431D-94E0-5C89C0A0BE16}" type="pres">
      <dgm:prSet presAssocID="{19DE7812-C57B-4CBC-9189-D5681558819C}" presName="hierRoot2" presStyleCnt="0">
        <dgm:presLayoutVars>
          <dgm:hierBranch val="init"/>
        </dgm:presLayoutVars>
      </dgm:prSet>
      <dgm:spPr/>
    </dgm:pt>
    <dgm:pt modelId="{D6D4D62E-C16A-4E42-82B2-452EADFA6AC7}" type="pres">
      <dgm:prSet presAssocID="{19DE7812-C57B-4CBC-9189-D5681558819C}" presName="rootComposite" presStyleCnt="0"/>
      <dgm:spPr/>
    </dgm:pt>
    <dgm:pt modelId="{8A994FEF-A1B0-437B-B716-1AF2B9B3BDBD}" type="pres">
      <dgm:prSet presAssocID="{19DE7812-C57B-4CBC-9189-D5681558819C}" presName="rootText" presStyleLbl="node4" presStyleIdx="20" presStyleCnt="24" custLinFactNeighborX="64262">
        <dgm:presLayoutVars>
          <dgm:chPref val="3"/>
        </dgm:presLayoutVars>
      </dgm:prSet>
      <dgm:spPr/>
    </dgm:pt>
    <dgm:pt modelId="{60C7FB87-8EDF-485A-95FF-CBDE67811171}" type="pres">
      <dgm:prSet presAssocID="{19DE7812-C57B-4CBC-9189-D5681558819C}" presName="rootConnector" presStyleLbl="node4" presStyleIdx="20" presStyleCnt="24"/>
      <dgm:spPr/>
    </dgm:pt>
    <dgm:pt modelId="{F7B5A336-3FE5-41CE-83B0-EFA88BE63BA1}" type="pres">
      <dgm:prSet presAssocID="{19DE7812-C57B-4CBC-9189-D5681558819C}" presName="hierChild4" presStyleCnt="0"/>
      <dgm:spPr/>
    </dgm:pt>
    <dgm:pt modelId="{AF8D14E6-C620-45A0-98F7-839F0CFB291B}" type="pres">
      <dgm:prSet presAssocID="{19DE7812-C57B-4CBC-9189-D5681558819C}" presName="hierChild5" presStyleCnt="0"/>
      <dgm:spPr/>
    </dgm:pt>
    <dgm:pt modelId="{A9ED8BF7-CC3B-4804-BA85-31A16417379A}" type="pres">
      <dgm:prSet presAssocID="{1E8502FB-4854-41E2-90BC-6B1988A964AF}" presName="hierChild5" presStyleCnt="0"/>
      <dgm:spPr/>
    </dgm:pt>
    <dgm:pt modelId="{1C10F225-07CC-4FB9-9FA9-E13EB3C08AED}" type="pres">
      <dgm:prSet presAssocID="{92A50A27-DAAE-4756-84C0-6D17480B9956}" presName="hierChild5" presStyleCnt="0"/>
      <dgm:spPr/>
    </dgm:pt>
    <dgm:pt modelId="{3DEC2C03-300A-437F-AE80-C909DCE07B27}" type="pres">
      <dgm:prSet presAssocID="{578FA30C-DA80-4AE1-9E65-6654FF217BD7}" presName="Name37" presStyleLbl="parChTrans1D2" presStyleIdx="3" presStyleCnt="4"/>
      <dgm:spPr/>
    </dgm:pt>
    <dgm:pt modelId="{C942D2CF-BE45-42B3-BD9D-E2F3647C0E36}" type="pres">
      <dgm:prSet presAssocID="{621B4861-D043-4566-8699-7548DFC9B3CD}" presName="hierRoot2" presStyleCnt="0">
        <dgm:presLayoutVars>
          <dgm:hierBranch val="init"/>
        </dgm:presLayoutVars>
      </dgm:prSet>
      <dgm:spPr/>
    </dgm:pt>
    <dgm:pt modelId="{37E7FCFF-D7EB-4010-B5DE-C004F0EB2A37}" type="pres">
      <dgm:prSet presAssocID="{621B4861-D043-4566-8699-7548DFC9B3CD}" presName="rootComposite" presStyleCnt="0"/>
      <dgm:spPr/>
    </dgm:pt>
    <dgm:pt modelId="{CD90D7A5-E1E3-4322-AA5F-598B415F21DD}" type="pres">
      <dgm:prSet presAssocID="{621B4861-D043-4566-8699-7548DFC9B3CD}" presName="rootText" presStyleLbl="node2" presStyleIdx="3" presStyleCnt="4" custScaleX="118595" custLinFactX="20718" custLinFactNeighborX="100000">
        <dgm:presLayoutVars>
          <dgm:chPref val="3"/>
        </dgm:presLayoutVars>
      </dgm:prSet>
      <dgm:spPr/>
    </dgm:pt>
    <dgm:pt modelId="{AAB499E1-0DDB-4669-9DF2-2A8A5D870689}" type="pres">
      <dgm:prSet presAssocID="{621B4861-D043-4566-8699-7548DFC9B3CD}" presName="rootConnector" presStyleLbl="node2" presStyleIdx="3" presStyleCnt="4"/>
      <dgm:spPr/>
    </dgm:pt>
    <dgm:pt modelId="{1FE7E953-0EBC-4A97-B887-7CD810F0A96A}" type="pres">
      <dgm:prSet presAssocID="{621B4861-D043-4566-8699-7548DFC9B3CD}" presName="hierChild4" presStyleCnt="0"/>
      <dgm:spPr/>
    </dgm:pt>
    <dgm:pt modelId="{AA615C81-E651-47C0-986F-08D908CFCFCC}" type="pres">
      <dgm:prSet presAssocID="{CE809904-ED1A-4DAA-8477-DD5A4E0B1856}" presName="Name37" presStyleLbl="parChTrans1D3" presStyleIdx="4" presStyleCnt="5"/>
      <dgm:spPr/>
    </dgm:pt>
    <dgm:pt modelId="{EE416F3C-4B13-4517-9DB1-4E31DC4F40E9}" type="pres">
      <dgm:prSet presAssocID="{79DBA1C2-71C2-4ED2-BE8D-01FCC8C188D1}" presName="hierRoot2" presStyleCnt="0">
        <dgm:presLayoutVars>
          <dgm:hierBranch val="init"/>
        </dgm:presLayoutVars>
      </dgm:prSet>
      <dgm:spPr/>
    </dgm:pt>
    <dgm:pt modelId="{B5F03A46-C76B-4EBE-9EAE-09D68DFC9EE7}" type="pres">
      <dgm:prSet presAssocID="{79DBA1C2-71C2-4ED2-BE8D-01FCC8C188D1}" presName="rootComposite" presStyleCnt="0"/>
      <dgm:spPr/>
    </dgm:pt>
    <dgm:pt modelId="{D09A804D-F648-4E56-AE01-B8358E0E39E2}" type="pres">
      <dgm:prSet presAssocID="{79DBA1C2-71C2-4ED2-BE8D-01FCC8C188D1}" presName="rootText" presStyleLbl="node3" presStyleIdx="4" presStyleCnt="5" custLinFactX="20666" custLinFactNeighborX="100000">
        <dgm:presLayoutVars>
          <dgm:chPref val="3"/>
        </dgm:presLayoutVars>
      </dgm:prSet>
      <dgm:spPr/>
    </dgm:pt>
    <dgm:pt modelId="{A51B4F63-02AB-4B4E-A160-C582873DADB0}" type="pres">
      <dgm:prSet presAssocID="{79DBA1C2-71C2-4ED2-BE8D-01FCC8C188D1}" presName="rootConnector" presStyleLbl="node3" presStyleIdx="4" presStyleCnt="5"/>
      <dgm:spPr/>
    </dgm:pt>
    <dgm:pt modelId="{C8B5D8D7-0CCC-4C8E-9516-619A2F2E7983}" type="pres">
      <dgm:prSet presAssocID="{79DBA1C2-71C2-4ED2-BE8D-01FCC8C188D1}" presName="hierChild4" presStyleCnt="0"/>
      <dgm:spPr/>
    </dgm:pt>
    <dgm:pt modelId="{79A640BE-DB81-466B-8BB7-B1F3359643B2}" type="pres">
      <dgm:prSet presAssocID="{E49E6868-D347-4C24-9E48-5A629AF5794A}" presName="Name37" presStyleLbl="parChTrans1D4" presStyleIdx="21" presStyleCnt="24"/>
      <dgm:spPr/>
    </dgm:pt>
    <dgm:pt modelId="{0A4A2904-7D0A-4E68-935D-8F1B0BAD9D07}" type="pres">
      <dgm:prSet presAssocID="{A2531C0F-8ADE-4504-B39F-6A1B23005CFB}" presName="hierRoot2" presStyleCnt="0">
        <dgm:presLayoutVars>
          <dgm:hierBranch val="init"/>
        </dgm:presLayoutVars>
      </dgm:prSet>
      <dgm:spPr/>
    </dgm:pt>
    <dgm:pt modelId="{DEE28820-9240-4FBC-9850-03F95B2653B5}" type="pres">
      <dgm:prSet presAssocID="{A2531C0F-8ADE-4504-B39F-6A1B23005CFB}" presName="rootComposite" presStyleCnt="0"/>
      <dgm:spPr/>
    </dgm:pt>
    <dgm:pt modelId="{FAF41EB0-D980-4DDD-8879-E41D08E404F4}" type="pres">
      <dgm:prSet presAssocID="{A2531C0F-8ADE-4504-B39F-6A1B23005CFB}" presName="rootText" presStyleLbl="node4" presStyleIdx="21" presStyleCnt="24" custLinFactX="38192" custLinFactNeighborX="100000">
        <dgm:presLayoutVars>
          <dgm:chPref val="3"/>
        </dgm:presLayoutVars>
      </dgm:prSet>
      <dgm:spPr/>
    </dgm:pt>
    <dgm:pt modelId="{FA5F47B6-ABC7-4DCB-BDBE-7791D51EE787}" type="pres">
      <dgm:prSet presAssocID="{A2531C0F-8ADE-4504-B39F-6A1B23005CFB}" presName="rootConnector" presStyleLbl="node4" presStyleIdx="21" presStyleCnt="24"/>
      <dgm:spPr/>
    </dgm:pt>
    <dgm:pt modelId="{E91E90FC-F00D-48B2-8A1E-D5AEE55A772D}" type="pres">
      <dgm:prSet presAssocID="{A2531C0F-8ADE-4504-B39F-6A1B23005CFB}" presName="hierChild4" presStyleCnt="0"/>
      <dgm:spPr/>
    </dgm:pt>
    <dgm:pt modelId="{A5B3C660-E30B-4BB9-A73D-3E63BCE83AF7}" type="pres">
      <dgm:prSet presAssocID="{A2531C0F-8ADE-4504-B39F-6A1B23005CFB}" presName="hierChild5" presStyleCnt="0"/>
      <dgm:spPr/>
    </dgm:pt>
    <dgm:pt modelId="{E120429B-5054-421D-BE6C-1ED249AB96B1}" type="pres">
      <dgm:prSet presAssocID="{AC6FE5C3-EDA4-4E31-8C10-70446E6A18FD}" presName="Name37" presStyleLbl="parChTrans1D4" presStyleIdx="22" presStyleCnt="24"/>
      <dgm:spPr/>
    </dgm:pt>
    <dgm:pt modelId="{33819D75-9CCC-4967-A962-B4F320973EEE}" type="pres">
      <dgm:prSet presAssocID="{3CE6D0A1-F453-46B5-88D2-4632223F136F}" presName="hierRoot2" presStyleCnt="0">
        <dgm:presLayoutVars>
          <dgm:hierBranch val="init"/>
        </dgm:presLayoutVars>
      </dgm:prSet>
      <dgm:spPr/>
    </dgm:pt>
    <dgm:pt modelId="{25380FD5-F1C3-483D-9FCF-1548157BFA69}" type="pres">
      <dgm:prSet presAssocID="{3CE6D0A1-F453-46B5-88D2-4632223F136F}" presName="rootComposite" presStyleCnt="0"/>
      <dgm:spPr/>
    </dgm:pt>
    <dgm:pt modelId="{690C988E-9414-45C6-AFEE-06C6942C8BEC}" type="pres">
      <dgm:prSet presAssocID="{3CE6D0A1-F453-46B5-88D2-4632223F136F}" presName="rootText" presStyleLbl="node4" presStyleIdx="22" presStyleCnt="24" custLinFactX="28287" custLinFactNeighborX="100000">
        <dgm:presLayoutVars>
          <dgm:chPref val="3"/>
        </dgm:presLayoutVars>
      </dgm:prSet>
      <dgm:spPr/>
    </dgm:pt>
    <dgm:pt modelId="{0FA30EC9-0270-417C-A46A-75948207E527}" type="pres">
      <dgm:prSet presAssocID="{3CE6D0A1-F453-46B5-88D2-4632223F136F}" presName="rootConnector" presStyleLbl="node4" presStyleIdx="22" presStyleCnt="24"/>
      <dgm:spPr/>
    </dgm:pt>
    <dgm:pt modelId="{86493166-A037-40B2-98F8-B231F63B15BB}" type="pres">
      <dgm:prSet presAssocID="{3CE6D0A1-F453-46B5-88D2-4632223F136F}" presName="hierChild4" presStyleCnt="0"/>
      <dgm:spPr/>
    </dgm:pt>
    <dgm:pt modelId="{13B209FF-B45C-43AA-8398-DB752C74CDF6}" type="pres">
      <dgm:prSet presAssocID="{3CE6D0A1-F453-46B5-88D2-4632223F136F}" presName="hierChild5" presStyleCnt="0"/>
      <dgm:spPr/>
    </dgm:pt>
    <dgm:pt modelId="{3AB0773B-DB65-43BF-84B2-5F0444B451C8}" type="pres">
      <dgm:prSet presAssocID="{C478045C-BA3C-4FA2-9A42-622823F9D1C4}" presName="Name37" presStyleLbl="parChTrans1D4" presStyleIdx="23" presStyleCnt="24"/>
      <dgm:spPr/>
    </dgm:pt>
    <dgm:pt modelId="{9A83398B-8D02-4CA1-A62C-121C5B946CDC}" type="pres">
      <dgm:prSet presAssocID="{767325A3-6A8A-46F8-B3C5-456183C7D862}" presName="hierRoot2" presStyleCnt="0">
        <dgm:presLayoutVars>
          <dgm:hierBranch val="init"/>
        </dgm:presLayoutVars>
      </dgm:prSet>
      <dgm:spPr/>
    </dgm:pt>
    <dgm:pt modelId="{25176F5B-2750-47E3-B45E-49A6765E3F8C}" type="pres">
      <dgm:prSet presAssocID="{767325A3-6A8A-46F8-B3C5-456183C7D862}" presName="rootComposite" presStyleCnt="0"/>
      <dgm:spPr/>
    </dgm:pt>
    <dgm:pt modelId="{3B68EE87-CC6D-4C2C-B974-B7988D2488CA}" type="pres">
      <dgm:prSet presAssocID="{767325A3-6A8A-46F8-B3C5-456183C7D862}" presName="rootText" presStyleLbl="node4" presStyleIdx="23" presStyleCnt="24" custLinFactX="28287" custLinFactNeighborX="100000">
        <dgm:presLayoutVars>
          <dgm:chPref val="3"/>
        </dgm:presLayoutVars>
      </dgm:prSet>
      <dgm:spPr/>
    </dgm:pt>
    <dgm:pt modelId="{00FEA44F-0EFF-4278-B860-BF97ADA02BAB}" type="pres">
      <dgm:prSet presAssocID="{767325A3-6A8A-46F8-B3C5-456183C7D862}" presName="rootConnector" presStyleLbl="node4" presStyleIdx="23" presStyleCnt="24"/>
      <dgm:spPr/>
    </dgm:pt>
    <dgm:pt modelId="{F851A3F0-1742-40EA-89ED-A2BFF14BE5CC}" type="pres">
      <dgm:prSet presAssocID="{767325A3-6A8A-46F8-B3C5-456183C7D862}" presName="hierChild4" presStyleCnt="0"/>
      <dgm:spPr/>
    </dgm:pt>
    <dgm:pt modelId="{11CB37AB-7850-4610-97D9-2B7DDEC47168}" type="pres">
      <dgm:prSet presAssocID="{767325A3-6A8A-46F8-B3C5-456183C7D862}" presName="hierChild5" presStyleCnt="0"/>
      <dgm:spPr/>
    </dgm:pt>
    <dgm:pt modelId="{D1254FC3-B2E7-42A6-8D48-A086166294AD}" type="pres">
      <dgm:prSet presAssocID="{79DBA1C2-71C2-4ED2-BE8D-01FCC8C188D1}" presName="hierChild5" presStyleCnt="0"/>
      <dgm:spPr/>
    </dgm:pt>
    <dgm:pt modelId="{F7953BC8-7E8A-44BC-859F-EB5AD31003A2}" type="pres">
      <dgm:prSet presAssocID="{621B4861-D043-4566-8699-7548DFC9B3CD}" presName="hierChild5" presStyleCnt="0"/>
      <dgm:spPr/>
    </dgm:pt>
    <dgm:pt modelId="{FF544F3E-D1AF-46BB-9AB5-C7387DE99174}" type="pres">
      <dgm:prSet presAssocID="{591A9CE5-99EB-449C-9A2B-D6EF0F2AFB50}" presName="hierChild3" presStyleCnt="0"/>
      <dgm:spPr/>
    </dgm:pt>
  </dgm:ptLst>
  <dgm:cxnLst>
    <dgm:cxn modelId="{09C00E02-2604-455A-A3A1-FD72CE4D59AA}" srcId="{43ACCEDA-00D5-49C7-A851-BBDEE00EA2EE}" destId="{F70597B5-D903-4538-A016-9F609ADBA730}" srcOrd="3" destOrd="0" parTransId="{7AA22908-3369-4C46-8600-9DF0E250E239}" sibTransId="{B7585962-9650-49C7-AA11-2583A44C023E}"/>
    <dgm:cxn modelId="{4853330A-8A2E-4F4F-A85F-77A0A11D1E81}" type="presOf" srcId="{E3EBEF6D-E47D-4FFC-AC1E-A12C00D71B32}" destId="{A2FC4F7E-9C83-41AB-A973-AF7C3E80A44B}" srcOrd="0" destOrd="0" presId="urn:microsoft.com/office/officeart/2005/8/layout/orgChart1"/>
    <dgm:cxn modelId="{325CF210-83FB-4A83-87F2-37A5B43A60D0}" type="presOf" srcId="{6F41BE87-47F9-4A07-B401-5E21E730F0EF}" destId="{0C36CC09-5E61-4D6F-9C3D-19B70239568C}" srcOrd="0" destOrd="0" presId="urn:microsoft.com/office/officeart/2005/8/layout/orgChart1"/>
    <dgm:cxn modelId="{A091C715-8AD3-4BF8-8530-40659ACFE804}" type="presOf" srcId="{92A50A27-DAAE-4756-84C0-6D17480B9956}" destId="{5AB172B8-6321-4DCE-BC55-A1AA2B8DF9F5}" srcOrd="1" destOrd="0" presId="urn:microsoft.com/office/officeart/2005/8/layout/orgChart1"/>
    <dgm:cxn modelId="{92B4CD15-27AC-45E7-A72E-50AEA48869C6}" type="presOf" srcId="{3CE6D0A1-F453-46B5-88D2-4632223F136F}" destId="{0FA30EC9-0270-417C-A46A-75948207E527}" srcOrd="1" destOrd="0" presId="urn:microsoft.com/office/officeart/2005/8/layout/orgChart1"/>
    <dgm:cxn modelId="{DD339D17-F5DB-4A9E-9DEE-6F947C880F47}" type="presOf" srcId="{89B197B1-4F3D-468C-AC3C-6CCCE850CEDB}" destId="{81EB66C2-9618-4EF2-AD3D-F23B93F7D97D}" srcOrd="1" destOrd="0" presId="urn:microsoft.com/office/officeart/2005/8/layout/orgChart1"/>
    <dgm:cxn modelId="{857AF71D-1791-46EC-944D-5EDE9BF336C9}" type="presOf" srcId="{F70597B5-D903-4538-A016-9F609ADBA730}" destId="{033939C9-03A9-4FBA-9CD0-F7D1010F1F8D}" srcOrd="0" destOrd="0" presId="urn:microsoft.com/office/officeart/2005/8/layout/orgChart1"/>
    <dgm:cxn modelId="{D29F6A20-C39F-4AFF-B0B8-A16696F51D4A}" type="presOf" srcId="{3CE6D0A1-F453-46B5-88D2-4632223F136F}" destId="{690C988E-9414-45C6-AFEE-06C6942C8BEC}" srcOrd="0" destOrd="0" presId="urn:microsoft.com/office/officeart/2005/8/layout/orgChart1"/>
    <dgm:cxn modelId="{9F4BB620-D7A6-4489-9AD8-0539762CC651}" srcId="{591A9CE5-99EB-449C-9A2B-D6EF0F2AFB50}" destId="{EBD6D0CF-B20E-49F5-AAE8-B600866A9923}" srcOrd="1" destOrd="0" parTransId="{E96DF08B-38C7-48FC-AB0E-876BDCE9D035}" sibTransId="{B88592B4-13D2-478E-AE7B-E09A00B52424}"/>
    <dgm:cxn modelId="{55DF4A22-3F92-4F25-AB15-DBBBB111B887}" type="presOf" srcId="{EB10A62C-EB90-4FC2-8B25-F5E0CC4D012B}" destId="{CDF036D6-0EEC-4C1D-916B-04A635EDD440}" srcOrd="1" destOrd="0" presId="urn:microsoft.com/office/officeart/2005/8/layout/orgChart1"/>
    <dgm:cxn modelId="{76125022-0585-4560-B60F-658CE9B8D059}" type="presOf" srcId="{3D450742-5E90-4AB8-B246-BDC91654A9FC}" destId="{D03D24EC-44EA-4C75-893F-0A9CAE07EC7C}" srcOrd="0" destOrd="0" presId="urn:microsoft.com/office/officeart/2005/8/layout/orgChart1"/>
    <dgm:cxn modelId="{BE981425-7883-404E-AF52-1993378BBC28}" type="presOf" srcId="{ACF45B88-A05A-4090-A475-FB7862564B69}" destId="{B378358E-AC61-42AA-9047-42F99FF1E05F}" srcOrd="0" destOrd="0" presId="urn:microsoft.com/office/officeart/2005/8/layout/orgChart1"/>
    <dgm:cxn modelId="{05DA2F25-E636-4692-A1DD-A79BEB521E9D}" srcId="{6F41BE87-47F9-4A07-B401-5E21E730F0EF}" destId="{87F045CE-F4B3-4E62-8A6B-9CE5903C5BDD}" srcOrd="0" destOrd="0" parTransId="{71B8586F-5145-4375-8ED3-E86637DCCA3A}" sibTransId="{B3CF9333-8F9C-4834-92D4-B25C6A44721D}"/>
    <dgm:cxn modelId="{5A4CFC25-268E-45DE-851F-2262E64AA838}" srcId="{43ACCEDA-00D5-49C7-A851-BBDEE00EA2EE}" destId="{5588A1FE-421A-495F-ADD3-EFA1CC02A6A1}" srcOrd="0" destOrd="0" parTransId="{3184F1DD-F94A-4099-A354-DADB68B29A0B}" sibTransId="{FC027EBA-2C6F-417C-874F-20A8D3D4185D}"/>
    <dgm:cxn modelId="{67BCCA26-F222-477B-8A07-3EA578A15A12}" type="presOf" srcId="{F08ACEC2-7A4F-4C1B-B5B2-1EF02C513D48}" destId="{8C957F83-3C0A-4771-85DA-FBC44531A8C1}" srcOrd="0" destOrd="0" presId="urn:microsoft.com/office/officeart/2005/8/layout/orgChart1"/>
    <dgm:cxn modelId="{91E5FC29-4E57-4A69-93CF-81AC6B840FBB}" type="presOf" srcId="{79DBA1C2-71C2-4ED2-BE8D-01FCC8C188D1}" destId="{D09A804D-F648-4E56-AE01-B8358E0E39E2}" srcOrd="0" destOrd="0" presId="urn:microsoft.com/office/officeart/2005/8/layout/orgChart1"/>
    <dgm:cxn modelId="{5E887E2B-FB4C-40C7-84B2-73BF3F9D8840}" type="presOf" srcId="{89D36575-E295-4822-BB9A-1A618D5021B8}" destId="{9852162E-38B5-445C-9C31-F8F6E668AF99}" srcOrd="0" destOrd="0" presId="urn:microsoft.com/office/officeart/2005/8/layout/orgChart1"/>
    <dgm:cxn modelId="{68F8382D-2569-473B-B821-085FDA503412}" srcId="{621B4861-D043-4566-8699-7548DFC9B3CD}" destId="{79DBA1C2-71C2-4ED2-BE8D-01FCC8C188D1}" srcOrd="0" destOrd="0" parTransId="{CE809904-ED1A-4DAA-8477-DD5A4E0B1856}" sibTransId="{E25E875B-72D4-45E7-86C4-A0B4B70E29D3}"/>
    <dgm:cxn modelId="{53C06A2F-A14A-4FAB-9531-34EBBCF5DCDC}" type="presOf" srcId="{B02404DC-3C4A-4DAF-9BAC-BDAE3206668F}" destId="{A389DB0F-79F7-4100-B649-29B16A2E3F7D}" srcOrd="0" destOrd="0" presId="urn:microsoft.com/office/officeart/2005/8/layout/orgChart1"/>
    <dgm:cxn modelId="{F04F2731-32EF-4E74-8D4F-CE386833D9CE}" type="presOf" srcId="{EBD6D0CF-B20E-49F5-AAE8-B600866A9923}" destId="{7113CDD3-A57C-4DD7-A537-1DE7E39B7048}" srcOrd="1" destOrd="0" presId="urn:microsoft.com/office/officeart/2005/8/layout/orgChart1"/>
    <dgm:cxn modelId="{8599F631-5CDF-47CA-A6D1-4F905687D22C}" srcId="{4F9891F7-6E06-4167-9ADF-A078A548A567}" destId="{AFDCBDF5-EE43-4D78-9CEB-F4579CCA233E}" srcOrd="1" destOrd="0" parTransId="{886826A1-7ED4-4076-B450-831F068D7E92}" sibTransId="{80D825B4-1E52-4BCD-9F90-A92B51B51DD6}"/>
    <dgm:cxn modelId="{DE109335-1705-4C6C-892F-786DDED89936}" srcId="{EB10A62C-EB90-4FC2-8B25-F5E0CC4D012B}" destId="{43ACCEDA-00D5-49C7-A851-BBDEE00EA2EE}" srcOrd="0" destOrd="0" parTransId="{204A2D73-1495-4F7B-83BF-FC4FB3043AE9}" sibTransId="{F2D65089-12C4-4720-A81A-2D8579439E61}"/>
    <dgm:cxn modelId="{B2EA4836-5369-4E65-8889-1B336960F9DC}" type="presOf" srcId="{F3C0E02B-C266-4345-8900-06AA11338D3C}" destId="{9AE93191-168C-4E6A-B0F8-8A26E921713E}" srcOrd="1" destOrd="0" presId="urn:microsoft.com/office/officeart/2005/8/layout/orgChart1"/>
    <dgm:cxn modelId="{D75B7C36-C999-4466-B323-6AB5ADAEE577}" type="presOf" srcId="{04554982-3A35-4E8E-A78A-2B1A624679FD}" destId="{873963AE-297E-4338-A619-003F63167461}" srcOrd="0" destOrd="0" presId="urn:microsoft.com/office/officeart/2005/8/layout/orgChart1"/>
    <dgm:cxn modelId="{0D3D1639-E45A-4078-B516-BF87BB931D3A}" srcId="{89B197B1-4F3D-468C-AC3C-6CCCE850CEDB}" destId="{56008092-2483-485D-AB44-76E60EBB0BE1}" srcOrd="2" destOrd="0" parTransId="{A9E60658-4199-4AB6-A660-AB3868268962}" sibTransId="{B00E85C2-F8E0-4317-961F-CA4E6D71C5DB}"/>
    <dgm:cxn modelId="{F40EE639-A35F-481F-A061-38BC30FE8E44}" type="presOf" srcId="{84BA598D-8A35-4638-B6E5-2566C453716E}" destId="{2C87A48B-1E76-45C1-AA73-09D964B9A5A8}" srcOrd="0" destOrd="0" presId="urn:microsoft.com/office/officeart/2005/8/layout/orgChart1"/>
    <dgm:cxn modelId="{DAA41F3B-665F-450B-968C-91DC90375275}" type="presOf" srcId="{621B4861-D043-4566-8699-7548DFC9B3CD}" destId="{AAB499E1-0DDB-4669-9DF2-2A8A5D870689}" srcOrd="1" destOrd="0" presId="urn:microsoft.com/office/officeart/2005/8/layout/orgChart1"/>
    <dgm:cxn modelId="{953B493E-0E7A-4F73-8CEA-600BDA08BC98}" type="presOf" srcId="{578FA30C-DA80-4AE1-9E65-6654FF217BD7}" destId="{3DEC2C03-300A-437F-AE80-C909DCE07B27}" srcOrd="0" destOrd="0" presId="urn:microsoft.com/office/officeart/2005/8/layout/orgChart1"/>
    <dgm:cxn modelId="{86E57040-91E8-4549-96D8-141B54EE19D0}" type="presOf" srcId="{CE809904-ED1A-4DAA-8477-DD5A4E0B1856}" destId="{AA615C81-E651-47C0-986F-08D908CFCFCC}" srcOrd="0" destOrd="0" presId="urn:microsoft.com/office/officeart/2005/8/layout/orgChart1"/>
    <dgm:cxn modelId="{DDDF695D-3711-454D-B853-1D5E19B2CF54}" srcId="{89B197B1-4F3D-468C-AC3C-6CCCE850CEDB}" destId="{38133F1D-0691-4859-9726-D26D919AA2BA}" srcOrd="0" destOrd="0" parTransId="{73C7218C-7EB2-4D7C-8C34-AE79D911E8DC}" sibTransId="{8169B5C2-A775-453C-8DF5-8E979CCE2C58}"/>
    <dgm:cxn modelId="{3447D65F-74BC-468B-B23E-0E91D7FAC9D0}" type="presOf" srcId="{6C4EF181-3DC8-44E6-9C5D-11E58A2DB32F}" destId="{1673785C-FDB3-49CA-99F0-DD82747C9194}" srcOrd="1" destOrd="0" presId="urn:microsoft.com/office/officeart/2005/8/layout/orgChart1"/>
    <dgm:cxn modelId="{63E7B062-8F38-4980-B4DF-09948E0198E2}" type="presOf" srcId="{886826A1-7ED4-4076-B450-831F068D7E92}" destId="{0B7D6CA1-A8F2-4FC9-AA54-E9CB8096B6AE}" srcOrd="0" destOrd="0" presId="urn:microsoft.com/office/officeart/2005/8/layout/orgChart1"/>
    <dgm:cxn modelId="{3D33F443-797E-45DB-93FB-AEB0A290580E}" type="presOf" srcId="{43ACCEDA-00D5-49C7-A851-BBDEE00EA2EE}" destId="{E1861D4C-2E5E-47CA-A6F6-670ADEA67AB0}" srcOrd="0" destOrd="0" presId="urn:microsoft.com/office/officeart/2005/8/layout/orgChart1"/>
    <dgm:cxn modelId="{7629C765-4A6A-4DB4-91DF-B326133CA784}" type="presOf" srcId="{71B8586F-5145-4375-8ED3-E86637DCCA3A}" destId="{9A5A126A-95A0-4FE4-961D-43E5F64DD51A}" srcOrd="0" destOrd="0" presId="urn:microsoft.com/office/officeart/2005/8/layout/orgChart1"/>
    <dgm:cxn modelId="{1056E745-9465-4F24-8C02-C73ED0E11632}" type="presOf" srcId="{591A9CE5-99EB-449C-9A2B-D6EF0F2AFB50}" destId="{7D25BC08-1E8E-4BDD-BFC5-05AC35F54134}" srcOrd="0" destOrd="0" presId="urn:microsoft.com/office/officeart/2005/8/layout/orgChart1"/>
    <dgm:cxn modelId="{2F24EE45-AEC7-4F20-AD28-DB23482041CF}" type="presOf" srcId="{43ACCEDA-00D5-49C7-A851-BBDEE00EA2EE}" destId="{B61A478B-098C-4685-884D-1CD28DC546F4}" srcOrd="1" destOrd="0" presId="urn:microsoft.com/office/officeart/2005/8/layout/orgChart1"/>
    <dgm:cxn modelId="{395BF245-5099-4E92-B5DB-FECBA736145F}" type="presOf" srcId="{89B197B1-4F3D-468C-AC3C-6CCCE850CEDB}" destId="{E5E0BDDD-3F51-4770-9BF2-37B431731458}" srcOrd="0" destOrd="0" presId="urn:microsoft.com/office/officeart/2005/8/layout/orgChart1"/>
    <dgm:cxn modelId="{1EA43746-E2AA-4EE4-AA16-9F4FDD6FC338}" type="presOf" srcId="{591A9CE5-99EB-449C-9A2B-D6EF0F2AFB50}" destId="{6990CC8E-EE6D-476F-ADE9-22DD03DAEC09}" srcOrd="1" destOrd="0" presId="urn:microsoft.com/office/officeart/2005/8/layout/orgChart1"/>
    <dgm:cxn modelId="{5024D066-700C-4A56-841D-7F82A1DC1FB8}" srcId="{79DBA1C2-71C2-4ED2-BE8D-01FCC8C188D1}" destId="{767325A3-6A8A-46F8-B3C5-456183C7D862}" srcOrd="2" destOrd="0" parTransId="{C478045C-BA3C-4FA2-9A42-622823F9D1C4}" sibTransId="{DD960FBD-487F-45B4-9B17-5D24CDB3398F}"/>
    <dgm:cxn modelId="{D128FD46-B39A-47C1-96F4-947DBCADF606}" srcId="{87F045CE-F4B3-4E62-8A6B-9CE5903C5BDD}" destId="{89D36575-E295-4822-BB9A-1A618D5021B8}" srcOrd="1" destOrd="0" parTransId="{8B205DC3-C412-4DD5-9FAE-506AC038D4F6}" sibTransId="{2652D170-50FC-4DCA-A9E3-F1CF1E18B3E2}"/>
    <dgm:cxn modelId="{747ACE68-79AC-4F5D-9E0F-6C92C5F91137}" type="presOf" srcId="{87F045CE-F4B3-4E62-8A6B-9CE5903C5BDD}" destId="{392BB982-C5B1-4935-ACE6-A452B7BFFE40}" srcOrd="1" destOrd="0" presId="urn:microsoft.com/office/officeart/2005/8/layout/orgChart1"/>
    <dgm:cxn modelId="{F19F3449-2CEA-464F-B822-96BF23E9544D}" srcId="{43ACCEDA-00D5-49C7-A851-BBDEE00EA2EE}" destId="{F3C0E02B-C266-4345-8900-06AA11338D3C}" srcOrd="2" destOrd="0" parTransId="{84BA598D-8A35-4638-B6E5-2566C453716E}" sibTransId="{326FDD44-AE7D-404F-82B0-5E2180885581}"/>
    <dgm:cxn modelId="{96875E69-97A4-4951-8322-874B86A8BC13}" type="presOf" srcId="{9446C898-2A69-4305-AA55-3D71DCD76F01}" destId="{16D80241-F086-4DE8-B19C-C0969E9EB238}" srcOrd="0" destOrd="0" presId="urn:microsoft.com/office/officeart/2005/8/layout/orgChart1"/>
    <dgm:cxn modelId="{729CA149-293F-445D-AB37-E6B91405C1DF}" type="presOf" srcId="{5588A1FE-421A-495F-ADD3-EFA1CC02A6A1}" destId="{DABD104F-2464-418D-AA2D-618CF5C4DD46}" srcOrd="1" destOrd="0" presId="urn:microsoft.com/office/officeart/2005/8/layout/orgChart1"/>
    <dgm:cxn modelId="{DD001F6B-9F23-4FF5-81E5-9302F664FB8D}" type="presOf" srcId="{767325A3-6A8A-46F8-B3C5-456183C7D862}" destId="{3B68EE87-CC6D-4C2C-B974-B7988D2488CA}" srcOrd="0" destOrd="0" presId="urn:microsoft.com/office/officeart/2005/8/layout/orgChart1"/>
    <dgm:cxn modelId="{517C544E-0F47-4CC0-99B5-6BDF16A38E14}" type="presOf" srcId="{1E8502FB-4854-41E2-90BC-6B1988A964AF}" destId="{E61EF65F-76E3-4D63-9E0C-97201BEC7010}" srcOrd="1" destOrd="0" presId="urn:microsoft.com/office/officeart/2005/8/layout/orgChart1"/>
    <dgm:cxn modelId="{7BB08851-CE56-4817-9FAD-DEA480641FE5}" type="presOf" srcId="{CD6F9BD6-1AA2-4293-9E7A-D370B92CC7B9}" destId="{9C3CC717-8EE3-4D8C-8C8B-C1CF3643730F}" srcOrd="0" destOrd="0" presId="urn:microsoft.com/office/officeart/2005/8/layout/orgChart1"/>
    <dgm:cxn modelId="{162B3652-67A2-49AE-9582-4720311DE422}" type="presOf" srcId="{AFDCBDF5-EE43-4D78-9CEB-F4579CCA233E}" destId="{5D038000-2850-4634-A10A-7FED275504EA}" srcOrd="0" destOrd="0" presId="urn:microsoft.com/office/officeart/2005/8/layout/orgChart1"/>
    <dgm:cxn modelId="{B6211053-E026-464D-B4B0-358BD1F0B126}" type="presOf" srcId="{8C86C3FC-BEC1-45AE-93E4-9646623EF7B7}" destId="{4C870CCD-D439-4231-A6DA-FD4A09C1B8D1}" srcOrd="0" destOrd="0" presId="urn:microsoft.com/office/officeart/2005/8/layout/orgChart1"/>
    <dgm:cxn modelId="{C2BB7853-B8B8-477A-8F6C-F005C0F76697}" type="presOf" srcId="{3184F1DD-F94A-4099-A354-DADB68B29A0B}" destId="{F1C1C2E7-AC38-4D71-9E2F-5B5FF8A93CBD}" srcOrd="0" destOrd="0" presId="urn:microsoft.com/office/officeart/2005/8/layout/orgChart1"/>
    <dgm:cxn modelId="{6150A773-1BCA-4E10-97ED-F20800593E61}" type="presOf" srcId="{1BA7BD29-BC49-40FD-B44D-1210F7AB981B}" destId="{64D423DA-EC46-411B-92EC-D6B0819BC422}" srcOrd="1" destOrd="0" presId="urn:microsoft.com/office/officeart/2005/8/layout/orgChart1"/>
    <dgm:cxn modelId="{6BC8CE53-0443-490A-896C-0B2BC8E18C95}" type="presOf" srcId="{204A2D73-1495-4F7B-83BF-FC4FB3043AE9}" destId="{479CE314-2088-472A-B9DD-B07A8E836E67}" srcOrd="0" destOrd="0" presId="urn:microsoft.com/office/officeart/2005/8/layout/orgChart1"/>
    <dgm:cxn modelId="{8C594B75-6FBA-4744-B1FD-6B8735D068A0}" type="presOf" srcId="{4F9891F7-6E06-4167-9ADF-A078A548A567}" destId="{E8A5A53C-1A0C-459E-AACD-AD6CB8424DA2}" srcOrd="0" destOrd="0" presId="urn:microsoft.com/office/officeart/2005/8/layout/orgChart1"/>
    <dgm:cxn modelId="{B0C0AE55-4DDD-4202-B963-6ABB9770A077}" srcId="{B356608B-9AFB-40A9-A215-F46627E30410}" destId="{EB10A62C-EB90-4FC2-8B25-F5E0CC4D012B}" srcOrd="1" destOrd="0" parTransId="{E3EBEF6D-E47D-4FFC-AC1E-A12C00D71B32}" sibTransId="{82A30AF8-C4CE-44A9-A424-E39402E7C6B6}"/>
    <dgm:cxn modelId="{7235E475-9503-4419-A5FD-DBA3D68C3B1A}" type="presOf" srcId="{7AA22908-3369-4C46-8600-9DF0E250E239}" destId="{A79DC8CB-65E2-49D4-92A6-A9F351B98CE0}" srcOrd="0" destOrd="0" presId="urn:microsoft.com/office/officeart/2005/8/layout/orgChart1"/>
    <dgm:cxn modelId="{0C9B5277-538C-41A8-9BE3-136DFCEF57FB}" type="presOf" srcId="{B356608B-9AFB-40A9-A215-F46627E30410}" destId="{349C88DE-43C7-46D3-B106-2582B7A37C38}" srcOrd="0" destOrd="0" presId="urn:microsoft.com/office/officeart/2005/8/layout/orgChart1"/>
    <dgm:cxn modelId="{3B8D8977-ADCF-468C-A098-AF8D0EFE861F}" type="presOf" srcId="{AFDCBDF5-EE43-4D78-9CEB-F4579CCA233E}" destId="{2778B3A1-0B34-47FD-9686-917412C92929}" srcOrd="1" destOrd="0" presId="urn:microsoft.com/office/officeart/2005/8/layout/orgChart1"/>
    <dgm:cxn modelId="{8F992958-CCC0-464E-8B06-45C8EFC01A8E}" type="presOf" srcId="{A2531C0F-8ADE-4504-B39F-6A1B23005CFB}" destId="{FAF41EB0-D980-4DDD-8879-E41D08E404F4}" srcOrd="0" destOrd="0" presId="urn:microsoft.com/office/officeart/2005/8/layout/orgChart1"/>
    <dgm:cxn modelId="{FF818A78-FBE2-4DFA-9FCE-78591CBEE2E1}" type="presOf" srcId="{F396E9C9-C232-4798-BE52-051DD50576DB}" destId="{49AEEE45-9465-4CB2-868A-F7D547EB8B7E}" srcOrd="0" destOrd="0" presId="urn:microsoft.com/office/officeart/2005/8/layout/orgChart1"/>
    <dgm:cxn modelId="{84712859-F791-46D2-9B32-6D906C532F2D}" srcId="{79DBA1C2-71C2-4ED2-BE8D-01FCC8C188D1}" destId="{3CE6D0A1-F453-46B5-88D2-4632223F136F}" srcOrd="1" destOrd="0" parTransId="{AC6FE5C3-EDA4-4E31-8C10-70446E6A18FD}" sibTransId="{72415E02-83D3-482B-92B2-27CEE88FE9DD}"/>
    <dgm:cxn modelId="{7A2A117D-4B0A-4369-9E94-B508C2704CE0}" type="presOf" srcId="{2FFF23A2-47DC-4491-8DC2-998B6F67581E}" destId="{4D35B371-18BD-4B65-8836-06CB86BAB21F}" srcOrd="1" destOrd="0" presId="urn:microsoft.com/office/officeart/2005/8/layout/orgChart1"/>
    <dgm:cxn modelId="{D1D5F77D-B409-48F0-A895-715B3898131F}" srcId="{43ACCEDA-00D5-49C7-A851-BBDEE00EA2EE}" destId="{1BA7BD29-BC49-40FD-B44D-1210F7AB981B}" srcOrd="1" destOrd="0" parTransId="{BE65B9D8-8121-4B6E-9F76-00BD795B89E9}" sibTransId="{88E7BBBA-042E-4F2E-A860-152B408E7D27}"/>
    <dgm:cxn modelId="{BA58A97E-BBD1-430E-8A86-FF45FC01D2B6}" type="presOf" srcId="{79DBA1C2-71C2-4ED2-BE8D-01FCC8C188D1}" destId="{A51B4F63-02AB-4B4E-A160-C582873DADB0}" srcOrd="1" destOrd="0" presId="urn:microsoft.com/office/officeart/2005/8/layout/orgChart1"/>
    <dgm:cxn modelId="{830D6D80-4FC2-4E13-980C-F8867ED8AA13}" type="presOf" srcId="{783E36F3-2B51-4C34-BEB5-A65D1B2B8350}" destId="{A2F33B5E-D89E-42AD-9617-B66F583815C2}" srcOrd="0" destOrd="0" presId="urn:microsoft.com/office/officeart/2005/8/layout/orgChart1"/>
    <dgm:cxn modelId="{CDAD4483-F7A4-4309-A200-E558BE063267}" type="presOf" srcId="{0E059C5B-4D00-4207-ACF5-862C7E8C5CBE}" destId="{A7A71139-3528-4485-A7C6-BC864C30C276}" srcOrd="1" destOrd="0" presId="urn:microsoft.com/office/officeart/2005/8/layout/orgChart1"/>
    <dgm:cxn modelId="{11FF9486-172E-4452-8793-27D11C04B7B7}" type="presOf" srcId="{8B205DC3-C412-4DD5-9FAE-506AC038D4F6}" destId="{468618F6-9F9F-40E8-923B-1053954ECF1A}" srcOrd="0" destOrd="0" presId="urn:microsoft.com/office/officeart/2005/8/layout/orgChart1"/>
    <dgm:cxn modelId="{D8D25C87-8A1F-4F50-86E5-B8B0FF23F649}" type="presOf" srcId="{CDAAF794-1484-4A19-ADFC-0288AA24D76B}" destId="{7817B66D-C819-42C8-8FC1-0A94328CD34C}" srcOrd="1" destOrd="0" presId="urn:microsoft.com/office/officeart/2005/8/layout/orgChart1"/>
    <dgm:cxn modelId="{AB29A187-B433-45ED-82C6-511BD9CF2FD2}" srcId="{6F41BE87-47F9-4A07-B401-5E21E730F0EF}" destId="{4F9891F7-6E06-4167-9ADF-A078A548A567}" srcOrd="1" destOrd="0" parTransId="{6BA830DF-5C53-4741-8479-265C9F3457B1}" sibTransId="{32754839-17A7-4D34-8831-B37B1113D2C3}"/>
    <dgm:cxn modelId="{2852DA88-9888-4EE5-8786-B6CA109E0D54}" type="presOf" srcId="{324347E7-9901-4A2D-99FD-ECCE6BDA062E}" destId="{E16D9BFD-8E13-49D1-8A08-645FF9DD4650}" srcOrd="0" destOrd="0" presId="urn:microsoft.com/office/officeart/2005/8/layout/orgChart1"/>
    <dgm:cxn modelId="{C2942589-154E-4AC8-9F36-4ED2FE7D2555}" srcId="{6F41BE87-47F9-4A07-B401-5E21E730F0EF}" destId="{CDAAF794-1484-4A19-ADFC-0288AA24D76B}" srcOrd="2" destOrd="0" parTransId="{0F4AE59E-142F-4D84-9626-AB11639BEFBA}" sibTransId="{4BFFF7C7-3299-4DC6-B7B8-72FF4D4EF349}"/>
    <dgm:cxn modelId="{0033AF8A-6834-434E-B901-16C1561D7FAE}" srcId="{CDAAF794-1484-4A19-ADFC-0288AA24D76B}" destId="{04554982-3A35-4E8E-A78A-2B1A624679FD}" srcOrd="0" destOrd="0" parTransId="{3D450742-5E90-4AB8-B246-BDC91654A9FC}" sibTransId="{B9528110-6ACF-412E-882F-37684075CD7E}"/>
    <dgm:cxn modelId="{A97EB78B-7EF6-43B9-8AEB-AE2DFD58E502}" type="presOf" srcId="{56008092-2483-485D-AB44-76E60EBB0BE1}" destId="{BE90879E-A4E7-4D84-936F-EEF4E3084737}" srcOrd="1" destOrd="0" presId="urn:microsoft.com/office/officeart/2005/8/layout/orgChart1"/>
    <dgm:cxn modelId="{CF2B8A8D-392B-4469-8F4D-B62BA30FC015}" type="presOf" srcId="{B02404DC-3C4A-4DAF-9BAC-BDAE3206668F}" destId="{54975291-8749-45BE-98A9-0FD16DA5B1DB}" srcOrd="1" destOrd="0" presId="urn:microsoft.com/office/officeart/2005/8/layout/orgChart1"/>
    <dgm:cxn modelId="{C19AD48D-B4DA-4575-A223-E7BB84034A3B}" type="presOf" srcId="{0E059C5B-4D00-4207-ACF5-862C7E8C5CBE}" destId="{B222055D-490C-4E19-BE2F-48F9C5DD7A75}" srcOrd="0" destOrd="0" presId="urn:microsoft.com/office/officeart/2005/8/layout/orgChart1"/>
    <dgm:cxn modelId="{60E77E8E-D014-4521-9EA6-5EE871740268}" type="presOf" srcId="{2FFF23A2-47DC-4491-8DC2-998B6F67581E}" destId="{D717EEB3-2F52-448B-828A-DA9C0E6ED07F}" srcOrd="0" destOrd="0" presId="urn:microsoft.com/office/officeart/2005/8/layout/orgChart1"/>
    <dgm:cxn modelId="{19AA9190-7FFD-482B-B3D5-94A88D2C142B}" type="presOf" srcId="{99CA210D-538F-43B8-971C-7CFD84CB2FA0}" destId="{259B9133-F609-404C-82A9-C4399C02C41C}" srcOrd="0" destOrd="0" presId="urn:microsoft.com/office/officeart/2005/8/layout/orgChart1"/>
    <dgm:cxn modelId="{EE586891-4359-4DC1-9130-2BBBF519F151}" type="presOf" srcId="{A2531C0F-8ADE-4504-B39F-6A1B23005CFB}" destId="{FA5F47B6-ABC7-4DCB-BDBE-7791D51EE787}" srcOrd="1" destOrd="0" presId="urn:microsoft.com/office/officeart/2005/8/layout/orgChart1"/>
    <dgm:cxn modelId="{15E95D92-D939-413E-88BC-8F23A193C57E}" type="presOf" srcId="{1E8502FB-4854-41E2-90BC-6B1988A964AF}" destId="{105ED7EA-E310-432F-A990-40D0436E3D59}" srcOrd="0" destOrd="0" presId="urn:microsoft.com/office/officeart/2005/8/layout/orgChart1"/>
    <dgm:cxn modelId="{4BA0C893-F0FC-418F-A672-E6AC531A8A4E}" type="presOf" srcId="{3B231733-CF3B-4FD2-B226-56713C23C026}" destId="{4DD818E1-CE3D-4EB0-B447-4E5628543BF0}" srcOrd="0" destOrd="0" presId="urn:microsoft.com/office/officeart/2005/8/layout/orgChart1"/>
    <dgm:cxn modelId="{41276594-8BC1-492F-8E4B-8FB87D68821A}" srcId="{B356608B-9AFB-40A9-A215-F46627E30410}" destId="{6C4EF181-3DC8-44E6-9C5D-11E58A2DB32F}" srcOrd="0" destOrd="0" parTransId="{F396E9C9-C232-4798-BE52-051DD50576DB}" sibTransId="{888AE078-064C-448B-BCF1-AF6D55FC8992}"/>
    <dgm:cxn modelId="{6C51A695-0E03-4B84-8331-D581DBCFBA37}" type="presOf" srcId="{F70597B5-D903-4538-A016-9F609ADBA730}" destId="{698197E1-AA65-4A97-BAC2-8B02BC17E12C}" srcOrd="1" destOrd="0" presId="urn:microsoft.com/office/officeart/2005/8/layout/orgChart1"/>
    <dgm:cxn modelId="{3B8C6998-AC3E-472D-901C-4F8CC452B7DE}" type="presOf" srcId="{5588A1FE-421A-495F-ADD3-EFA1CC02A6A1}" destId="{8E294378-14AA-4858-95C5-20E1E339DD4C}" srcOrd="0" destOrd="0" presId="urn:microsoft.com/office/officeart/2005/8/layout/orgChart1"/>
    <dgm:cxn modelId="{5A87009B-C8D3-45B0-AD77-8245C0CCEA93}" type="presOf" srcId="{3B231733-CF3B-4FD2-B226-56713C23C026}" destId="{4DB37CD1-5365-49F2-9AD8-F268D958A939}" srcOrd="1" destOrd="0" presId="urn:microsoft.com/office/officeart/2005/8/layout/orgChart1"/>
    <dgm:cxn modelId="{CBDC389D-A629-4B5E-9ACD-D0ECB00C6245}" srcId="{4F9891F7-6E06-4167-9ADF-A078A548A567}" destId="{783E36F3-2B51-4C34-BEB5-A65D1B2B8350}" srcOrd="0" destOrd="0" parTransId="{9446C898-2A69-4305-AA55-3D71DCD76F01}" sibTransId="{BBA5C7C9-F5E2-4440-B92E-1B7F0489EE86}"/>
    <dgm:cxn modelId="{6BE9C39D-EFF9-4403-87F8-E9CAA10FCBF0}" srcId="{591A9CE5-99EB-449C-9A2B-D6EF0F2AFB50}" destId="{621B4861-D043-4566-8699-7548DFC9B3CD}" srcOrd="3" destOrd="0" parTransId="{578FA30C-DA80-4AE1-9E65-6654FF217BD7}" sibTransId="{E51C5194-7A35-4EE0-A585-30AA358434E5}"/>
    <dgm:cxn modelId="{F4565EA0-EE89-4681-BA92-494C6ADE82A6}" srcId="{591A9CE5-99EB-449C-9A2B-D6EF0F2AFB50}" destId="{92A50A27-DAAE-4756-84C0-6D17480B9956}" srcOrd="2" destOrd="0" parTransId="{324347E7-9901-4A2D-99FD-ECCE6BDA062E}" sibTransId="{E399FCB4-3504-40FE-8340-D12535F582AA}"/>
    <dgm:cxn modelId="{3572D5A1-1E6B-4C05-8020-7D5FA7615A45}" type="presOf" srcId="{E49E6868-D347-4C24-9E48-5A629AF5794A}" destId="{79A640BE-DB81-466B-8BB7-B1F3359643B2}" srcOrd="0" destOrd="0" presId="urn:microsoft.com/office/officeart/2005/8/layout/orgChart1"/>
    <dgm:cxn modelId="{3E58F2A3-2C2B-4DF8-A4E9-4DC9EA519647}" type="presOf" srcId="{CDAAF794-1484-4A19-ADFC-0288AA24D76B}" destId="{C76455E4-0AB3-44F2-8AC4-8BFBC93344DA}" srcOrd="0" destOrd="0" presId="urn:microsoft.com/office/officeart/2005/8/layout/orgChart1"/>
    <dgm:cxn modelId="{29655FA4-4933-4F00-B9E4-6AB6E76738F9}" type="presOf" srcId="{EC199EBA-A9A6-49B1-BC97-5244AF28E37D}" destId="{B75D922C-31FE-445B-94EB-BD8574DAF3FC}" srcOrd="0" destOrd="0" presId="urn:microsoft.com/office/officeart/2005/8/layout/orgChart1"/>
    <dgm:cxn modelId="{054D20A5-B400-4012-8221-E79537011D1A}" srcId="{89B197B1-4F3D-468C-AC3C-6CCCE850CEDB}" destId="{B02404DC-3C4A-4DAF-9BAC-BDAE3206668F}" srcOrd="1" destOrd="0" parTransId="{290495B4-AA76-49B2-B079-DBBC61E2E9B6}" sibTransId="{3F37B0C4-A71A-4CBC-BB1B-8C9122EFAE54}"/>
    <dgm:cxn modelId="{CD1400AD-D118-4F80-A45D-DFCBDE9B41BB}" srcId="{EC199EBA-A9A6-49B1-BC97-5244AF28E37D}" destId="{591A9CE5-99EB-449C-9A2B-D6EF0F2AFB50}" srcOrd="0" destOrd="0" parTransId="{D027121F-CA66-42BC-9855-399C9A3CDA4D}" sibTransId="{1FBDCDFC-893F-4799-8231-4AEB0712DDBA}"/>
    <dgm:cxn modelId="{55B9F6AD-F541-4399-9F41-882EC9E4F218}" type="presOf" srcId="{DE85BEE7-8727-4396-9E88-D39136FE37DF}" destId="{2B9ACE84-153E-4C5D-B8B2-5A1B98667BCA}" srcOrd="0" destOrd="0" presId="urn:microsoft.com/office/officeart/2005/8/layout/orgChart1"/>
    <dgm:cxn modelId="{49A09DB1-E93A-4245-9F06-E745E4D62DB4}" srcId="{1E8502FB-4854-41E2-90BC-6B1988A964AF}" destId="{19DE7812-C57B-4CBC-9189-D5681558819C}" srcOrd="1" destOrd="0" parTransId="{F5FB8244-FF9B-4C90-8CB5-02E520A7DB26}" sibTransId="{052C681A-3C75-4807-8C40-86AEA6176C15}"/>
    <dgm:cxn modelId="{5E87B6B1-A568-44F1-A5AB-14DCE2C3F727}" srcId="{EBD6D0CF-B20E-49F5-AAE8-B600866A9923}" destId="{6F41BE87-47F9-4A07-B401-5E21E730F0EF}" srcOrd="0" destOrd="0" parTransId="{12474F80-17EC-457B-893E-54077C89415E}" sibTransId="{512BB746-F2BC-47F7-BD8A-DF4C84D54F2D}"/>
    <dgm:cxn modelId="{02B450B3-28B0-421A-8736-4F27A5A954E6}" type="presOf" srcId="{F3C0E02B-C266-4345-8900-06AA11338D3C}" destId="{A3708952-BAE1-4260-9814-9C5F40D54C68}" srcOrd="0" destOrd="0" presId="urn:microsoft.com/office/officeart/2005/8/layout/orgChart1"/>
    <dgm:cxn modelId="{FB0D77B3-61E7-45E3-BEFC-8FF1B2F2BEE5}" srcId="{79DBA1C2-71C2-4ED2-BE8D-01FCC8C188D1}" destId="{A2531C0F-8ADE-4504-B39F-6A1B23005CFB}" srcOrd="0" destOrd="0" parTransId="{E49E6868-D347-4C24-9E48-5A629AF5794A}" sibTransId="{EA2FCB23-B783-4978-8F14-1C2C0D640972}"/>
    <dgm:cxn modelId="{EAE175B5-8DE6-4330-8592-4145AE6D8B0B}" type="presOf" srcId="{C478045C-BA3C-4FA2-9A42-622823F9D1C4}" destId="{3AB0773B-DB65-43BF-84B2-5F0444B451C8}" srcOrd="0" destOrd="0" presId="urn:microsoft.com/office/officeart/2005/8/layout/orgChart1"/>
    <dgm:cxn modelId="{971194B6-F5BF-414D-9A15-B681C151603A}" type="presOf" srcId="{6C4EF181-3DC8-44E6-9C5D-11E58A2DB32F}" destId="{397EF216-971F-4A65-A707-DEEC50BEEFEC}" srcOrd="0" destOrd="0" presId="urn:microsoft.com/office/officeart/2005/8/layout/orgChart1"/>
    <dgm:cxn modelId="{C309E3B7-FE8B-4AA5-8CDE-ED9384AAB1BD}" type="presOf" srcId="{8C86C3FC-BEC1-45AE-93E4-9646623EF7B7}" destId="{1BC5884F-AA2A-409E-A22B-B4514EFCCED0}" srcOrd="1" destOrd="0" presId="urn:microsoft.com/office/officeart/2005/8/layout/orgChart1"/>
    <dgm:cxn modelId="{F9DFEEB7-FC19-4A97-A701-B9E1F715586A}" type="presOf" srcId="{87F045CE-F4B3-4E62-8A6B-9CE5903C5BDD}" destId="{B9AA0148-A18E-4874-B6E8-B5E6C978FF9C}" srcOrd="0" destOrd="0" presId="urn:microsoft.com/office/officeart/2005/8/layout/orgChart1"/>
    <dgm:cxn modelId="{0B9258B9-5EE5-48E0-9C71-6126DA9317D9}" type="presOf" srcId="{92A50A27-DAAE-4756-84C0-6D17480B9956}" destId="{F60FB107-AAEB-4396-BE21-8BB8C601EA67}" srcOrd="0" destOrd="0" presId="urn:microsoft.com/office/officeart/2005/8/layout/orgChart1"/>
    <dgm:cxn modelId="{445AA9BD-DA2F-4EBE-83F1-86D1B49A7B99}" type="presOf" srcId="{19DE7812-C57B-4CBC-9189-D5681558819C}" destId="{8A994FEF-A1B0-437B-B716-1AF2B9B3BDBD}" srcOrd="0" destOrd="0" presId="urn:microsoft.com/office/officeart/2005/8/layout/orgChart1"/>
    <dgm:cxn modelId="{4D9DC2BF-78E2-4F61-B8C3-3D766ED506C1}" type="presOf" srcId="{290495B4-AA76-49B2-B079-DBBC61E2E9B6}" destId="{AB9CC68A-118E-48F7-A2E8-5A0AD7DEF7E7}" srcOrd="0" destOrd="0" presId="urn:microsoft.com/office/officeart/2005/8/layout/orgChart1"/>
    <dgm:cxn modelId="{084F0FC0-D3C2-4838-B9C7-5E5AEE49795F}" type="presOf" srcId="{38133F1D-0691-4859-9726-D26D919AA2BA}" destId="{B0BA2AE0-CC99-4D89-A1AC-9A322996FC6E}" srcOrd="1" destOrd="0" presId="urn:microsoft.com/office/officeart/2005/8/layout/orgChart1"/>
    <dgm:cxn modelId="{AC8CEEC0-FFDB-45DC-96B6-1F5BF3511F6B}" type="presOf" srcId="{767325A3-6A8A-46F8-B3C5-456183C7D862}" destId="{00FEA44F-0EFF-4278-B860-BF97ADA02BAB}" srcOrd="1" destOrd="0" presId="urn:microsoft.com/office/officeart/2005/8/layout/orgChart1"/>
    <dgm:cxn modelId="{A31555C2-9A21-4DF9-AFE9-A6506791169A}" type="presOf" srcId="{951C867C-68BA-459C-9F55-D8B061479203}" destId="{26FA3E34-93BF-4FF6-90AB-D24B9F630D93}" srcOrd="0" destOrd="0" presId="urn:microsoft.com/office/officeart/2005/8/layout/orgChart1"/>
    <dgm:cxn modelId="{C9D3E6C3-BB03-4F09-86E8-D88789F7CEC4}" type="presOf" srcId="{56008092-2483-485D-AB44-76E60EBB0BE1}" destId="{DE33E449-0EC7-4EB7-8369-E66AA4A3FAAE}" srcOrd="0" destOrd="0" presId="urn:microsoft.com/office/officeart/2005/8/layout/orgChart1"/>
    <dgm:cxn modelId="{2D889FC4-CB78-4A3D-AF99-1984C8771811}" type="presOf" srcId="{12474F80-17EC-457B-893E-54077C89415E}" destId="{5384B3CF-18B3-4B06-98C3-4FCD79385EDA}" srcOrd="0" destOrd="0" presId="urn:microsoft.com/office/officeart/2005/8/layout/orgChart1"/>
    <dgm:cxn modelId="{F50BFBCB-5C65-4063-9A85-9C7D731E9203}" type="presOf" srcId="{6F41BE87-47F9-4A07-B401-5E21E730F0EF}" destId="{4ADB94F5-A358-4773-89C3-31FBE87B0328}" srcOrd="1" destOrd="0" presId="urn:microsoft.com/office/officeart/2005/8/layout/orgChart1"/>
    <dgm:cxn modelId="{CECF97D0-2FC2-478E-9AF4-57984F98D4B7}" type="presOf" srcId="{AC6FE5C3-EDA4-4E31-8C10-70446E6A18FD}" destId="{E120429B-5054-421D-BE6C-1ED249AB96B1}" srcOrd="0" destOrd="0" presId="urn:microsoft.com/office/officeart/2005/8/layout/orgChart1"/>
    <dgm:cxn modelId="{B0A89CD2-5EC8-4C5C-ABB7-8D21C2AE34DC}" type="presOf" srcId="{783E36F3-2B51-4C34-BEB5-A65D1B2B8350}" destId="{FF2EACF2-A60E-468D-871A-5E536918C15D}" srcOrd="1" destOrd="0" presId="urn:microsoft.com/office/officeart/2005/8/layout/orgChart1"/>
    <dgm:cxn modelId="{345B3DD3-5EAA-4049-B914-25943CD300CC}" type="presOf" srcId="{0F4AE59E-142F-4D84-9626-AB11639BEFBA}" destId="{94D86CD3-D111-485F-B856-F144A0BFFBEF}" srcOrd="0" destOrd="0" presId="urn:microsoft.com/office/officeart/2005/8/layout/orgChart1"/>
    <dgm:cxn modelId="{03E2A0D5-9AA1-4229-BE51-3B7AC60FBB58}" srcId="{591A9CE5-99EB-449C-9A2B-D6EF0F2AFB50}" destId="{B356608B-9AFB-40A9-A215-F46627E30410}" srcOrd="0" destOrd="0" parTransId="{951C867C-68BA-459C-9F55-D8B061479203}" sibTransId="{A80DB0F1-FA5C-4756-BE40-1D88F6A1BF2E}"/>
    <dgm:cxn modelId="{9D5CDDD5-64E3-4AC1-A0C2-D36C14AF9C95}" type="presOf" srcId="{BE65B9D8-8121-4B6E-9F76-00BD795B89E9}" destId="{BA1E4B33-B62D-444C-9D88-1EAF2EA6AD3F}" srcOrd="0" destOrd="0" presId="urn:microsoft.com/office/officeart/2005/8/layout/orgChart1"/>
    <dgm:cxn modelId="{C369A4D9-74E4-4FD5-AE07-BD4DEA02B219}" type="presOf" srcId="{89D36575-E295-4822-BB9A-1A618D5021B8}" destId="{B47A129F-63A9-4D29-B784-FFAD28C687DA}" srcOrd="1" destOrd="0" presId="urn:microsoft.com/office/officeart/2005/8/layout/orgChart1"/>
    <dgm:cxn modelId="{DA6B8EDF-4D66-410E-B70B-9C7626AB5C4E}" srcId="{4F9891F7-6E06-4167-9ADF-A078A548A567}" destId="{2FFF23A2-47DC-4491-8DC2-998B6F67581E}" srcOrd="2" destOrd="0" parTransId="{CD6F9BD6-1AA2-4293-9E7A-D370B92CC7B9}" sibTransId="{1BA2C431-AC0C-4346-8163-7D21FA26B457}"/>
    <dgm:cxn modelId="{61C502E3-B9DE-4691-8DF7-1028DBABE05B}" srcId="{87F045CE-F4B3-4E62-8A6B-9CE5903C5BDD}" destId="{0E059C5B-4D00-4207-ACF5-862C7E8C5CBE}" srcOrd="0" destOrd="0" parTransId="{ACF45B88-A05A-4090-A475-FB7862564B69}" sibTransId="{72A9867A-0307-4DA3-8903-C21844D6BF2C}"/>
    <dgm:cxn modelId="{605706E6-0034-4F49-98D8-E6DCED4B6692}" type="presOf" srcId="{04554982-3A35-4E8E-A78A-2B1A624679FD}" destId="{B2F3B79D-D296-4444-A6F6-373C31A7833F}" srcOrd="1" destOrd="0" presId="urn:microsoft.com/office/officeart/2005/8/layout/orgChart1"/>
    <dgm:cxn modelId="{4A6EC0E7-7AFE-4B7D-B50F-03BA00A67F13}" srcId="{1E8502FB-4854-41E2-90BC-6B1988A964AF}" destId="{3B231733-CF3B-4FD2-B226-56713C23C026}" srcOrd="0" destOrd="0" parTransId="{D0864B86-C20E-485E-8D7F-A02356388D94}" sibTransId="{95FBD131-9F9C-464B-8E45-58248186A6EE}"/>
    <dgm:cxn modelId="{EFF746E9-FE7C-4BF5-BE6D-58349C59600A}" type="presOf" srcId="{D0864B86-C20E-485E-8D7F-A02356388D94}" destId="{A21ECA08-B2DA-48BA-9737-3DE3B6113FF6}" srcOrd="0" destOrd="0" presId="urn:microsoft.com/office/officeart/2005/8/layout/orgChart1"/>
    <dgm:cxn modelId="{81E132EB-49DF-47AA-A832-10C010719148}" srcId="{89B197B1-4F3D-468C-AC3C-6CCCE850CEDB}" destId="{8C86C3FC-BEC1-45AE-93E4-9646623EF7B7}" srcOrd="3" destOrd="0" parTransId="{F08ACEC2-7A4F-4C1B-B5B2-1EF02C513D48}" sibTransId="{DEBD104C-B1FE-4472-97C8-BE03C04C7F4C}"/>
    <dgm:cxn modelId="{769B95EC-B2E8-4A40-92F3-0E151C2CFA60}" type="presOf" srcId="{73C7218C-7EB2-4D7C-8C34-AE79D911E8DC}" destId="{3903C62D-28BF-4720-8BAC-49429647239D}" srcOrd="0" destOrd="0" presId="urn:microsoft.com/office/officeart/2005/8/layout/orgChart1"/>
    <dgm:cxn modelId="{1E79FFED-B612-4999-8566-659081B1F725}" type="presOf" srcId="{6BA830DF-5C53-4741-8479-265C9F3457B1}" destId="{FA369501-AA20-4B61-8DE3-29DCFEBBEBD1}" srcOrd="0" destOrd="0" presId="urn:microsoft.com/office/officeart/2005/8/layout/orgChart1"/>
    <dgm:cxn modelId="{4AE418EE-4C02-4DC1-8FBE-EAADB20261A0}" type="presOf" srcId="{E96DF08B-38C7-48FC-AB0E-876BDCE9D035}" destId="{D8985D53-806A-4562-A351-345C3A70C6EB}" srcOrd="0" destOrd="0" presId="urn:microsoft.com/office/officeart/2005/8/layout/orgChart1"/>
    <dgm:cxn modelId="{48DB98EE-1DC0-45B1-8B7A-03ECB66F0A8B}" type="presOf" srcId="{A9E60658-4199-4AB6-A660-AB3868268962}" destId="{86DB4742-02A2-45EB-83B8-9376186DED89}" srcOrd="0" destOrd="0" presId="urn:microsoft.com/office/officeart/2005/8/layout/orgChart1"/>
    <dgm:cxn modelId="{3F88F6F2-4A06-47EF-9728-57BC4393E940}" type="presOf" srcId="{38133F1D-0691-4859-9726-D26D919AA2BA}" destId="{F4564784-7A36-40D2-8A1D-8F00A382BA7C}" srcOrd="0" destOrd="0" presId="urn:microsoft.com/office/officeart/2005/8/layout/orgChart1"/>
    <dgm:cxn modelId="{992EF6F5-9BD9-4C91-9D1B-715BA69D7DC2}" srcId="{6C4EF181-3DC8-44E6-9C5D-11E58A2DB32F}" destId="{89B197B1-4F3D-468C-AC3C-6CCCE850CEDB}" srcOrd="0" destOrd="0" parTransId="{99CA210D-538F-43B8-971C-7CFD84CB2FA0}" sibTransId="{6DBB2E0A-0D65-40DC-AAE8-2C3082D53B84}"/>
    <dgm:cxn modelId="{492212F6-B031-4FD7-9E4D-E717D76A05C3}" type="presOf" srcId="{1BA7BD29-BC49-40FD-B44D-1210F7AB981B}" destId="{9FF92B7E-6803-4135-9FA4-155CE7516CA0}" srcOrd="0" destOrd="0" presId="urn:microsoft.com/office/officeart/2005/8/layout/orgChart1"/>
    <dgm:cxn modelId="{18C504F8-E232-4D20-A90A-DE5E9F537A23}" type="presOf" srcId="{EBD6D0CF-B20E-49F5-AAE8-B600866A9923}" destId="{BD25DF86-D8E4-4730-B1FC-A3F46648C805}" srcOrd="0" destOrd="0" presId="urn:microsoft.com/office/officeart/2005/8/layout/orgChart1"/>
    <dgm:cxn modelId="{E3FA47FA-F678-42DE-85A2-CCA5A2E99F1F}" srcId="{92A50A27-DAAE-4756-84C0-6D17480B9956}" destId="{1E8502FB-4854-41E2-90BC-6B1988A964AF}" srcOrd="0" destOrd="0" parTransId="{DE85BEE7-8727-4396-9E88-D39136FE37DF}" sibTransId="{DE990185-09CF-412E-947A-6F76EDC91987}"/>
    <dgm:cxn modelId="{386EE5FA-F1CA-48B4-8853-5254052285FE}" type="presOf" srcId="{621B4861-D043-4566-8699-7548DFC9B3CD}" destId="{CD90D7A5-E1E3-4322-AA5F-598B415F21DD}" srcOrd="0" destOrd="0" presId="urn:microsoft.com/office/officeart/2005/8/layout/orgChart1"/>
    <dgm:cxn modelId="{1DA23AFC-2FD5-4688-B38F-E450BE8E08E6}" type="presOf" srcId="{4F9891F7-6E06-4167-9ADF-A078A548A567}" destId="{C5129269-E12C-4F12-941C-4DE21907A152}" srcOrd="1" destOrd="0" presId="urn:microsoft.com/office/officeart/2005/8/layout/orgChart1"/>
    <dgm:cxn modelId="{60D4A7FD-9451-439F-85F5-CB83DB80FE72}" type="presOf" srcId="{F5FB8244-FF9B-4C90-8CB5-02E520A7DB26}" destId="{22B704C5-D7D0-4246-8172-8A210CD50F53}" srcOrd="0" destOrd="0" presId="urn:microsoft.com/office/officeart/2005/8/layout/orgChart1"/>
    <dgm:cxn modelId="{557BE5FD-1764-4E56-8CA0-84F93C339239}" type="presOf" srcId="{EB10A62C-EB90-4FC2-8B25-F5E0CC4D012B}" destId="{DBAB8E6A-EBF7-4104-B195-7DFA9AB769D8}" srcOrd="0" destOrd="0" presId="urn:microsoft.com/office/officeart/2005/8/layout/orgChart1"/>
    <dgm:cxn modelId="{2D109AFE-C998-44D7-BEEC-F3289EB2A2B8}" type="presOf" srcId="{19DE7812-C57B-4CBC-9189-D5681558819C}" destId="{60C7FB87-8EDF-485A-95FF-CBDE67811171}" srcOrd="1" destOrd="0" presId="urn:microsoft.com/office/officeart/2005/8/layout/orgChart1"/>
    <dgm:cxn modelId="{41B8D1FE-CBA3-4F55-AF80-A654A5D01E7F}" type="presOf" srcId="{B356608B-9AFB-40A9-A215-F46627E30410}" destId="{E81D3965-4FAE-4FEA-BE30-3CA288894822}" srcOrd="1" destOrd="0" presId="urn:microsoft.com/office/officeart/2005/8/layout/orgChart1"/>
    <dgm:cxn modelId="{855EFAEE-5481-4FEE-ABA4-98EBF5D82A02}" type="presParOf" srcId="{B75D922C-31FE-445B-94EB-BD8574DAF3FC}" destId="{E96FD6C2-DE3D-4EAD-8E1D-12044DE1AB4A}" srcOrd="0" destOrd="0" presId="urn:microsoft.com/office/officeart/2005/8/layout/orgChart1"/>
    <dgm:cxn modelId="{35CD5443-4973-4116-9A81-DB2A01A92D40}" type="presParOf" srcId="{E96FD6C2-DE3D-4EAD-8E1D-12044DE1AB4A}" destId="{1ED0F412-04FF-45B7-BB52-10A04ABD3B62}" srcOrd="0" destOrd="0" presId="urn:microsoft.com/office/officeart/2005/8/layout/orgChart1"/>
    <dgm:cxn modelId="{9CC563E5-4ADF-464C-9AB3-022D005702DC}" type="presParOf" srcId="{1ED0F412-04FF-45B7-BB52-10A04ABD3B62}" destId="{7D25BC08-1E8E-4BDD-BFC5-05AC35F54134}" srcOrd="0" destOrd="0" presId="urn:microsoft.com/office/officeart/2005/8/layout/orgChart1"/>
    <dgm:cxn modelId="{B7DC4572-5C04-4C4C-B628-836A32139343}" type="presParOf" srcId="{1ED0F412-04FF-45B7-BB52-10A04ABD3B62}" destId="{6990CC8E-EE6D-476F-ADE9-22DD03DAEC09}" srcOrd="1" destOrd="0" presId="urn:microsoft.com/office/officeart/2005/8/layout/orgChart1"/>
    <dgm:cxn modelId="{9845F321-B638-49DA-898E-6496AC308481}" type="presParOf" srcId="{E96FD6C2-DE3D-4EAD-8E1D-12044DE1AB4A}" destId="{CDBF3FD9-4A94-4D77-95B1-5E184CFFCA8D}" srcOrd="1" destOrd="0" presId="urn:microsoft.com/office/officeart/2005/8/layout/orgChart1"/>
    <dgm:cxn modelId="{FE506490-F065-4B77-AFB3-8098A2B9ED47}" type="presParOf" srcId="{CDBF3FD9-4A94-4D77-95B1-5E184CFFCA8D}" destId="{26FA3E34-93BF-4FF6-90AB-D24B9F630D93}" srcOrd="0" destOrd="0" presId="urn:microsoft.com/office/officeart/2005/8/layout/orgChart1"/>
    <dgm:cxn modelId="{CF4DCA70-61E7-4E76-A7A5-4B322007F5E9}" type="presParOf" srcId="{CDBF3FD9-4A94-4D77-95B1-5E184CFFCA8D}" destId="{C78D6821-E762-41FA-B8B5-9C752016BBC3}" srcOrd="1" destOrd="0" presId="urn:microsoft.com/office/officeart/2005/8/layout/orgChart1"/>
    <dgm:cxn modelId="{CD293486-3EA6-4653-9F5E-59D4C121C59F}" type="presParOf" srcId="{C78D6821-E762-41FA-B8B5-9C752016BBC3}" destId="{C2B91228-F2B7-44EE-A6A0-0EC8489E033A}" srcOrd="0" destOrd="0" presId="urn:microsoft.com/office/officeart/2005/8/layout/orgChart1"/>
    <dgm:cxn modelId="{BC4CC865-CD11-44BC-9715-7F47D823EA00}" type="presParOf" srcId="{C2B91228-F2B7-44EE-A6A0-0EC8489E033A}" destId="{349C88DE-43C7-46D3-B106-2582B7A37C38}" srcOrd="0" destOrd="0" presId="urn:microsoft.com/office/officeart/2005/8/layout/orgChart1"/>
    <dgm:cxn modelId="{89806FDB-64DE-43F2-A25C-C7CD95096385}" type="presParOf" srcId="{C2B91228-F2B7-44EE-A6A0-0EC8489E033A}" destId="{E81D3965-4FAE-4FEA-BE30-3CA288894822}" srcOrd="1" destOrd="0" presId="urn:microsoft.com/office/officeart/2005/8/layout/orgChart1"/>
    <dgm:cxn modelId="{327E8C7E-0D09-493D-B1BD-F046F1836402}" type="presParOf" srcId="{C78D6821-E762-41FA-B8B5-9C752016BBC3}" destId="{7E2460F0-42C2-43ED-84F8-98D08AD0C4EF}" srcOrd="1" destOrd="0" presId="urn:microsoft.com/office/officeart/2005/8/layout/orgChart1"/>
    <dgm:cxn modelId="{5221CE15-BF01-43E8-9ACD-76D5CD708BB4}" type="presParOf" srcId="{7E2460F0-42C2-43ED-84F8-98D08AD0C4EF}" destId="{49AEEE45-9465-4CB2-868A-F7D547EB8B7E}" srcOrd="0" destOrd="0" presId="urn:microsoft.com/office/officeart/2005/8/layout/orgChart1"/>
    <dgm:cxn modelId="{6792AB19-0B0A-496A-8DD3-0DF7CA0EB2B7}" type="presParOf" srcId="{7E2460F0-42C2-43ED-84F8-98D08AD0C4EF}" destId="{4417C59A-8369-43B1-9389-68E675134823}" srcOrd="1" destOrd="0" presId="urn:microsoft.com/office/officeart/2005/8/layout/orgChart1"/>
    <dgm:cxn modelId="{B5A387E2-12D1-4328-BF77-D626B666A794}" type="presParOf" srcId="{4417C59A-8369-43B1-9389-68E675134823}" destId="{27B6F81F-A659-4591-8460-8B3EC28F3DA6}" srcOrd="0" destOrd="0" presId="urn:microsoft.com/office/officeart/2005/8/layout/orgChart1"/>
    <dgm:cxn modelId="{FC5A2892-A182-4268-93A3-678BC0728108}" type="presParOf" srcId="{27B6F81F-A659-4591-8460-8B3EC28F3DA6}" destId="{397EF216-971F-4A65-A707-DEEC50BEEFEC}" srcOrd="0" destOrd="0" presId="urn:microsoft.com/office/officeart/2005/8/layout/orgChart1"/>
    <dgm:cxn modelId="{067099E7-FCA6-4C20-9397-89BBF02D4C77}" type="presParOf" srcId="{27B6F81F-A659-4591-8460-8B3EC28F3DA6}" destId="{1673785C-FDB3-49CA-99F0-DD82747C9194}" srcOrd="1" destOrd="0" presId="urn:microsoft.com/office/officeart/2005/8/layout/orgChart1"/>
    <dgm:cxn modelId="{75C13804-0F34-479F-A3C6-FB48A67903C5}" type="presParOf" srcId="{4417C59A-8369-43B1-9389-68E675134823}" destId="{E74359F6-3AB4-4808-AAF9-93A2CFDC51CA}" srcOrd="1" destOrd="0" presId="urn:microsoft.com/office/officeart/2005/8/layout/orgChart1"/>
    <dgm:cxn modelId="{F97F7ACF-81DF-468F-8A1B-D164362F717A}" type="presParOf" srcId="{E74359F6-3AB4-4808-AAF9-93A2CFDC51CA}" destId="{259B9133-F609-404C-82A9-C4399C02C41C}" srcOrd="0" destOrd="0" presId="urn:microsoft.com/office/officeart/2005/8/layout/orgChart1"/>
    <dgm:cxn modelId="{28503EE5-EF66-4284-B68D-34F12EEFE8E0}" type="presParOf" srcId="{E74359F6-3AB4-4808-AAF9-93A2CFDC51CA}" destId="{6E2A434B-C492-48DA-887E-8B3CC61E1806}" srcOrd="1" destOrd="0" presId="urn:microsoft.com/office/officeart/2005/8/layout/orgChart1"/>
    <dgm:cxn modelId="{E0229C47-5C5D-4712-B079-BECB54A4E2E7}" type="presParOf" srcId="{6E2A434B-C492-48DA-887E-8B3CC61E1806}" destId="{EB21D473-55F0-4C50-BF93-0CF2C9BF5CE6}" srcOrd="0" destOrd="0" presId="urn:microsoft.com/office/officeart/2005/8/layout/orgChart1"/>
    <dgm:cxn modelId="{DCC02013-993B-4434-B525-2D13A136CA5D}" type="presParOf" srcId="{EB21D473-55F0-4C50-BF93-0CF2C9BF5CE6}" destId="{E5E0BDDD-3F51-4770-9BF2-37B431731458}" srcOrd="0" destOrd="0" presId="urn:microsoft.com/office/officeart/2005/8/layout/orgChart1"/>
    <dgm:cxn modelId="{8EA93631-59A6-4BE3-921B-74015534A999}" type="presParOf" srcId="{EB21D473-55F0-4C50-BF93-0CF2C9BF5CE6}" destId="{81EB66C2-9618-4EF2-AD3D-F23B93F7D97D}" srcOrd="1" destOrd="0" presId="urn:microsoft.com/office/officeart/2005/8/layout/orgChart1"/>
    <dgm:cxn modelId="{9B4D90C2-EF85-461C-A9C2-E7C066E60260}" type="presParOf" srcId="{6E2A434B-C492-48DA-887E-8B3CC61E1806}" destId="{DFBBB03B-F48B-4894-B4C1-D418D663B074}" srcOrd="1" destOrd="0" presId="urn:microsoft.com/office/officeart/2005/8/layout/orgChart1"/>
    <dgm:cxn modelId="{16F8D9D8-DE50-467E-B8E3-959018CF966F}" type="presParOf" srcId="{DFBBB03B-F48B-4894-B4C1-D418D663B074}" destId="{3903C62D-28BF-4720-8BAC-49429647239D}" srcOrd="0" destOrd="0" presId="urn:microsoft.com/office/officeart/2005/8/layout/orgChart1"/>
    <dgm:cxn modelId="{9D9D4C60-5CB6-4829-881A-2087E229C43A}" type="presParOf" srcId="{DFBBB03B-F48B-4894-B4C1-D418D663B074}" destId="{B7C1B718-3310-4A7D-A80F-A2EDD50B1B52}" srcOrd="1" destOrd="0" presId="urn:microsoft.com/office/officeart/2005/8/layout/orgChart1"/>
    <dgm:cxn modelId="{F3B729A3-18D0-42AA-9489-4B05B75591C6}" type="presParOf" srcId="{B7C1B718-3310-4A7D-A80F-A2EDD50B1B52}" destId="{DA79F012-7C2F-4593-8C20-BF140A77A67F}" srcOrd="0" destOrd="0" presId="urn:microsoft.com/office/officeart/2005/8/layout/orgChart1"/>
    <dgm:cxn modelId="{DD0DA09E-8C03-4F20-B087-D3F3BEA5CB71}" type="presParOf" srcId="{DA79F012-7C2F-4593-8C20-BF140A77A67F}" destId="{F4564784-7A36-40D2-8A1D-8F00A382BA7C}" srcOrd="0" destOrd="0" presId="urn:microsoft.com/office/officeart/2005/8/layout/orgChart1"/>
    <dgm:cxn modelId="{AC728852-91FD-4AAF-B274-8A6CEFE9D073}" type="presParOf" srcId="{DA79F012-7C2F-4593-8C20-BF140A77A67F}" destId="{B0BA2AE0-CC99-4D89-A1AC-9A322996FC6E}" srcOrd="1" destOrd="0" presId="urn:microsoft.com/office/officeart/2005/8/layout/orgChart1"/>
    <dgm:cxn modelId="{D9780C37-1B40-49B2-BD6B-255B6A0B5642}" type="presParOf" srcId="{B7C1B718-3310-4A7D-A80F-A2EDD50B1B52}" destId="{7FF70012-70FE-49EE-AB1D-AF9B58D9FA7C}" srcOrd="1" destOrd="0" presId="urn:microsoft.com/office/officeart/2005/8/layout/orgChart1"/>
    <dgm:cxn modelId="{8E407E0B-7726-4D56-A6D8-4D7AC92C0D81}" type="presParOf" srcId="{B7C1B718-3310-4A7D-A80F-A2EDD50B1B52}" destId="{081783B4-C8B3-49C6-A109-8923FB2F475B}" srcOrd="2" destOrd="0" presId="urn:microsoft.com/office/officeart/2005/8/layout/orgChart1"/>
    <dgm:cxn modelId="{627EF519-E354-4199-925E-A4E716B5C15A}" type="presParOf" srcId="{DFBBB03B-F48B-4894-B4C1-D418D663B074}" destId="{AB9CC68A-118E-48F7-A2E8-5A0AD7DEF7E7}" srcOrd="2" destOrd="0" presId="urn:microsoft.com/office/officeart/2005/8/layout/orgChart1"/>
    <dgm:cxn modelId="{BB7F0964-98FA-42A4-9F88-A42A4EC9B1B6}" type="presParOf" srcId="{DFBBB03B-F48B-4894-B4C1-D418D663B074}" destId="{628A9633-F17B-4482-B9D5-24B13C5C833F}" srcOrd="3" destOrd="0" presId="urn:microsoft.com/office/officeart/2005/8/layout/orgChart1"/>
    <dgm:cxn modelId="{7D3CA574-7A67-4468-B865-63714FD18485}" type="presParOf" srcId="{628A9633-F17B-4482-B9D5-24B13C5C833F}" destId="{0D4F626C-DEBE-4C51-A618-BE1ECBC31C39}" srcOrd="0" destOrd="0" presId="urn:microsoft.com/office/officeart/2005/8/layout/orgChart1"/>
    <dgm:cxn modelId="{7D05A348-8BD3-4BCE-8F3E-DF4F6A2BE9BC}" type="presParOf" srcId="{0D4F626C-DEBE-4C51-A618-BE1ECBC31C39}" destId="{A389DB0F-79F7-4100-B649-29B16A2E3F7D}" srcOrd="0" destOrd="0" presId="urn:microsoft.com/office/officeart/2005/8/layout/orgChart1"/>
    <dgm:cxn modelId="{9D4357FC-D922-4DDB-908B-FE1BFF346FC7}" type="presParOf" srcId="{0D4F626C-DEBE-4C51-A618-BE1ECBC31C39}" destId="{54975291-8749-45BE-98A9-0FD16DA5B1DB}" srcOrd="1" destOrd="0" presId="urn:microsoft.com/office/officeart/2005/8/layout/orgChart1"/>
    <dgm:cxn modelId="{890358C7-B261-419F-9ECA-BFC4257F9E58}" type="presParOf" srcId="{628A9633-F17B-4482-B9D5-24B13C5C833F}" destId="{01A8E074-5044-447E-87FC-EE12ED435C45}" srcOrd="1" destOrd="0" presId="urn:microsoft.com/office/officeart/2005/8/layout/orgChart1"/>
    <dgm:cxn modelId="{92E14420-BD29-4BC9-A4EA-F906C1156065}" type="presParOf" srcId="{628A9633-F17B-4482-B9D5-24B13C5C833F}" destId="{291499D2-BF6F-405F-B57D-AAA660D18A62}" srcOrd="2" destOrd="0" presId="urn:microsoft.com/office/officeart/2005/8/layout/orgChart1"/>
    <dgm:cxn modelId="{0F2346A1-62A6-43C8-A28E-9BD218404681}" type="presParOf" srcId="{DFBBB03B-F48B-4894-B4C1-D418D663B074}" destId="{86DB4742-02A2-45EB-83B8-9376186DED89}" srcOrd="4" destOrd="0" presId="urn:microsoft.com/office/officeart/2005/8/layout/orgChart1"/>
    <dgm:cxn modelId="{95CA533C-45DD-436C-A951-322ECA180BB3}" type="presParOf" srcId="{DFBBB03B-F48B-4894-B4C1-D418D663B074}" destId="{EDE77CAA-9657-4C45-B889-EB05FB956F7C}" srcOrd="5" destOrd="0" presId="urn:microsoft.com/office/officeart/2005/8/layout/orgChart1"/>
    <dgm:cxn modelId="{A0534D02-84D3-40E8-9C38-AE0A5A424249}" type="presParOf" srcId="{EDE77CAA-9657-4C45-B889-EB05FB956F7C}" destId="{93B58711-0DD2-4BBF-AFD7-38B559B6F553}" srcOrd="0" destOrd="0" presId="urn:microsoft.com/office/officeart/2005/8/layout/orgChart1"/>
    <dgm:cxn modelId="{7DC16D05-2491-4865-A5B8-C5018AF02EF3}" type="presParOf" srcId="{93B58711-0DD2-4BBF-AFD7-38B559B6F553}" destId="{DE33E449-0EC7-4EB7-8369-E66AA4A3FAAE}" srcOrd="0" destOrd="0" presId="urn:microsoft.com/office/officeart/2005/8/layout/orgChart1"/>
    <dgm:cxn modelId="{27224A4B-AC91-4572-8E44-6BB03107CBB5}" type="presParOf" srcId="{93B58711-0DD2-4BBF-AFD7-38B559B6F553}" destId="{BE90879E-A4E7-4D84-936F-EEF4E3084737}" srcOrd="1" destOrd="0" presId="urn:microsoft.com/office/officeart/2005/8/layout/orgChart1"/>
    <dgm:cxn modelId="{C31D2018-18D5-4DB9-A76B-D642EEEEED60}" type="presParOf" srcId="{EDE77CAA-9657-4C45-B889-EB05FB956F7C}" destId="{17E377B7-B4DA-4F43-B683-FAF75534B817}" srcOrd="1" destOrd="0" presId="urn:microsoft.com/office/officeart/2005/8/layout/orgChart1"/>
    <dgm:cxn modelId="{96D143FB-308A-4B99-94D9-2212A3860D25}" type="presParOf" srcId="{EDE77CAA-9657-4C45-B889-EB05FB956F7C}" destId="{6BD664F9-CA03-49D4-AA54-F7ABE3F5B55A}" srcOrd="2" destOrd="0" presId="urn:microsoft.com/office/officeart/2005/8/layout/orgChart1"/>
    <dgm:cxn modelId="{1BC39CD1-6A2A-4A5F-B890-6468F4833077}" type="presParOf" srcId="{DFBBB03B-F48B-4894-B4C1-D418D663B074}" destId="{8C957F83-3C0A-4771-85DA-FBC44531A8C1}" srcOrd="6" destOrd="0" presId="urn:microsoft.com/office/officeart/2005/8/layout/orgChart1"/>
    <dgm:cxn modelId="{45C10C0D-1A1C-4620-B0CE-83E246AEA5D4}" type="presParOf" srcId="{DFBBB03B-F48B-4894-B4C1-D418D663B074}" destId="{541D7499-F7A9-488A-A319-BF864777546A}" srcOrd="7" destOrd="0" presId="urn:microsoft.com/office/officeart/2005/8/layout/orgChart1"/>
    <dgm:cxn modelId="{7327DAB5-D89B-43C5-AD37-A142E06FC1E0}" type="presParOf" srcId="{541D7499-F7A9-488A-A319-BF864777546A}" destId="{672F3913-DFE7-4B54-819E-75B4DDE355B0}" srcOrd="0" destOrd="0" presId="urn:microsoft.com/office/officeart/2005/8/layout/orgChart1"/>
    <dgm:cxn modelId="{F9FF1F16-4ABD-4B16-A299-7DCBE8EA6725}" type="presParOf" srcId="{672F3913-DFE7-4B54-819E-75B4DDE355B0}" destId="{4C870CCD-D439-4231-A6DA-FD4A09C1B8D1}" srcOrd="0" destOrd="0" presId="urn:microsoft.com/office/officeart/2005/8/layout/orgChart1"/>
    <dgm:cxn modelId="{3776E800-F920-4029-849B-2D3B82CAC1DE}" type="presParOf" srcId="{672F3913-DFE7-4B54-819E-75B4DDE355B0}" destId="{1BC5884F-AA2A-409E-A22B-B4514EFCCED0}" srcOrd="1" destOrd="0" presId="urn:microsoft.com/office/officeart/2005/8/layout/orgChart1"/>
    <dgm:cxn modelId="{A9F716E0-EE8E-42F4-A518-FD59D1A28A1E}" type="presParOf" srcId="{541D7499-F7A9-488A-A319-BF864777546A}" destId="{26D76266-CBAC-42C1-9124-EEC306CC2F48}" srcOrd="1" destOrd="0" presId="urn:microsoft.com/office/officeart/2005/8/layout/orgChart1"/>
    <dgm:cxn modelId="{DBA5638C-5FE6-4DC6-9A64-0FEF2955A215}" type="presParOf" srcId="{541D7499-F7A9-488A-A319-BF864777546A}" destId="{917F9907-1D88-47B0-B3E4-3BF0D1C4DB59}" srcOrd="2" destOrd="0" presId="urn:microsoft.com/office/officeart/2005/8/layout/orgChart1"/>
    <dgm:cxn modelId="{8D2DFCDA-5D6B-447C-AE36-1EF6E3051D73}" type="presParOf" srcId="{6E2A434B-C492-48DA-887E-8B3CC61E1806}" destId="{17A33496-0455-4212-80B8-521E2098B871}" srcOrd="2" destOrd="0" presId="urn:microsoft.com/office/officeart/2005/8/layout/orgChart1"/>
    <dgm:cxn modelId="{05A6BC0F-9B5D-4C44-8E47-04BB0C8D0961}" type="presParOf" srcId="{4417C59A-8369-43B1-9389-68E675134823}" destId="{43A36212-C435-4775-9855-413CC3169673}" srcOrd="2" destOrd="0" presId="urn:microsoft.com/office/officeart/2005/8/layout/orgChart1"/>
    <dgm:cxn modelId="{5DF1DF23-479B-46A1-8662-6D71E072429D}" type="presParOf" srcId="{7E2460F0-42C2-43ED-84F8-98D08AD0C4EF}" destId="{A2FC4F7E-9C83-41AB-A973-AF7C3E80A44B}" srcOrd="2" destOrd="0" presId="urn:microsoft.com/office/officeart/2005/8/layout/orgChart1"/>
    <dgm:cxn modelId="{71E90709-E208-470A-99E0-31660A9A764A}" type="presParOf" srcId="{7E2460F0-42C2-43ED-84F8-98D08AD0C4EF}" destId="{F9FA5DDF-0415-4E57-AB24-8D7FE00B6FD9}" srcOrd="3" destOrd="0" presId="urn:microsoft.com/office/officeart/2005/8/layout/orgChart1"/>
    <dgm:cxn modelId="{09773A37-0ABB-4C59-85F3-67FE20EF94B6}" type="presParOf" srcId="{F9FA5DDF-0415-4E57-AB24-8D7FE00B6FD9}" destId="{549FE666-3E98-485E-9605-09F321697736}" srcOrd="0" destOrd="0" presId="urn:microsoft.com/office/officeart/2005/8/layout/orgChart1"/>
    <dgm:cxn modelId="{9917CCDD-1FF9-4563-919B-C60F5D41438E}" type="presParOf" srcId="{549FE666-3E98-485E-9605-09F321697736}" destId="{DBAB8E6A-EBF7-4104-B195-7DFA9AB769D8}" srcOrd="0" destOrd="0" presId="urn:microsoft.com/office/officeart/2005/8/layout/orgChart1"/>
    <dgm:cxn modelId="{9B60C31E-C6B3-4D06-8FB4-BBFCFE1D261F}" type="presParOf" srcId="{549FE666-3E98-485E-9605-09F321697736}" destId="{CDF036D6-0EEC-4C1D-916B-04A635EDD440}" srcOrd="1" destOrd="0" presId="urn:microsoft.com/office/officeart/2005/8/layout/orgChart1"/>
    <dgm:cxn modelId="{4433E05F-306D-493A-9D8E-BC08E3906D1D}" type="presParOf" srcId="{F9FA5DDF-0415-4E57-AB24-8D7FE00B6FD9}" destId="{D896E112-D320-4B29-8743-BEBB7EFFDDCE}" srcOrd="1" destOrd="0" presId="urn:microsoft.com/office/officeart/2005/8/layout/orgChart1"/>
    <dgm:cxn modelId="{FB457D1E-1DC0-4170-ABBF-D58BA9D1B733}" type="presParOf" srcId="{D896E112-D320-4B29-8743-BEBB7EFFDDCE}" destId="{479CE314-2088-472A-B9DD-B07A8E836E67}" srcOrd="0" destOrd="0" presId="urn:microsoft.com/office/officeart/2005/8/layout/orgChart1"/>
    <dgm:cxn modelId="{1648E8EB-4D8A-499D-A5F5-C03E468A88B5}" type="presParOf" srcId="{D896E112-D320-4B29-8743-BEBB7EFFDDCE}" destId="{4DB1F31C-9352-4421-B39B-5290A0BE4734}" srcOrd="1" destOrd="0" presId="urn:microsoft.com/office/officeart/2005/8/layout/orgChart1"/>
    <dgm:cxn modelId="{8612FF2A-4E17-4DE3-9728-7550D88A2212}" type="presParOf" srcId="{4DB1F31C-9352-4421-B39B-5290A0BE4734}" destId="{5BB0DF14-FC6A-4A4A-AEAC-3102AA0F8D88}" srcOrd="0" destOrd="0" presId="urn:microsoft.com/office/officeart/2005/8/layout/orgChart1"/>
    <dgm:cxn modelId="{5C22AA73-4942-4563-B294-CD7D17737ADC}" type="presParOf" srcId="{5BB0DF14-FC6A-4A4A-AEAC-3102AA0F8D88}" destId="{E1861D4C-2E5E-47CA-A6F6-670ADEA67AB0}" srcOrd="0" destOrd="0" presId="urn:microsoft.com/office/officeart/2005/8/layout/orgChart1"/>
    <dgm:cxn modelId="{B976EEC7-EA26-4CD7-B049-003C5B554F9C}" type="presParOf" srcId="{5BB0DF14-FC6A-4A4A-AEAC-3102AA0F8D88}" destId="{B61A478B-098C-4685-884D-1CD28DC546F4}" srcOrd="1" destOrd="0" presId="urn:microsoft.com/office/officeart/2005/8/layout/orgChart1"/>
    <dgm:cxn modelId="{477F3FC3-B372-4A8D-A8DA-BD45A3658BA6}" type="presParOf" srcId="{4DB1F31C-9352-4421-B39B-5290A0BE4734}" destId="{3DFE2F3C-1429-4019-B518-DD6B158F39CA}" srcOrd="1" destOrd="0" presId="urn:microsoft.com/office/officeart/2005/8/layout/orgChart1"/>
    <dgm:cxn modelId="{DAE68491-B3EF-4A44-8FF7-FFD36B7BAC24}" type="presParOf" srcId="{3DFE2F3C-1429-4019-B518-DD6B158F39CA}" destId="{F1C1C2E7-AC38-4D71-9E2F-5B5FF8A93CBD}" srcOrd="0" destOrd="0" presId="urn:microsoft.com/office/officeart/2005/8/layout/orgChart1"/>
    <dgm:cxn modelId="{29F62E40-55DE-41AF-AC37-654C0CA63358}" type="presParOf" srcId="{3DFE2F3C-1429-4019-B518-DD6B158F39CA}" destId="{117D9C4D-0713-4F57-B053-6FF1FAF43964}" srcOrd="1" destOrd="0" presId="urn:microsoft.com/office/officeart/2005/8/layout/orgChart1"/>
    <dgm:cxn modelId="{BF7362E7-20A6-4997-A12D-1E4FCFBE3B1B}" type="presParOf" srcId="{117D9C4D-0713-4F57-B053-6FF1FAF43964}" destId="{39D7C69F-B8B5-482D-BB46-4E4AFDE355B5}" srcOrd="0" destOrd="0" presId="urn:microsoft.com/office/officeart/2005/8/layout/orgChart1"/>
    <dgm:cxn modelId="{8182DE0B-4108-4178-AFB1-7544EFD0D2FA}" type="presParOf" srcId="{39D7C69F-B8B5-482D-BB46-4E4AFDE355B5}" destId="{8E294378-14AA-4858-95C5-20E1E339DD4C}" srcOrd="0" destOrd="0" presId="urn:microsoft.com/office/officeart/2005/8/layout/orgChart1"/>
    <dgm:cxn modelId="{B4BBF1ED-5600-4C72-BF39-C31D2EC99C0E}" type="presParOf" srcId="{39D7C69F-B8B5-482D-BB46-4E4AFDE355B5}" destId="{DABD104F-2464-418D-AA2D-618CF5C4DD46}" srcOrd="1" destOrd="0" presId="urn:microsoft.com/office/officeart/2005/8/layout/orgChart1"/>
    <dgm:cxn modelId="{FCE8F177-9334-42D6-AFA5-475FEAACB949}" type="presParOf" srcId="{117D9C4D-0713-4F57-B053-6FF1FAF43964}" destId="{20E1BD1C-992A-48CC-836B-FBB2C6039671}" srcOrd="1" destOrd="0" presId="urn:microsoft.com/office/officeart/2005/8/layout/orgChart1"/>
    <dgm:cxn modelId="{F95D3619-CF5F-4217-9D40-ABA058834A7C}" type="presParOf" srcId="{117D9C4D-0713-4F57-B053-6FF1FAF43964}" destId="{48D2E99F-CC64-4FF9-A3B8-5A63FDFE1E5D}" srcOrd="2" destOrd="0" presId="urn:microsoft.com/office/officeart/2005/8/layout/orgChart1"/>
    <dgm:cxn modelId="{67D05CB8-935A-42B6-AC1F-D84AB37E1108}" type="presParOf" srcId="{3DFE2F3C-1429-4019-B518-DD6B158F39CA}" destId="{BA1E4B33-B62D-444C-9D88-1EAF2EA6AD3F}" srcOrd="2" destOrd="0" presId="urn:microsoft.com/office/officeart/2005/8/layout/orgChart1"/>
    <dgm:cxn modelId="{1946C242-F7DE-4F83-9B6A-78E1B5195EF4}" type="presParOf" srcId="{3DFE2F3C-1429-4019-B518-DD6B158F39CA}" destId="{6E4E5853-E45B-486E-9AB4-7C3778020623}" srcOrd="3" destOrd="0" presId="urn:microsoft.com/office/officeart/2005/8/layout/orgChart1"/>
    <dgm:cxn modelId="{84027CA2-1AA2-440E-992C-32F60BE39CAE}" type="presParOf" srcId="{6E4E5853-E45B-486E-9AB4-7C3778020623}" destId="{F2DEAAB8-F155-49A1-9353-42BF7852B5C9}" srcOrd="0" destOrd="0" presId="urn:microsoft.com/office/officeart/2005/8/layout/orgChart1"/>
    <dgm:cxn modelId="{BE449B20-B147-415F-9722-FD552C3A3312}" type="presParOf" srcId="{F2DEAAB8-F155-49A1-9353-42BF7852B5C9}" destId="{9FF92B7E-6803-4135-9FA4-155CE7516CA0}" srcOrd="0" destOrd="0" presId="urn:microsoft.com/office/officeart/2005/8/layout/orgChart1"/>
    <dgm:cxn modelId="{DBE786AB-A483-4C53-87CA-27C1C00A4B0A}" type="presParOf" srcId="{F2DEAAB8-F155-49A1-9353-42BF7852B5C9}" destId="{64D423DA-EC46-411B-92EC-D6B0819BC422}" srcOrd="1" destOrd="0" presId="urn:microsoft.com/office/officeart/2005/8/layout/orgChart1"/>
    <dgm:cxn modelId="{947A644D-7019-40D2-A945-E0466FB17B10}" type="presParOf" srcId="{6E4E5853-E45B-486E-9AB4-7C3778020623}" destId="{6CBF3959-8B82-4CDB-A197-4E0F6DCD41F5}" srcOrd="1" destOrd="0" presId="urn:microsoft.com/office/officeart/2005/8/layout/orgChart1"/>
    <dgm:cxn modelId="{289C74C4-1C93-4CEC-92AB-8282EB2E0EA7}" type="presParOf" srcId="{6E4E5853-E45B-486E-9AB4-7C3778020623}" destId="{AA7430EB-E5AE-4C37-9481-865A8529DE84}" srcOrd="2" destOrd="0" presId="urn:microsoft.com/office/officeart/2005/8/layout/orgChart1"/>
    <dgm:cxn modelId="{60FDB66E-A148-41F6-9E7B-C71A94EFF535}" type="presParOf" srcId="{3DFE2F3C-1429-4019-B518-DD6B158F39CA}" destId="{2C87A48B-1E76-45C1-AA73-09D964B9A5A8}" srcOrd="4" destOrd="0" presId="urn:microsoft.com/office/officeart/2005/8/layout/orgChart1"/>
    <dgm:cxn modelId="{B08C6E5E-36F0-4C9C-B518-4B06BF57E823}" type="presParOf" srcId="{3DFE2F3C-1429-4019-B518-DD6B158F39CA}" destId="{3F0797DD-C915-4EB5-8763-921165CB20A3}" srcOrd="5" destOrd="0" presId="urn:microsoft.com/office/officeart/2005/8/layout/orgChart1"/>
    <dgm:cxn modelId="{58B782C0-3FB5-4597-8D3A-4B4ADB0E8CF3}" type="presParOf" srcId="{3F0797DD-C915-4EB5-8763-921165CB20A3}" destId="{3EBC5161-5A18-4699-8083-E7DBF1EB337E}" srcOrd="0" destOrd="0" presId="urn:microsoft.com/office/officeart/2005/8/layout/orgChart1"/>
    <dgm:cxn modelId="{71486204-E263-46D9-BA43-7BB404ACD6C3}" type="presParOf" srcId="{3EBC5161-5A18-4699-8083-E7DBF1EB337E}" destId="{A3708952-BAE1-4260-9814-9C5F40D54C68}" srcOrd="0" destOrd="0" presId="urn:microsoft.com/office/officeart/2005/8/layout/orgChart1"/>
    <dgm:cxn modelId="{4AB080AD-34BC-413E-B372-EAAE01786260}" type="presParOf" srcId="{3EBC5161-5A18-4699-8083-E7DBF1EB337E}" destId="{9AE93191-168C-4E6A-B0F8-8A26E921713E}" srcOrd="1" destOrd="0" presId="urn:microsoft.com/office/officeart/2005/8/layout/orgChart1"/>
    <dgm:cxn modelId="{6135CAF2-C1CF-49AC-B62A-54C01492D0CE}" type="presParOf" srcId="{3F0797DD-C915-4EB5-8763-921165CB20A3}" destId="{C0AD86C6-637E-465A-8107-CA4FD5110B98}" srcOrd="1" destOrd="0" presId="urn:microsoft.com/office/officeart/2005/8/layout/orgChart1"/>
    <dgm:cxn modelId="{F9BDBCAB-EA96-4E00-84E6-320DDA365564}" type="presParOf" srcId="{3F0797DD-C915-4EB5-8763-921165CB20A3}" destId="{1D853A17-4A43-47CE-9792-77358FFA356F}" srcOrd="2" destOrd="0" presId="urn:microsoft.com/office/officeart/2005/8/layout/orgChart1"/>
    <dgm:cxn modelId="{1B0781A9-FF6B-417A-BCC4-EBAFF4C11C47}" type="presParOf" srcId="{3DFE2F3C-1429-4019-B518-DD6B158F39CA}" destId="{A79DC8CB-65E2-49D4-92A6-A9F351B98CE0}" srcOrd="6" destOrd="0" presId="urn:microsoft.com/office/officeart/2005/8/layout/orgChart1"/>
    <dgm:cxn modelId="{5A47D95E-5514-4A95-A896-BF1FA655FEF8}" type="presParOf" srcId="{3DFE2F3C-1429-4019-B518-DD6B158F39CA}" destId="{E012A35D-9703-4453-BE5D-41EAAFC63957}" srcOrd="7" destOrd="0" presId="urn:microsoft.com/office/officeart/2005/8/layout/orgChart1"/>
    <dgm:cxn modelId="{6AA816E9-4555-417C-BAC1-D14DFC51A8F0}" type="presParOf" srcId="{E012A35D-9703-4453-BE5D-41EAAFC63957}" destId="{B5CF3763-7D26-4CB2-AF22-0FB6F1C4BFBC}" srcOrd="0" destOrd="0" presId="urn:microsoft.com/office/officeart/2005/8/layout/orgChart1"/>
    <dgm:cxn modelId="{F9AD4595-98BB-4760-8E13-2401986D6EB1}" type="presParOf" srcId="{B5CF3763-7D26-4CB2-AF22-0FB6F1C4BFBC}" destId="{033939C9-03A9-4FBA-9CD0-F7D1010F1F8D}" srcOrd="0" destOrd="0" presId="urn:microsoft.com/office/officeart/2005/8/layout/orgChart1"/>
    <dgm:cxn modelId="{4588C246-EA43-4808-AF29-49BC3D429DD1}" type="presParOf" srcId="{B5CF3763-7D26-4CB2-AF22-0FB6F1C4BFBC}" destId="{698197E1-AA65-4A97-BAC2-8B02BC17E12C}" srcOrd="1" destOrd="0" presId="urn:microsoft.com/office/officeart/2005/8/layout/orgChart1"/>
    <dgm:cxn modelId="{E5521F13-0F02-484A-ABC9-7786700293B4}" type="presParOf" srcId="{E012A35D-9703-4453-BE5D-41EAAFC63957}" destId="{01262072-8A4C-4B84-A229-EFF9975221BA}" srcOrd="1" destOrd="0" presId="urn:microsoft.com/office/officeart/2005/8/layout/orgChart1"/>
    <dgm:cxn modelId="{BCCD882C-2C9E-46C5-AE97-78D9FF6FC622}" type="presParOf" srcId="{E012A35D-9703-4453-BE5D-41EAAFC63957}" destId="{30C0A4CC-4249-4F39-A52A-7A5F43EBA125}" srcOrd="2" destOrd="0" presId="urn:microsoft.com/office/officeart/2005/8/layout/orgChart1"/>
    <dgm:cxn modelId="{B641D172-E0B9-4200-94EA-8F1810FBDFDB}" type="presParOf" srcId="{4DB1F31C-9352-4421-B39B-5290A0BE4734}" destId="{CEEF70FB-5A68-4920-A232-24996D1A1672}" srcOrd="2" destOrd="0" presId="urn:microsoft.com/office/officeart/2005/8/layout/orgChart1"/>
    <dgm:cxn modelId="{2A57B816-874E-4882-A679-6E5D733DC86E}" type="presParOf" srcId="{F9FA5DDF-0415-4E57-AB24-8D7FE00B6FD9}" destId="{37C2C798-2FF2-4018-B174-69FB8C0B1239}" srcOrd="2" destOrd="0" presId="urn:microsoft.com/office/officeart/2005/8/layout/orgChart1"/>
    <dgm:cxn modelId="{DB8031AE-4E7D-462F-A037-19251B465688}" type="presParOf" srcId="{C78D6821-E762-41FA-B8B5-9C752016BBC3}" destId="{CD7112A3-1AD2-4406-BD20-4F0EECF6B466}" srcOrd="2" destOrd="0" presId="urn:microsoft.com/office/officeart/2005/8/layout/orgChart1"/>
    <dgm:cxn modelId="{C3E4F2FE-A84F-4646-9EB1-9F553E62CE88}" type="presParOf" srcId="{CDBF3FD9-4A94-4D77-95B1-5E184CFFCA8D}" destId="{D8985D53-806A-4562-A351-345C3A70C6EB}" srcOrd="2" destOrd="0" presId="urn:microsoft.com/office/officeart/2005/8/layout/orgChart1"/>
    <dgm:cxn modelId="{CE6146E0-51CF-4CFE-8BB0-A898817B0FAE}" type="presParOf" srcId="{CDBF3FD9-4A94-4D77-95B1-5E184CFFCA8D}" destId="{5984E288-6488-454C-B0F0-2BAE242F0707}" srcOrd="3" destOrd="0" presId="urn:microsoft.com/office/officeart/2005/8/layout/orgChart1"/>
    <dgm:cxn modelId="{D99F312F-F42C-4167-B3AB-E37AFD3459D3}" type="presParOf" srcId="{5984E288-6488-454C-B0F0-2BAE242F0707}" destId="{BB168021-D692-4F44-ACA3-8ABB9C873709}" srcOrd="0" destOrd="0" presId="urn:microsoft.com/office/officeart/2005/8/layout/orgChart1"/>
    <dgm:cxn modelId="{E2713124-1EA1-4C13-96FD-C3476EB8CB23}" type="presParOf" srcId="{BB168021-D692-4F44-ACA3-8ABB9C873709}" destId="{BD25DF86-D8E4-4730-B1FC-A3F46648C805}" srcOrd="0" destOrd="0" presId="urn:microsoft.com/office/officeart/2005/8/layout/orgChart1"/>
    <dgm:cxn modelId="{7D461CEE-A968-46A4-B460-FDB6FFE3ADD7}" type="presParOf" srcId="{BB168021-D692-4F44-ACA3-8ABB9C873709}" destId="{7113CDD3-A57C-4DD7-A537-1DE7E39B7048}" srcOrd="1" destOrd="0" presId="urn:microsoft.com/office/officeart/2005/8/layout/orgChart1"/>
    <dgm:cxn modelId="{F81F1ED8-5500-4941-9939-4FC84817C038}" type="presParOf" srcId="{5984E288-6488-454C-B0F0-2BAE242F0707}" destId="{5AD614D8-487B-4EC5-97F9-930B9421C23F}" srcOrd="1" destOrd="0" presId="urn:microsoft.com/office/officeart/2005/8/layout/orgChart1"/>
    <dgm:cxn modelId="{9D46C092-D87E-4119-8D33-C60D2F118230}" type="presParOf" srcId="{5AD614D8-487B-4EC5-97F9-930B9421C23F}" destId="{5384B3CF-18B3-4B06-98C3-4FCD79385EDA}" srcOrd="0" destOrd="0" presId="urn:microsoft.com/office/officeart/2005/8/layout/orgChart1"/>
    <dgm:cxn modelId="{5D0E9A15-2B8B-40FF-A39C-CCDEC37AD567}" type="presParOf" srcId="{5AD614D8-487B-4EC5-97F9-930B9421C23F}" destId="{4966A7AE-DBEF-4A5A-A027-9A19E1618723}" srcOrd="1" destOrd="0" presId="urn:microsoft.com/office/officeart/2005/8/layout/orgChart1"/>
    <dgm:cxn modelId="{E248B2B6-C125-48FD-994E-27F6CC39B550}" type="presParOf" srcId="{4966A7AE-DBEF-4A5A-A027-9A19E1618723}" destId="{A3BBB6E3-BEC1-4F4F-B95D-BE0BB15C6972}" srcOrd="0" destOrd="0" presId="urn:microsoft.com/office/officeart/2005/8/layout/orgChart1"/>
    <dgm:cxn modelId="{71CB53FC-C260-4E66-B89F-343A8FB3D05D}" type="presParOf" srcId="{A3BBB6E3-BEC1-4F4F-B95D-BE0BB15C6972}" destId="{0C36CC09-5E61-4D6F-9C3D-19B70239568C}" srcOrd="0" destOrd="0" presId="urn:microsoft.com/office/officeart/2005/8/layout/orgChart1"/>
    <dgm:cxn modelId="{8D1BD329-C04B-448B-86D9-5FD0DC9454A1}" type="presParOf" srcId="{A3BBB6E3-BEC1-4F4F-B95D-BE0BB15C6972}" destId="{4ADB94F5-A358-4773-89C3-31FBE87B0328}" srcOrd="1" destOrd="0" presId="urn:microsoft.com/office/officeart/2005/8/layout/orgChart1"/>
    <dgm:cxn modelId="{0C8F634A-074D-439D-96C2-07F2BC535A29}" type="presParOf" srcId="{4966A7AE-DBEF-4A5A-A027-9A19E1618723}" destId="{25B3A574-6F9A-449A-ADA8-100F8473BAF9}" srcOrd="1" destOrd="0" presId="urn:microsoft.com/office/officeart/2005/8/layout/orgChart1"/>
    <dgm:cxn modelId="{4CDE8373-1CB0-475B-BE6C-A122F96024C0}" type="presParOf" srcId="{25B3A574-6F9A-449A-ADA8-100F8473BAF9}" destId="{9A5A126A-95A0-4FE4-961D-43E5F64DD51A}" srcOrd="0" destOrd="0" presId="urn:microsoft.com/office/officeart/2005/8/layout/orgChart1"/>
    <dgm:cxn modelId="{23F3B2FC-999A-4FFE-8EE4-4BA6B9CE5CA4}" type="presParOf" srcId="{25B3A574-6F9A-449A-ADA8-100F8473BAF9}" destId="{5571697F-DD9C-46B1-BDCE-39C19F6B419D}" srcOrd="1" destOrd="0" presId="urn:microsoft.com/office/officeart/2005/8/layout/orgChart1"/>
    <dgm:cxn modelId="{9E2B94C6-E9B9-4C95-AF5D-FA8A1E2D438E}" type="presParOf" srcId="{5571697F-DD9C-46B1-BDCE-39C19F6B419D}" destId="{2A43C52A-0D07-4351-9EE2-D825A2731CE9}" srcOrd="0" destOrd="0" presId="urn:microsoft.com/office/officeart/2005/8/layout/orgChart1"/>
    <dgm:cxn modelId="{B755409C-B54E-45C7-8828-32E71D078C33}" type="presParOf" srcId="{2A43C52A-0D07-4351-9EE2-D825A2731CE9}" destId="{B9AA0148-A18E-4874-B6E8-B5E6C978FF9C}" srcOrd="0" destOrd="0" presId="urn:microsoft.com/office/officeart/2005/8/layout/orgChart1"/>
    <dgm:cxn modelId="{CA46A037-8A8B-4E2F-BE70-6D8413A77C89}" type="presParOf" srcId="{2A43C52A-0D07-4351-9EE2-D825A2731CE9}" destId="{392BB982-C5B1-4935-ACE6-A452B7BFFE40}" srcOrd="1" destOrd="0" presId="urn:microsoft.com/office/officeart/2005/8/layout/orgChart1"/>
    <dgm:cxn modelId="{4570A0B6-4966-4988-B1D8-8C0FE4DA3FB3}" type="presParOf" srcId="{5571697F-DD9C-46B1-BDCE-39C19F6B419D}" destId="{F65CE02D-8B03-4899-9650-2DC92BB2B333}" srcOrd="1" destOrd="0" presId="urn:microsoft.com/office/officeart/2005/8/layout/orgChart1"/>
    <dgm:cxn modelId="{629461B6-ECF4-41DA-ABD7-AA05AE66CD62}" type="presParOf" srcId="{F65CE02D-8B03-4899-9650-2DC92BB2B333}" destId="{B378358E-AC61-42AA-9047-42F99FF1E05F}" srcOrd="0" destOrd="0" presId="urn:microsoft.com/office/officeart/2005/8/layout/orgChart1"/>
    <dgm:cxn modelId="{97DDC799-B2C0-4CA8-8646-6886CC0F1D56}" type="presParOf" srcId="{F65CE02D-8B03-4899-9650-2DC92BB2B333}" destId="{33C7CE3D-9222-4020-BC7A-359F8711BBBE}" srcOrd="1" destOrd="0" presId="urn:microsoft.com/office/officeart/2005/8/layout/orgChart1"/>
    <dgm:cxn modelId="{05B06C0A-0C66-4B47-AC43-5E6A0DBC9A9E}" type="presParOf" srcId="{33C7CE3D-9222-4020-BC7A-359F8711BBBE}" destId="{3032F05E-D1F7-47BE-A148-F101F8C5DF8D}" srcOrd="0" destOrd="0" presId="urn:microsoft.com/office/officeart/2005/8/layout/orgChart1"/>
    <dgm:cxn modelId="{8DC87B4B-F60F-4E20-97B5-1BF624F7C110}" type="presParOf" srcId="{3032F05E-D1F7-47BE-A148-F101F8C5DF8D}" destId="{B222055D-490C-4E19-BE2F-48F9C5DD7A75}" srcOrd="0" destOrd="0" presId="urn:microsoft.com/office/officeart/2005/8/layout/orgChart1"/>
    <dgm:cxn modelId="{16C1E6B8-98E4-43A2-B29E-045139B333F1}" type="presParOf" srcId="{3032F05E-D1F7-47BE-A148-F101F8C5DF8D}" destId="{A7A71139-3528-4485-A7C6-BC864C30C276}" srcOrd="1" destOrd="0" presId="urn:microsoft.com/office/officeart/2005/8/layout/orgChart1"/>
    <dgm:cxn modelId="{AB6D1D04-1520-4441-9BD0-A860CD853CA9}" type="presParOf" srcId="{33C7CE3D-9222-4020-BC7A-359F8711BBBE}" destId="{F532B104-4123-4639-8927-16B49A0258AD}" srcOrd="1" destOrd="0" presId="urn:microsoft.com/office/officeart/2005/8/layout/orgChart1"/>
    <dgm:cxn modelId="{14E30597-8D13-4176-8883-769C8AABBFDC}" type="presParOf" srcId="{33C7CE3D-9222-4020-BC7A-359F8711BBBE}" destId="{22DC6BA5-793B-4F44-A6E4-E74BFEF17762}" srcOrd="2" destOrd="0" presId="urn:microsoft.com/office/officeart/2005/8/layout/orgChart1"/>
    <dgm:cxn modelId="{006F4D40-50F1-429F-8A8D-8F27803DA0C3}" type="presParOf" srcId="{F65CE02D-8B03-4899-9650-2DC92BB2B333}" destId="{468618F6-9F9F-40E8-923B-1053954ECF1A}" srcOrd="2" destOrd="0" presId="urn:microsoft.com/office/officeart/2005/8/layout/orgChart1"/>
    <dgm:cxn modelId="{0C1B9DB4-13BC-4D13-88BA-058F99CBC62E}" type="presParOf" srcId="{F65CE02D-8B03-4899-9650-2DC92BB2B333}" destId="{7E6380BC-67F2-49F6-85D4-D6D86D580DE1}" srcOrd="3" destOrd="0" presId="urn:microsoft.com/office/officeart/2005/8/layout/orgChart1"/>
    <dgm:cxn modelId="{F35E32D3-B887-4732-9B53-EC4D2B7FE6AA}" type="presParOf" srcId="{7E6380BC-67F2-49F6-85D4-D6D86D580DE1}" destId="{DB1CDFEB-8FD5-47E7-97D8-332002648BFA}" srcOrd="0" destOrd="0" presId="urn:microsoft.com/office/officeart/2005/8/layout/orgChart1"/>
    <dgm:cxn modelId="{C70A414A-A4EB-4A28-99FA-D1E799281F86}" type="presParOf" srcId="{DB1CDFEB-8FD5-47E7-97D8-332002648BFA}" destId="{9852162E-38B5-445C-9C31-F8F6E668AF99}" srcOrd="0" destOrd="0" presId="urn:microsoft.com/office/officeart/2005/8/layout/orgChart1"/>
    <dgm:cxn modelId="{AC61E4BB-E7EB-40EF-A9B3-31618DAC1DAD}" type="presParOf" srcId="{DB1CDFEB-8FD5-47E7-97D8-332002648BFA}" destId="{B47A129F-63A9-4D29-B784-FFAD28C687DA}" srcOrd="1" destOrd="0" presId="urn:microsoft.com/office/officeart/2005/8/layout/orgChart1"/>
    <dgm:cxn modelId="{498406DE-64F7-4452-866F-8E646C6C29C4}" type="presParOf" srcId="{7E6380BC-67F2-49F6-85D4-D6D86D580DE1}" destId="{4872B5C5-6DAD-4A93-8228-1CD7D9B0E730}" srcOrd="1" destOrd="0" presId="urn:microsoft.com/office/officeart/2005/8/layout/orgChart1"/>
    <dgm:cxn modelId="{5DAEF423-42BD-4991-9475-3B23F2B72789}" type="presParOf" srcId="{7E6380BC-67F2-49F6-85D4-D6D86D580DE1}" destId="{5AA19C06-01F4-453C-97DF-49CEE7EB3BB6}" srcOrd="2" destOrd="0" presId="urn:microsoft.com/office/officeart/2005/8/layout/orgChart1"/>
    <dgm:cxn modelId="{8D547A3A-B587-44FF-A7D3-6192E470900F}" type="presParOf" srcId="{5571697F-DD9C-46B1-BDCE-39C19F6B419D}" destId="{B0FE42D7-427A-4800-A6C6-4C97BCF9DE0B}" srcOrd="2" destOrd="0" presId="urn:microsoft.com/office/officeart/2005/8/layout/orgChart1"/>
    <dgm:cxn modelId="{375A52E4-A734-4D42-A378-84505C398F76}" type="presParOf" srcId="{25B3A574-6F9A-449A-ADA8-100F8473BAF9}" destId="{FA369501-AA20-4B61-8DE3-29DCFEBBEBD1}" srcOrd="2" destOrd="0" presId="urn:microsoft.com/office/officeart/2005/8/layout/orgChart1"/>
    <dgm:cxn modelId="{EE88CA62-8A78-4EB9-B167-96CC23A47ECE}" type="presParOf" srcId="{25B3A574-6F9A-449A-ADA8-100F8473BAF9}" destId="{BF75F753-EBE6-4770-925F-FA251A0D4AC0}" srcOrd="3" destOrd="0" presId="urn:microsoft.com/office/officeart/2005/8/layout/orgChart1"/>
    <dgm:cxn modelId="{10C7E084-CC9D-497E-AC75-CA5F4FE3CE4D}" type="presParOf" srcId="{BF75F753-EBE6-4770-925F-FA251A0D4AC0}" destId="{B4DC4B3D-7D9E-4CAF-9770-E0669FEA01F1}" srcOrd="0" destOrd="0" presId="urn:microsoft.com/office/officeart/2005/8/layout/orgChart1"/>
    <dgm:cxn modelId="{DF58484A-9239-4A34-901F-00755787ACDF}" type="presParOf" srcId="{B4DC4B3D-7D9E-4CAF-9770-E0669FEA01F1}" destId="{E8A5A53C-1A0C-459E-AACD-AD6CB8424DA2}" srcOrd="0" destOrd="0" presId="urn:microsoft.com/office/officeart/2005/8/layout/orgChart1"/>
    <dgm:cxn modelId="{DD2BC154-35ED-46B5-8AC1-C2F908B5C491}" type="presParOf" srcId="{B4DC4B3D-7D9E-4CAF-9770-E0669FEA01F1}" destId="{C5129269-E12C-4F12-941C-4DE21907A152}" srcOrd="1" destOrd="0" presId="urn:microsoft.com/office/officeart/2005/8/layout/orgChart1"/>
    <dgm:cxn modelId="{1D8F8961-D397-409E-983A-1B493F423AB7}" type="presParOf" srcId="{BF75F753-EBE6-4770-925F-FA251A0D4AC0}" destId="{0D91E2CB-47E3-447B-AEEF-572D08473541}" srcOrd="1" destOrd="0" presId="urn:microsoft.com/office/officeart/2005/8/layout/orgChart1"/>
    <dgm:cxn modelId="{E1CB434F-0E96-4D91-BE72-7E02525507AE}" type="presParOf" srcId="{0D91E2CB-47E3-447B-AEEF-572D08473541}" destId="{16D80241-F086-4DE8-B19C-C0969E9EB238}" srcOrd="0" destOrd="0" presId="urn:microsoft.com/office/officeart/2005/8/layout/orgChart1"/>
    <dgm:cxn modelId="{6EA4E490-E05A-4047-8206-3CD712BC06D9}" type="presParOf" srcId="{0D91E2CB-47E3-447B-AEEF-572D08473541}" destId="{2D5D2BA8-B566-4D5A-A50A-25A0DBF5DF0C}" srcOrd="1" destOrd="0" presId="urn:microsoft.com/office/officeart/2005/8/layout/orgChart1"/>
    <dgm:cxn modelId="{C9BE6600-C3BD-4E4A-9E10-A701670D6596}" type="presParOf" srcId="{2D5D2BA8-B566-4D5A-A50A-25A0DBF5DF0C}" destId="{A8CACB56-3499-4096-8DC8-A258574CE6A6}" srcOrd="0" destOrd="0" presId="urn:microsoft.com/office/officeart/2005/8/layout/orgChart1"/>
    <dgm:cxn modelId="{1EFD9A0D-B756-4655-B7F9-50C700BA1D28}" type="presParOf" srcId="{A8CACB56-3499-4096-8DC8-A258574CE6A6}" destId="{A2F33B5E-D89E-42AD-9617-B66F583815C2}" srcOrd="0" destOrd="0" presId="urn:microsoft.com/office/officeart/2005/8/layout/orgChart1"/>
    <dgm:cxn modelId="{72FF8A92-13A1-4047-8826-B747BC290FCA}" type="presParOf" srcId="{A8CACB56-3499-4096-8DC8-A258574CE6A6}" destId="{FF2EACF2-A60E-468D-871A-5E536918C15D}" srcOrd="1" destOrd="0" presId="urn:microsoft.com/office/officeart/2005/8/layout/orgChart1"/>
    <dgm:cxn modelId="{B4470783-CA7D-4A95-B24B-723247E55BDA}" type="presParOf" srcId="{2D5D2BA8-B566-4D5A-A50A-25A0DBF5DF0C}" destId="{09E04A62-03F0-45DC-91D8-6A7F91FB2A4A}" srcOrd="1" destOrd="0" presId="urn:microsoft.com/office/officeart/2005/8/layout/orgChart1"/>
    <dgm:cxn modelId="{008A6BC1-AD86-49DE-B5D0-9E1792FF9C6D}" type="presParOf" srcId="{2D5D2BA8-B566-4D5A-A50A-25A0DBF5DF0C}" destId="{092A1538-3056-4D2B-A082-B3FC77345784}" srcOrd="2" destOrd="0" presId="urn:microsoft.com/office/officeart/2005/8/layout/orgChart1"/>
    <dgm:cxn modelId="{C37165AF-80DB-43E3-BCF1-480F6DCF7E8E}" type="presParOf" srcId="{0D91E2CB-47E3-447B-AEEF-572D08473541}" destId="{0B7D6CA1-A8F2-4FC9-AA54-E9CB8096B6AE}" srcOrd="2" destOrd="0" presId="urn:microsoft.com/office/officeart/2005/8/layout/orgChart1"/>
    <dgm:cxn modelId="{52CF9F63-5DB8-45BA-A921-90917CF32EDA}" type="presParOf" srcId="{0D91E2CB-47E3-447B-AEEF-572D08473541}" destId="{4CF0FCC7-8DFF-4F37-8661-4B819FE7B2EB}" srcOrd="3" destOrd="0" presId="urn:microsoft.com/office/officeart/2005/8/layout/orgChart1"/>
    <dgm:cxn modelId="{FD32931A-7FBC-4662-A73E-7022D631A275}" type="presParOf" srcId="{4CF0FCC7-8DFF-4F37-8661-4B819FE7B2EB}" destId="{E9A36599-9720-489B-8D40-9EF4FD41CFE2}" srcOrd="0" destOrd="0" presId="urn:microsoft.com/office/officeart/2005/8/layout/orgChart1"/>
    <dgm:cxn modelId="{C3A0D64B-F57F-46B6-A768-B12412F1F743}" type="presParOf" srcId="{E9A36599-9720-489B-8D40-9EF4FD41CFE2}" destId="{5D038000-2850-4634-A10A-7FED275504EA}" srcOrd="0" destOrd="0" presId="urn:microsoft.com/office/officeart/2005/8/layout/orgChart1"/>
    <dgm:cxn modelId="{A4502175-BBA3-4DB4-9052-695E1206D587}" type="presParOf" srcId="{E9A36599-9720-489B-8D40-9EF4FD41CFE2}" destId="{2778B3A1-0B34-47FD-9686-917412C92929}" srcOrd="1" destOrd="0" presId="urn:microsoft.com/office/officeart/2005/8/layout/orgChart1"/>
    <dgm:cxn modelId="{955C94F1-BB28-4BBB-B607-192F34D75EA6}" type="presParOf" srcId="{4CF0FCC7-8DFF-4F37-8661-4B819FE7B2EB}" destId="{02E40ABD-1E6D-4B22-AC31-FD46F1719EDD}" srcOrd="1" destOrd="0" presId="urn:microsoft.com/office/officeart/2005/8/layout/orgChart1"/>
    <dgm:cxn modelId="{A44A0652-594F-479C-A3D6-29DF060582C3}" type="presParOf" srcId="{4CF0FCC7-8DFF-4F37-8661-4B819FE7B2EB}" destId="{DE48F72B-0EBB-4488-8999-42CEF18CA135}" srcOrd="2" destOrd="0" presId="urn:microsoft.com/office/officeart/2005/8/layout/orgChart1"/>
    <dgm:cxn modelId="{A29F8963-DA19-4D84-843B-E49464658C3D}" type="presParOf" srcId="{0D91E2CB-47E3-447B-AEEF-572D08473541}" destId="{9C3CC717-8EE3-4D8C-8C8B-C1CF3643730F}" srcOrd="4" destOrd="0" presId="urn:microsoft.com/office/officeart/2005/8/layout/orgChart1"/>
    <dgm:cxn modelId="{43CFAF99-830F-4884-87E6-DB8CBD0E91EA}" type="presParOf" srcId="{0D91E2CB-47E3-447B-AEEF-572D08473541}" destId="{6AF7DA44-BFA2-48EF-9080-B84439844D70}" srcOrd="5" destOrd="0" presId="urn:microsoft.com/office/officeart/2005/8/layout/orgChart1"/>
    <dgm:cxn modelId="{99652A0D-77FA-438F-B8AA-0346560B56AB}" type="presParOf" srcId="{6AF7DA44-BFA2-48EF-9080-B84439844D70}" destId="{6E06F35E-4973-46E6-98D7-6FAB57655B7A}" srcOrd="0" destOrd="0" presId="urn:microsoft.com/office/officeart/2005/8/layout/orgChart1"/>
    <dgm:cxn modelId="{199BAB91-82AC-4432-BCAA-77EA488F7E7B}" type="presParOf" srcId="{6E06F35E-4973-46E6-98D7-6FAB57655B7A}" destId="{D717EEB3-2F52-448B-828A-DA9C0E6ED07F}" srcOrd="0" destOrd="0" presId="urn:microsoft.com/office/officeart/2005/8/layout/orgChart1"/>
    <dgm:cxn modelId="{CC09FCDB-CFD2-4F18-B6AA-2D9F9BAC832E}" type="presParOf" srcId="{6E06F35E-4973-46E6-98D7-6FAB57655B7A}" destId="{4D35B371-18BD-4B65-8836-06CB86BAB21F}" srcOrd="1" destOrd="0" presId="urn:microsoft.com/office/officeart/2005/8/layout/orgChart1"/>
    <dgm:cxn modelId="{1C612DFF-1907-48AE-9751-0F1BEF11B0CE}" type="presParOf" srcId="{6AF7DA44-BFA2-48EF-9080-B84439844D70}" destId="{8C1BE5DD-40B1-4C49-8957-47E033428E76}" srcOrd="1" destOrd="0" presId="urn:microsoft.com/office/officeart/2005/8/layout/orgChart1"/>
    <dgm:cxn modelId="{FD1C8187-C46D-4F41-82DD-3739CF233138}" type="presParOf" srcId="{6AF7DA44-BFA2-48EF-9080-B84439844D70}" destId="{8851690A-4A53-4C08-A63F-729D26FA1815}" srcOrd="2" destOrd="0" presId="urn:microsoft.com/office/officeart/2005/8/layout/orgChart1"/>
    <dgm:cxn modelId="{4311248B-7BB1-44BE-B014-F44C9420AD36}" type="presParOf" srcId="{BF75F753-EBE6-4770-925F-FA251A0D4AC0}" destId="{70F0CEB5-AB77-4FFE-AE4E-FD7446D5E685}" srcOrd="2" destOrd="0" presId="urn:microsoft.com/office/officeart/2005/8/layout/orgChart1"/>
    <dgm:cxn modelId="{6F40F34E-6CBE-45C8-9E24-B12008C60EAD}" type="presParOf" srcId="{25B3A574-6F9A-449A-ADA8-100F8473BAF9}" destId="{94D86CD3-D111-485F-B856-F144A0BFFBEF}" srcOrd="4" destOrd="0" presId="urn:microsoft.com/office/officeart/2005/8/layout/orgChart1"/>
    <dgm:cxn modelId="{0A37D7A1-8478-439A-A8D8-C03AC735793A}" type="presParOf" srcId="{25B3A574-6F9A-449A-ADA8-100F8473BAF9}" destId="{F71744A6-A03B-48F7-A005-FC293A29E1B9}" srcOrd="5" destOrd="0" presId="urn:microsoft.com/office/officeart/2005/8/layout/orgChart1"/>
    <dgm:cxn modelId="{79EE2B03-3A66-4D78-962F-68858692795E}" type="presParOf" srcId="{F71744A6-A03B-48F7-A005-FC293A29E1B9}" destId="{C8F37A07-0A3F-4216-A7EE-E2C1DD18ACD4}" srcOrd="0" destOrd="0" presId="urn:microsoft.com/office/officeart/2005/8/layout/orgChart1"/>
    <dgm:cxn modelId="{C4AA32DA-0956-4575-9E34-B6F1BFFD1EC4}" type="presParOf" srcId="{C8F37A07-0A3F-4216-A7EE-E2C1DD18ACD4}" destId="{C76455E4-0AB3-44F2-8AC4-8BFBC93344DA}" srcOrd="0" destOrd="0" presId="urn:microsoft.com/office/officeart/2005/8/layout/orgChart1"/>
    <dgm:cxn modelId="{41A86CFD-CE84-4B9D-AF90-7872FA408650}" type="presParOf" srcId="{C8F37A07-0A3F-4216-A7EE-E2C1DD18ACD4}" destId="{7817B66D-C819-42C8-8FC1-0A94328CD34C}" srcOrd="1" destOrd="0" presId="urn:microsoft.com/office/officeart/2005/8/layout/orgChart1"/>
    <dgm:cxn modelId="{F254E392-2D04-4F66-B3D2-68FE8F603458}" type="presParOf" srcId="{F71744A6-A03B-48F7-A005-FC293A29E1B9}" destId="{86F8A794-3D50-473D-8821-38A93E91D3A6}" srcOrd="1" destOrd="0" presId="urn:microsoft.com/office/officeart/2005/8/layout/orgChart1"/>
    <dgm:cxn modelId="{E9DF891C-6C2F-4F11-8BA7-FA9D438F7DD8}" type="presParOf" srcId="{86F8A794-3D50-473D-8821-38A93E91D3A6}" destId="{D03D24EC-44EA-4C75-893F-0A9CAE07EC7C}" srcOrd="0" destOrd="0" presId="urn:microsoft.com/office/officeart/2005/8/layout/orgChart1"/>
    <dgm:cxn modelId="{44948A5E-D8E9-49FF-BE3F-B4837156C9D7}" type="presParOf" srcId="{86F8A794-3D50-473D-8821-38A93E91D3A6}" destId="{AF9CDCC1-7F11-4305-BC41-4B66C2679FDE}" srcOrd="1" destOrd="0" presId="urn:microsoft.com/office/officeart/2005/8/layout/orgChart1"/>
    <dgm:cxn modelId="{F17E2D4E-87A9-4713-98B2-10BBC0F7021B}" type="presParOf" srcId="{AF9CDCC1-7F11-4305-BC41-4B66C2679FDE}" destId="{D71E044C-F5F2-4B78-A890-1FC571612F84}" srcOrd="0" destOrd="0" presId="urn:microsoft.com/office/officeart/2005/8/layout/orgChart1"/>
    <dgm:cxn modelId="{B1747D96-E032-4E5F-8829-9AC817CD8BF5}" type="presParOf" srcId="{D71E044C-F5F2-4B78-A890-1FC571612F84}" destId="{873963AE-297E-4338-A619-003F63167461}" srcOrd="0" destOrd="0" presId="urn:microsoft.com/office/officeart/2005/8/layout/orgChart1"/>
    <dgm:cxn modelId="{71156FEB-B9FC-4DF2-ADD2-8DAF33D96F1D}" type="presParOf" srcId="{D71E044C-F5F2-4B78-A890-1FC571612F84}" destId="{B2F3B79D-D296-4444-A6F6-373C31A7833F}" srcOrd="1" destOrd="0" presId="urn:microsoft.com/office/officeart/2005/8/layout/orgChart1"/>
    <dgm:cxn modelId="{7A665FE9-0B0C-4CCC-81B7-E297599E6E4D}" type="presParOf" srcId="{AF9CDCC1-7F11-4305-BC41-4B66C2679FDE}" destId="{439055A0-C6FD-42F7-9B38-70FEA0263844}" srcOrd="1" destOrd="0" presId="urn:microsoft.com/office/officeart/2005/8/layout/orgChart1"/>
    <dgm:cxn modelId="{4C8BAA1E-1B2A-4E7F-992A-27CF15A33E1C}" type="presParOf" srcId="{AF9CDCC1-7F11-4305-BC41-4B66C2679FDE}" destId="{224B4FAD-9449-48D9-8A27-8292CC34CAA0}" srcOrd="2" destOrd="0" presId="urn:microsoft.com/office/officeart/2005/8/layout/orgChart1"/>
    <dgm:cxn modelId="{9A10EB87-BDDA-4FB9-984A-A44CC1CF1E0F}" type="presParOf" srcId="{F71744A6-A03B-48F7-A005-FC293A29E1B9}" destId="{4F7317AC-01C6-4070-9ED2-3F2759C39398}" srcOrd="2" destOrd="0" presId="urn:microsoft.com/office/officeart/2005/8/layout/orgChart1"/>
    <dgm:cxn modelId="{98E7C44A-1D42-47DC-88AA-A171032674A7}" type="presParOf" srcId="{4966A7AE-DBEF-4A5A-A027-9A19E1618723}" destId="{9A8B140D-BA97-40F9-90C6-5FD58CF23C5E}" srcOrd="2" destOrd="0" presId="urn:microsoft.com/office/officeart/2005/8/layout/orgChart1"/>
    <dgm:cxn modelId="{FC46561B-72F8-425F-9DDD-BEC134FD163B}" type="presParOf" srcId="{5984E288-6488-454C-B0F0-2BAE242F0707}" destId="{A1519B56-1F8B-4AFC-9223-9EB14616879C}" srcOrd="2" destOrd="0" presId="urn:microsoft.com/office/officeart/2005/8/layout/orgChart1"/>
    <dgm:cxn modelId="{47CB6CEF-5264-425E-A692-B2A29B59C4EC}" type="presParOf" srcId="{CDBF3FD9-4A94-4D77-95B1-5E184CFFCA8D}" destId="{E16D9BFD-8E13-49D1-8A08-645FF9DD4650}" srcOrd="4" destOrd="0" presId="urn:microsoft.com/office/officeart/2005/8/layout/orgChart1"/>
    <dgm:cxn modelId="{99A92A44-32D2-4232-BAD2-4A9911EBDD35}" type="presParOf" srcId="{CDBF3FD9-4A94-4D77-95B1-5E184CFFCA8D}" destId="{688809EC-0738-4ED7-96A8-C1751E4ABF8D}" srcOrd="5" destOrd="0" presId="urn:microsoft.com/office/officeart/2005/8/layout/orgChart1"/>
    <dgm:cxn modelId="{AB8E1EBD-A448-4744-A1B7-CA5243FD73AC}" type="presParOf" srcId="{688809EC-0738-4ED7-96A8-C1751E4ABF8D}" destId="{2FCB8EED-0BAF-48E6-9317-4DC2487D1D32}" srcOrd="0" destOrd="0" presId="urn:microsoft.com/office/officeart/2005/8/layout/orgChart1"/>
    <dgm:cxn modelId="{A0CF5726-747E-456A-8187-BDB9964A152E}" type="presParOf" srcId="{2FCB8EED-0BAF-48E6-9317-4DC2487D1D32}" destId="{F60FB107-AAEB-4396-BE21-8BB8C601EA67}" srcOrd="0" destOrd="0" presId="urn:microsoft.com/office/officeart/2005/8/layout/orgChart1"/>
    <dgm:cxn modelId="{06D4790E-A244-4201-8F3B-0B28E300311B}" type="presParOf" srcId="{2FCB8EED-0BAF-48E6-9317-4DC2487D1D32}" destId="{5AB172B8-6321-4DCE-BC55-A1AA2B8DF9F5}" srcOrd="1" destOrd="0" presId="urn:microsoft.com/office/officeart/2005/8/layout/orgChart1"/>
    <dgm:cxn modelId="{4D61DB10-5AFD-42F3-AD0D-8D9796AA42E1}" type="presParOf" srcId="{688809EC-0738-4ED7-96A8-C1751E4ABF8D}" destId="{EBC3AEE7-1D86-489D-886D-1AEDCAE90102}" srcOrd="1" destOrd="0" presId="urn:microsoft.com/office/officeart/2005/8/layout/orgChart1"/>
    <dgm:cxn modelId="{62A769DC-B65C-4A7A-A048-7DDE2CD5AF9A}" type="presParOf" srcId="{EBC3AEE7-1D86-489D-886D-1AEDCAE90102}" destId="{2B9ACE84-153E-4C5D-B8B2-5A1B98667BCA}" srcOrd="0" destOrd="0" presId="urn:microsoft.com/office/officeart/2005/8/layout/orgChart1"/>
    <dgm:cxn modelId="{C2D48AED-75F3-48B3-B598-89C0AF4D3FF3}" type="presParOf" srcId="{EBC3AEE7-1D86-489D-886D-1AEDCAE90102}" destId="{0E4D410E-7646-437F-B449-EB5D51F03264}" srcOrd="1" destOrd="0" presId="urn:microsoft.com/office/officeart/2005/8/layout/orgChart1"/>
    <dgm:cxn modelId="{890C34ED-4BB6-42D3-A28D-1DBC418733E9}" type="presParOf" srcId="{0E4D410E-7646-437F-B449-EB5D51F03264}" destId="{553AF060-ABE3-4225-A21A-93012EF063EA}" srcOrd="0" destOrd="0" presId="urn:microsoft.com/office/officeart/2005/8/layout/orgChart1"/>
    <dgm:cxn modelId="{520366E4-B557-4BE5-A413-12DECE477147}" type="presParOf" srcId="{553AF060-ABE3-4225-A21A-93012EF063EA}" destId="{105ED7EA-E310-432F-A990-40D0436E3D59}" srcOrd="0" destOrd="0" presId="urn:microsoft.com/office/officeart/2005/8/layout/orgChart1"/>
    <dgm:cxn modelId="{65090110-41DD-489A-9099-AB321D249259}" type="presParOf" srcId="{553AF060-ABE3-4225-A21A-93012EF063EA}" destId="{E61EF65F-76E3-4D63-9E0C-97201BEC7010}" srcOrd="1" destOrd="0" presId="urn:microsoft.com/office/officeart/2005/8/layout/orgChart1"/>
    <dgm:cxn modelId="{D5CF4947-592C-4D74-A5F0-EF02D27FED0C}" type="presParOf" srcId="{0E4D410E-7646-437F-B449-EB5D51F03264}" destId="{41DA9113-8ED2-4420-A1B2-4D47730EC185}" srcOrd="1" destOrd="0" presId="urn:microsoft.com/office/officeart/2005/8/layout/orgChart1"/>
    <dgm:cxn modelId="{093306D7-3CFE-45B1-A748-F2250C826645}" type="presParOf" srcId="{41DA9113-8ED2-4420-A1B2-4D47730EC185}" destId="{A21ECA08-B2DA-48BA-9737-3DE3B6113FF6}" srcOrd="0" destOrd="0" presId="urn:microsoft.com/office/officeart/2005/8/layout/orgChart1"/>
    <dgm:cxn modelId="{1D9EA82C-0886-4646-802F-D459FB394396}" type="presParOf" srcId="{41DA9113-8ED2-4420-A1B2-4D47730EC185}" destId="{7CC9EE9A-80E9-4FAB-A749-783B62E90BF7}" srcOrd="1" destOrd="0" presId="urn:microsoft.com/office/officeart/2005/8/layout/orgChart1"/>
    <dgm:cxn modelId="{A367D0B4-942A-4322-8340-3FCEF7B377E3}" type="presParOf" srcId="{7CC9EE9A-80E9-4FAB-A749-783B62E90BF7}" destId="{A0CBEB85-B5F2-41BC-9182-7DB54CFC4557}" srcOrd="0" destOrd="0" presId="urn:microsoft.com/office/officeart/2005/8/layout/orgChart1"/>
    <dgm:cxn modelId="{791C6544-82C2-4AC0-B0A6-BB855E8FD367}" type="presParOf" srcId="{A0CBEB85-B5F2-41BC-9182-7DB54CFC4557}" destId="{4DD818E1-CE3D-4EB0-B447-4E5628543BF0}" srcOrd="0" destOrd="0" presId="urn:microsoft.com/office/officeart/2005/8/layout/orgChart1"/>
    <dgm:cxn modelId="{BE2CA071-4006-43D0-8D8D-5A00A2AF3E8F}" type="presParOf" srcId="{A0CBEB85-B5F2-41BC-9182-7DB54CFC4557}" destId="{4DB37CD1-5365-49F2-9AD8-F268D958A939}" srcOrd="1" destOrd="0" presId="urn:microsoft.com/office/officeart/2005/8/layout/orgChart1"/>
    <dgm:cxn modelId="{18EE31D4-E933-486A-BD44-8873B012A5D4}" type="presParOf" srcId="{7CC9EE9A-80E9-4FAB-A749-783B62E90BF7}" destId="{6402AAC8-9FEA-4D8F-BB8A-6EBBFCCB447F}" srcOrd="1" destOrd="0" presId="urn:microsoft.com/office/officeart/2005/8/layout/orgChart1"/>
    <dgm:cxn modelId="{527CA6E1-BE82-4532-9908-5C0A5275F117}" type="presParOf" srcId="{7CC9EE9A-80E9-4FAB-A749-783B62E90BF7}" destId="{2F201FA9-3000-43BF-844A-6FD9C588098C}" srcOrd="2" destOrd="0" presId="urn:microsoft.com/office/officeart/2005/8/layout/orgChart1"/>
    <dgm:cxn modelId="{A194C67C-1E81-4F66-9DA7-BFE2B9A2A521}" type="presParOf" srcId="{41DA9113-8ED2-4420-A1B2-4D47730EC185}" destId="{22B704C5-D7D0-4246-8172-8A210CD50F53}" srcOrd="2" destOrd="0" presId="urn:microsoft.com/office/officeart/2005/8/layout/orgChart1"/>
    <dgm:cxn modelId="{8846E11A-0ADF-419B-B9FE-F1FCE29F9AD2}" type="presParOf" srcId="{41DA9113-8ED2-4420-A1B2-4D47730EC185}" destId="{0286089B-2FC3-431D-94E0-5C89C0A0BE16}" srcOrd="3" destOrd="0" presId="urn:microsoft.com/office/officeart/2005/8/layout/orgChart1"/>
    <dgm:cxn modelId="{39B386FF-1E27-490F-A436-8042BB601975}" type="presParOf" srcId="{0286089B-2FC3-431D-94E0-5C89C0A0BE16}" destId="{D6D4D62E-C16A-4E42-82B2-452EADFA6AC7}" srcOrd="0" destOrd="0" presId="urn:microsoft.com/office/officeart/2005/8/layout/orgChart1"/>
    <dgm:cxn modelId="{7ACF1060-1D5E-487E-B8BA-DCC068A6C2D9}" type="presParOf" srcId="{D6D4D62E-C16A-4E42-82B2-452EADFA6AC7}" destId="{8A994FEF-A1B0-437B-B716-1AF2B9B3BDBD}" srcOrd="0" destOrd="0" presId="urn:microsoft.com/office/officeart/2005/8/layout/orgChart1"/>
    <dgm:cxn modelId="{0FE061A0-32F4-4022-9E2B-B4656486CD48}" type="presParOf" srcId="{D6D4D62E-C16A-4E42-82B2-452EADFA6AC7}" destId="{60C7FB87-8EDF-485A-95FF-CBDE67811171}" srcOrd="1" destOrd="0" presId="urn:microsoft.com/office/officeart/2005/8/layout/orgChart1"/>
    <dgm:cxn modelId="{1F680550-D3CD-4FC3-A27B-FFBDB9CDAE78}" type="presParOf" srcId="{0286089B-2FC3-431D-94E0-5C89C0A0BE16}" destId="{F7B5A336-3FE5-41CE-83B0-EFA88BE63BA1}" srcOrd="1" destOrd="0" presId="urn:microsoft.com/office/officeart/2005/8/layout/orgChart1"/>
    <dgm:cxn modelId="{034036A0-887A-416C-A051-6EFB8A16061B}" type="presParOf" srcId="{0286089B-2FC3-431D-94E0-5C89C0A0BE16}" destId="{AF8D14E6-C620-45A0-98F7-839F0CFB291B}" srcOrd="2" destOrd="0" presId="urn:microsoft.com/office/officeart/2005/8/layout/orgChart1"/>
    <dgm:cxn modelId="{C2876B87-64A6-4AD9-93D0-12936618E38C}" type="presParOf" srcId="{0E4D410E-7646-437F-B449-EB5D51F03264}" destId="{A9ED8BF7-CC3B-4804-BA85-31A16417379A}" srcOrd="2" destOrd="0" presId="urn:microsoft.com/office/officeart/2005/8/layout/orgChart1"/>
    <dgm:cxn modelId="{3A6732AB-3876-48BE-BB22-0BBF1238692A}" type="presParOf" srcId="{688809EC-0738-4ED7-96A8-C1751E4ABF8D}" destId="{1C10F225-07CC-4FB9-9FA9-E13EB3C08AED}" srcOrd="2" destOrd="0" presId="urn:microsoft.com/office/officeart/2005/8/layout/orgChart1"/>
    <dgm:cxn modelId="{3B535433-5973-4AEF-8AB7-D8742919FF3F}" type="presParOf" srcId="{CDBF3FD9-4A94-4D77-95B1-5E184CFFCA8D}" destId="{3DEC2C03-300A-437F-AE80-C909DCE07B27}" srcOrd="6" destOrd="0" presId="urn:microsoft.com/office/officeart/2005/8/layout/orgChart1"/>
    <dgm:cxn modelId="{2034EC70-027C-4D73-BDC2-D5D48BA41DAD}" type="presParOf" srcId="{CDBF3FD9-4A94-4D77-95B1-5E184CFFCA8D}" destId="{C942D2CF-BE45-42B3-BD9D-E2F3647C0E36}" srcOrd="7" destOrd="0" presId="urn:microsoft.com/office/officeart/2005/8/layout/orgChart1"/>
    <dgm:cxn modelId="{03D139E0-B72C-474F-B2B6-E17119D18E3F}" type="presParOf" srcId="{C942D2CF-BE45-42B3-BD9D-E2F3647C0E36}" destId="{37E7FCFF-D7EB-4010-B5DE-C004F0EB2A37}" srcOrd="0" destOrd="0" presId="urn:microsoft.com/office/officeart/2005/8/layout/orgChart1"/>
    <dgm:cxn modelId="{B0B9D804-25D4-4422-9030-63F37C4F6B7D}" type="presParOf" srcId="{37E7FCFF-D7EB-4010-B5DE-C004F0EB2A37}" destId="{CD90D7A5-E1E3-4322-AA5F-598B415F21DD}" srcOrd="0" destOrd="0" presId="urn:microsoft.com/office/officeart/2005/8/layout/orgChart1"/>
    <dgm:cxn modelId="{BD29FE53-839F-47CE-A1DA-E87402B78D9E}" type="presParOf" srcId="{37E7FCFF-D7EB-4010-B5DE-C004F0EB2A37}" destId="{AAB499E1-0DDB-4669-9DF2-2A8A5D870689}" srcOrd="1" destOrd="0" presId="urn:microsoft.com/office/officeart/2005/8/layout/orgChart1"/>
    <dgm:cxn modelId="{9BE4EC6C-6C83-4585-BC1E-BB83B3B74509}" type="presParOf" srcId="{C942D2CF-BE45-42B3-BD9D-E2F3647C0E36}" destId="{1FE7E953-0EBC-4A97-B887-7CD810F0A96A}" srcOrd="1" destOrd="0" presId="urn:microsoft.com/office/officeart/2005/8/layout/orgChart1"/>
    <dgm:cxn modelId="{EFF36636-F0FD-471B-A818-D3A04FA8D077}" type="presParOf" srcId="{1FE7E953-0EBC-4A97-B887-7CD810F0A96A}" destId="{AA615C81-E651-47C0-986F-08D908CFCFCC}" srcOrd="0" destOrd="0" presId="urn:microsoft.com/office/officeart/2005/8/layout/orgChart1"/>
    <dgm:cxn modelId="{4993C2D1-19BC-4FCC-A4D9-9344CBCF2EB7}" type="presParOf" srcId="{1FE7E953-0EBC-4A97-B887-7CD810F0A96A}" destId="{EE416F3C-4B13-4517-9DB1-4E31DC4F40E9}" srcOrd="1" destOrd="0" presId="urn:microsoft.com/office/officeart/2005/8/layout/orgChart1"/>
    <dgm:cxn modelId="{9725E7B4-463A-4901-B491-22C1AD3FF388}" type="presParOf" srcId="{EE416F3C-4B13-4517-9DB1-4E31DC4F40E9}" destId="{B5F03A46-C76B-4EBE-9EAE-09D68DFC9EE7}" srcOrd="0" destOrd="0" presId="urn:microsoft.com/office/officeart/2005/8/layout/orgChart1"/>
    <dgm:cxn modelId="{A08F3978-C2A4-4EA2-9D2B-868DD1680EF6}" type="presParOf" srcId="{B5F03A46-C76B-4EBE-9EAE-09D68DFC9EE7}" destId="{D09A804D-F648-4E56-AE01-B8358E0E39E2}" srcOrd="0" destOrd="0" presId="urn:microsoft.com/office/officeart/2005/8/layout/orgChart1"/>
    <dgm:cxn modelId="{2196FDE6-770D-4284-8D7C-B82A5B8B1226}" type="presParOf" srcId="{B5F03A46-C76B-4EBE-9EAE-09D68DFC9EE7}" destId="{A51B4F63-02AB-4B4E-A160-C582873DADB0}" srcOrd="1" destOrd="0" presId="urn:microsoft.com/office/officeart/2005/8/layout/orgChart1"/>
    <dgm:cxn modelId="{3D683203-B7D0-474B-9CBF-0BFCE7B7771F}" type="presParOf" srcId="{EE416F3C-4B13-4517-9DB1-4E31DC4F40E9}" destId="{C8B5D8D7-0CCC-4C8E-9516-619A2F2E7983}" srcOrd="1" destOrd="0" presId="urn:microsoft.com/office/officeart/2005/8/layout/orgChart1"/>
    <dgm:cxn modelId="{3C1D5867-57A2-4332-8972-0C29C5E3B7AF}" type="presParOf" srcId="{C8B5D8D7-0CCC-4C8E-9516-619A2F2E7983}" destId="{79A640BE-DB81-466B-8BB7-B1F3359643B2}" srcOrd="0" destOrd="0" presId="urn:microsoft.com/office/officeart/2005/8/layout/orgChart1"/>
    <dgm:cxn modelId="{6B17F39E-5A24-4161-BFE8-C234D526B266}" type="presParOf" srcId="{C8B5D8D7-0CCC-4C8E-9516-619A2F2E7983}" destId="{0A4A2904-7D0A-4E68-935D-8F1B0BAD9D07}" srcOrd="1" destOrd="0" presId="urn:microsoft.com/office/officeart/2005/8/layout/orgChart1"/>
    <dgm:cxn modelId="{87661B90-F61A-4F10-81BA-2E03417B74D8}" type="presParOf" srcId="{0A4A2904-7D0A-4E68-935D-8F1B0BAD9D07}" destId="{DEE28820-9240-4FBC-9850-03F95B2653B5}" srcOrd="0" destOrd="0" presId="urn:microsoft.com/office/officeart/2005/8/layout/orgChart1"/>
    <dgm:cxn modelId="{CBE103B4-B273-4C1F-97C2-8CA0B366966D}" type="presParOf" srcId="{DEE28820-9240-4FBC-9850-03F95B2653B5}" destId="{FAF41EB0-D980-4DDD-8879-E41D08E404F4}" srcOrd="0" destOrd="0" presId="urn:microsoft.com/office/officeart/2005/8/layout/orgChart1"/>
    <dgm:cxn modelId="{AC4A9F1B-AB26-4FA2-92BC-69BB7413949F}" type="presParOf" srcId="{DEE28820-9240-4FBC-9850-03F95B2653B5}" destId="{FA5F47B6-ABC7-4DCB-BDBE-7791D51EE787}" srcOrd="1" destOrd="0" presId="urn:microsoft.com/office/officeart/2005/8/layout/orgChart1"/>
    <dgm:cxn modelId="{DC15DC4F-9472-4C05-81CD-B932DAC892CE}" type="presParOf" srcId="{0A4A2904-7D0A-4E68-935D-8F1B0BAD9D07}" destId="{E91E90FC-F00D-48B2-8A1E-D5AEE55A772D}" srcOrd="1" destOrd="0" presId="urn:microsoft.com/office/officeart/2005/8/layout/orgChart1"/>
    <dgm:cxn modelId="{49E6A7A5-3D3B-41DD-8BF8-28959C904F48}" type="presParOf" srcId="{0A4A2904-7D0A-4E68-935D-8F1B0BAD9D07}" destId="{A5B3C660-E30B-4BB9-A73D-3E63BCE83AF7}" srcOrd="2" destOrd="0" presId="urn:microsoft.com/office/officeart/2005/8/layout/orgChart1"/>
    <dgm:cxn modelId="{44BAE2E1-640E-4892-9AC3-B2B6B7569F96}" type="presParOf" srcId="{C8B5D8D7-0CCC-4C8E-9516-619A2F2E7983}" destId="{E120429B-5054-421D-BE6C-1ED249AB96B1}" srcOrd="2" destOrd="0" presId="urn:microsoft.com/office/officeart/2005/8/layout/orgChart1"/>
    <dgm:cxn modelId="{61D5BA70-2DE4-4466-8C25-EF35BAB1519F}" type="presParOf" srcId="{C8B5D8D7-0CCC-4C8E-9516-619A2F2E7983}" destId="{33819D75-9CCC-4967-A962-B4F320973EEE}" srcOrd="3" destOrd="0" presId="urn:microsoft.com/office/officeart/2005/8/layout/orgChart1"/>
    <dgm:cxn modelId="{765E555F-192F-464D-A0DB-55CB1D351494}" type="presParOf" srcId="{33819D75-9CCC-4967-A962-B4F320973EEE}" destId="{25380FD5-F1C3-483D-9FCF-1548157BFA69}" srcOrd="0" destOrd="0" presId="urn:microsoft.com/office/officeart/2005/8/layout/orgChart1"/>
    <dgm:cxn modelId="{A7F2480B-8B0E-41E0-A1C4-04D33510219F}" type="presParOf" srcId="{25380FD5-F1C3-483D-9FCF-1548157BFA69}" destId="{690C988E-9414-45C6-AFEE-06C6942C8BEC}" srcOrd="0" destOrd="0" presId="urn:microsoft.com/office/officeart/2005/8/layout/orgChart1"/>
    <dgm:cxn modelId="{C60CAA85-57C0-4CF5-9601-7AF5DAA7717B}" type="presParOf" srcId="{25380FD5-F1C3-483D-9FCF-1548157BFA69}" destId="{0FA30EC9-0270-417C-A46A-75948207E527}" srcOrd="1" destOrd="0" presId="urn:microsoft.com/office/officeart/2005/8/layout/orgChart1"/>
    <dgm:cxn modelId="{A8AB82CF-7A57-46BA-8921-A605547B52CB}" type="presParOf" srcId="{33819D75-9CCC-4967-A962-B4F320973EEE}" destId="{86493166-A037-40B2-98F8-B231F63B15BB}" srcOrd="1" destOrd="0" presId="urn:microsoft.com/office/officeart/2005/8/layout/orgChart1"/>
    <dgm:cxn modelId="{0FDC914D-948F-4EB2-8318-8976E37D287B}" type="presParOf" srcId="{33819D75-9CCC-4967-A962-B4F320973EEE}" destId="{13B209FF-B45C-43AA-8398-DB752C74CDF6}" srcOrd="2" destOrd="0" presId="urn:microsoft.com/office/officeart/2005/8/layout/orgChart1"/>
    <dgm:cxn modelId="{46D8501F-6747-44A2-A854-6D112C34EA0D}" type="presParOf" srcId="{C8B5D8D7-0CCC-4C8E-9516-619A2F2E7983}" destId="{3AB0773B-DB65-43BF-84B2-5F0444B451C8}" srcOrd="4" destOrd="0" presId="urn:microsoft.com/office/officeart/2005/8/layout/orgChart1"/>
    <dgm:cxn modelId="{B4A49B9E-7F57-42B7-9034-11FC0692B113}" type="presParOf" srcId="{C8B5D8D7-0CCC-4C8E-9516-619A2F2E7983}" destId="{9A83398B-8D02-4CA1-A62C-121C5B946CDC}" srcOrd="5" destOrd="0" presId="urn:microsoft.com/office/officeart/2005/8/layout/orgChart1"/>
    <dgm:cxn modelId="{740229D7-0664-4D9E-BEC4-1768AB938F62}" type="presParOf" srcId="{9A83398B-8D02-4CA1-A62C-121C5B946CDC}" destId="{25176F5B-2750-47E3-B45E-49A6765E3F8C}" srcOrd="0" destOrd="0" presId="urn:microsoft.com/office/officeart/2005/8/layout/orgChart1"/>
    <dgm:cxn modelId="{13CFA916-6736-4121-8AE3-21303F1D4FA8}" type="presParOf" srcId="{25176F5B-2750-47E3-B45E-49A6765E3F8C}" destId="{3B68EE87-CC6D-4C2C-B974-B7988D2488CA}" srcOrd="0" destOrd="0" presId="urn:microsoft.com/office/officeart/2005/8/layout/orgChart1"/>
    <dgm:cxn modelId="{19452BD6-4E62-4041-B471-CCE1DAABB4FB}" type="presParOf" srcId="{25176F5B-2750-47E3-B45E-49A6765E3F8C}" destId="{00FEA44F-0EFF-4278-B860-BF97ADA02BAB}" srcOrd="1" destOrd="0" presId="urn:microsoft.com/office/officeart/2005/8/layout/orgChart1"/>
    <dgm:cxn modelId="{567EC50E-1D69-4A55-BDD3-EDA95A71D391}" type="presParOf" srcId="{9A83398B-8D02-4CA1-A62C-121C5B946CDC}" destId="{F851A3F0-1742-40EA-89ED-A2BFF14BE5CC}" srcOrd="1" destOrd="0" presId="urn:microsoft.com/office/officeart/2005/8/layout/orgChart1"/>
    <dgm:cxn modelId="{74DF05AF-40FC-4680-B2E1-F00130BC6356}" type="presParOf" srcId="{9A83398B-8D02-4CA1-A62C-121C5B946CDC}" destId="{11CB37AB-7850-4610-97D9-2B7DDEC47168}" srcOrd="2" destOrd="0" presId="urn:microsoft.com/office/officeart/2005/8/layout/orgChart1"/>
    <dgm:cxn modelId="{BF67CB5B-459A-4799-831A-CBBA765DA2D4}" type="presParOf" srcId="{EE416F3C-4B13-4517-9DB1-4E31DC4F40E9}" destId="{D1254FC3-B2E7-42A6-8D48-A086166294AD}" srcOrd="2" destOrd="0" presId="urn:microsoft.com/office/officeart/2005/8/layout/orgChart1"/>
    <dgm:cxn modelId="{C2E297D2-7A57-4D81-B87C-8F1D15571ABE}" type="presParOf" srcId="{C942D2CF-BE45-42B3-BD9D-E2F3647C0E36}" destId="{F7953BC8-7E8A-44BC-859F-EB5AD31003A2}" srcOrd="2" destOrd="0" presId="urn:microsoft.com/office/officeart/2005/8/layout/orgChart1"/>
    <dgm:cxn modelId="{50FBC5D6-A47C-4B3F-B205-C90930796544}" type="presParOf" srcId="{E96FD6C2-DE3D-4EAD-8E1D-12044DE1AB4A}" destId="{FF544F3E-D1AF-46BB-9AB5-C7387DE9917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40BE-DB81-466B-8BB7-B1F3359643B2}">
      <dsp:nvSpPr>
        <dsp:cNvPr id="0" name=""/>
        <dsp:cNvSpPr/>
      </dsp:nvSpPr>
      <dsp:spPr>
        <a:xfrm>
          <a:off x="8670335" y="2080326"/>
          <a:ext cx="196900" cy="527215"/>
        </a:xfrm>
        <a:custGeom>
          <a:avLst/>
          <a:gdLst/>
          <a:ahLst/>
          <a:cxnLst/>
          <a:rect l="0" t="0" r="0" b="0"/>
          <a:pathLst>
            <a:path>
              <a:moveTo>
                <a:pt x="0" y="0"/>
              </a:moveTo>
              <a:lnTo>
                <a:pt x="0" y="527215"/>
              </a:lnTo>
              <a:lnTo>
                <a:pt x="196900" y="52721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15C81-E651-47C0-986F-08D908CFCFCC}">
      <dsp:nvSpPr>
        <dsp:cNvPr id="0" name=""/>
        <dsp:cNvSpPr/>
      </dsp:nvSpPr>
      <dsp:spPr>
        <a:xfrm>
          <a:off x="9068393" y="1327069"/>
          <a:ext cx="91440" cy="206046"/>
        </a:xfrm>
        <a:custGeom>
          <a:avLst/>
          <a:gdLst/>
          <a:ahLst/>
          <a:cxnLst/>
          <a:rect l="0" t="0" r="0" b="0"/>
          <a:pathLst>
            <a:path>
              <a:moveTo>
                <a:pt x="45720" y="0"/>
              </a:moveTo>
              <a:lnTo>
                <a:pt x="45720" y="91132"/>
              </a:lnTo>
              <a:lnTo>
                <a:pt x="47711" y="91132"/>
              </a:lnTo>
              <a:lnTo>
                <a:pt x="47711" y="206046"/>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EC2C03-300A-437F-AE80-C909DCE07B27}">
      <dsp:nvSpPr>
        <dsp:cNvPr id="0" name=""/>
        <dsp:cNvSpPr/>
      </dsp:nvSpPr>
      <dsp:spPr>
        <a:xfrm>
          <a:off x="5087347" y="550031"/>
          <a:ext cx="4026765" cy="229828"/>
        </a:xfrm>
        <a:custGeom>
          <a:avLst/>
          <a:gdLst/>
          <a:ahLst/>
          <a:cxnLst/>
          <a:rect l="0" t="0" r="0" b="0"/>
          <a:pathLst>
            <a:path>
              <a:moveTo>
                <a:pt x="0" y="0"/>
              </a:moveTo>
              <a:lnTo>
                <a:pt x="0" y="114914"/>
              </a:lnTo>
              <a:lnTo>
                <a:pt x="4026765" y="114914"/>
              </a:lnTo>
              <a:lnTo>
                <a:pt x="4026765" y="229828"/>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B704C5-D7D0-4246-8172-8A210CD50F53}">
      <dsp:nvSpPr>
        <dsp:cNvPr id="0" name=""/>
        <dsp:cNvSpPr/>
      </dsp:nvSpPr>
      <dsp:spPr>
        <a:xfrm>
          <a:off x="6792611" y="2104107"/>
          <a:ext cx="248416" cy="1280471"/>
        </a:xfrm>
        <a:custGeom>
          <a:avLst/>
          <a:gdLst/>
          <a:ahLst/>
          <a:cxnLst/>
          <a:rect l="0" t="0" r="0" b="0"/>
          <a:pathLst>
            <a:path>
              <a:moveTo>
                <a:pt x="0" y="0"/>
              </a:moveTo>
              <a:lnTo>
                <a:pt x="0" y="1280471"/>
              </a:lnTo>
              <a:lnTo>
                <a:pt x="248416" y="1280471"/>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ECA08-B2DA-48BA-9737-3DE3B6113FF6}">
      <dsp:nvSpPr>
        <dsp:cNvPr id="0" name=""/>
        <dsp:cNvSpPr/>
      </dsp:nvSpPr>
      <dsp:spPr>
        <a:xfrm>
          <a:off x="6792611" y="2104107"/>
          <a:ext cx="248416" cy="503433"/>
        </a:xfrm>
        <a:custGeom>
          <a:avLst/>
          <a:gdLst/>
          <a:ahLst/>
          <a:cxnLst/>
          <a:rect l="0" t="0" r="0" b="0"/>
          <a:pathLst>
            <a:path>
              <a:moveTo>
                <a:pt x="0" y="0"/>
              </a:moveTo>
              <a:lnTo>
                <a:pt x="0" y="503433"/>
              </a:lnTo>
              <a:lnTo>
                <a:pt x="248416" y="503433"/>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9ACE84-153E-4C5D-B8B2-5A1B98667BCA}">
      <dsp:nvSpPr>
        <dsp:cNvPr id="0" name=""/>
        <dsp:cNvSpPr/>
      </dsp:nvSpPr>
      <dsp:spPr>
        <a:xfrm>
          <a:off x="7409334" y="1327069"/>
          <a:ext cx="91440" cy="229828"/>
        </a:xfrm>
        <a:custGeom>
          <a:avLst/>
          <a:gdLst/>
          <a:ahLst/>
          <a:cxnLst/>
          <a:rect l="0" t="0" r="0" b="0"/>
          <a:pathLst>
            <a:path>
              <a:moveTo>
                <a:pt x="45720" y="0"/>
              </a:moveTo>
              <a:lnTo>
                <a:pt x="45720" y="229828"/>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6D9BFD-8E13-49D1-8A08-645FF9DD4650}">
      <dsp:nvSpPr>
        <dsp:cNvPr id="0" name=""/>
        <dsp:cNvSpPr/>
      </dsp:nvSpPr>
      <dsp:spPr>
        <a:xfrm>
          <a:off x="5087347" y="550031"/>
          <a:ext cx="2367706" cy="229828"/>
        </a:xfrm>
        <a:custGeom>
          <a:avLst/>
          <a:gdLst/>
          <a:ahLst/>
          <a:cxnLst/>
          <a:rect l="0" t="0" r="0" b="0"/>
          <a:pathLst>
            <a:path>
              <a:moveTo>
                <a:pt x="0" y="0"/>
              </a:moveTo>
              <a:lnTo>
                <a:pt x="0" y="114914"/>
              </a:lnTo>
              <a:lnTo>
                <a:pt x="2367706" y="114914"/>
              </a:lnTo>
              <a:lnTo>
                <a:pt x="2367706" y="229828"/>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D86CD3-D111-485F-B856-F144A0BFFBEF}">
      <dsp:nvSpPr>
        <dsp:cNvPr id="0" name=""/>
        <dsp:cNvSpPr/>
      </dsp:nvSpPr>
      <dsp:spPr>
        <a:xfrm>
          <a:off x="4365309" y="2104107"/>
          <a:ext cx="269055" cy="2057510"/>
        </a:xfrm>
        <a:custGeom>
          <a:avLst/>
          <a:gdLst/>
          <a:ahLst/>
          <a:cxnLst/>
          <a:rect l="0" t="0" r="0" b="0"/>
          <a:pathLst>
            <a:path>
              <a:moveTo>
                <a:pt x="0" y="0"/>
              </a:moveTo>
              <a:lnTo>
                <a:pt x="0" y="2057510"/>
              </a:lnTo>
              <a:lnTo>
                <a:pt x="269055" y="205751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369501-AA20-4B61-8DE3-29DCFEBBEBD1}">
      <dsp:nvSpPr>
        <dsp:cNvPr id="0" name=""/>
        <dsp:cNvSpPr/>
      </dsp:nvSpPr>
      <dsp:spPr>
        <a:xfrm>
          <a:off x="4365309" y="2104107"/>
          <a:ext cx="269055" cy="1280471"/>
        </a:xfrm>
        <a:custGeom>
          <a:avLst/>
          <a:gdLst/>
          <a:ahLst/>
          <a:cxnLst/>
          <a:rect l="0" t="0" r="0" b="0"/>
          <a:pathLst>
            <a:path>
              <a:moveTo>
                <a:pt x="0" y="0"/>
              </a:moveTo>
              <a:lnTo>
                <a:pt x="0" y="1280471"/>
              </a:lnTo>
              <a:lnTo>
                <a:pt x="269055" y="1280471"/>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A126A-95A0-4FE4-961D-43E5F64DD51A}">
      <dsp:nvSpPr>
        <dsp:cNvPr id="0" name=""/>
        <dsp:cNvSpPr/>
      </dsp:nvSpPr>
      <dsp:spPr>
        <a:xfrm>
          <a:off x="4365309" y="2104107"/>
          <a:ext cx="269055" cy="503433"/>
        </a:xfrm>
        <a:custGeom>
          <a:avLst/>
          <a:gdLst/>
          <a:ahLst/>
          <a:cxnLst/>
          <a:rect l="0" t="0" r="0" b="0"/>
          <a:pathLst>
            <a:path>
              <a:moveTo>
                <a:pt x="0" y="0"/>
              </a:moveTo>
              <a:lnTo>
                <a:pt x="0" y="503433"/>
              </a:lnTo>
              <a:lnTo>
                <a:pt x="269055" y="503433"/>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4B3CF-18B3-4B06-98C3-4FCD79385EDA}">
      <dsp:nvSpPr>
        <dsp:cNvPr id="0" name=""/>
        <dsp:cNvSpPr/>
      </dsp:nvSpPr>
      <dsp:spPr>
        <a:xfrm>
          <a:off x="5037069" y="1327069"/>
          <a:ext cx="91440" cy="229828"/>
        </a:xfrm>
        <a:custGeom>
          <a:avLst/>
          <a:gdLst/>
          <a:ahLst/>
          <a:cxnLst/>
          <a:rect l="0" t="0" r="0" b="0"/>
          <a:pathLst>
            <a:path>
              <a:moveTo>
                <a:pt x="45720" y="0"/>
              </a:moveTo>
              <a:lnTo>
                <a:pt x="45720" y="229828"/>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985D53-806A-4562-A351-345C3A70C6EB}">
      <dsp:nvSpPr>
        <dsp:cNvPr id="0" name=""/>
        <dsp:cNvSpPr/>
      </dsp:nvSpPr>
      <dsp:spPr>
        <a:xfrm>
          <a:off x="5037069" y="550031"/>
          <a:ext cx="91440" cy="229828"/>
        </a:xfrm>
        <a:custGeom>
          <a:avLst/>
          <a:gdLst/>
          <a:ahLst/>
          <a:cxnLst/>
          <a:rect l="0" t="0" r="0" b="0"/>
          <a:pathLst>
            <a:path>
              <a:moveTo>
                <a:pt x="50278" y="0"/>
              </a:moveTo>
              <a:lnTo>
                <a:pt x="50278" y="114914"/>
              </a:lnTo>
              <a:lnTo>
                <a:pt x="45720" y="114914"/>
              </a:lnTo>
              <a:lnTo>
                <a:pt x="45720" y="229828"/>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9CE314-2088-472A-B9DD-B07A8E836E67}">
      <dsp:nvSpPr>
        <dsp:cNvPr id="0" name=""/>
        <dsp:cNvSpPr/>
      </dsp:nvSpPr>
      <dsp:spPr>
        <a:xfrm>
          <a:off x="2067479" y="2104107"/>
          <a:ext cx="212128" cy="503433"/>
        </a:xfrm>
        <a:custGeom>
          <a:avLst/>
          <a:gdLst/>
          <a:ahLst/>
          <a:cxnLst/>
          <a:rect l="0" t="0" r="0" b="0"/>
          <a:pathLst>
            <a:path>
              <a:moveTo>
                <a:pt x="0" y="0"/>
              </a:moveTo>
              <a:lnTo>
                <a:pt x="0" y="503433"/>
              </a:lnTo>
              <a:lnTo>
                <a:pt x="212128" y="503433"/>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FC4F7E-9C83-41AB-A973-AF7C3E80A44B}">
      <dsp:nvSpPr>
        <dsp:cNvPr id="0" name=""/>
        <dsp:cNvSpPr/>
      </dsp:nvSpPr>
      <dsp:spPr>
        <a:xfrm>
          <a:off x="1043667" y="1327069"/>
          <a:ext cx="1808545" cy="229828"/>
        </a:xfrm>
        <a:custGeom>
          <a:avLst/>
          <a:gdLst/>
          <a:ahLst/>
          <a:cxnLst/>
          <a:rect l="0" t="0" r="0" b="0"/>
          <a:pathLst>
            <a:path>
              <a:moveTo>
                <a:pt x="0" y="0"/>
              </a:moveTo>
              <a:lnTo>
                <a:pt x="0" y="114914"/>
              </a:lnTo>
              <a:lnTo>
                <a:pt x="1808545" y="114914"/>
              </a:lnTo>
              <a:lnTo>
                <a:pt x="1808545" y="229828"/>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9B9133-F609-404C-82A9-C4399C02C41C}">
      <dsp:nvSpPr>
        <dsp:cNvPr id="0" name=""/>
        <dsp:cNvSpPr/>
      </dsp:nvSpPr>
      <dsp:spPr>
        <a:xfrm>
          <a:off x="163949" y="2104107"/>
          <a:ext cx="204348" cy="503433"/>
        </a:xfrm>
        <a:custGeom>
          <a:avLst/>
          <a:gdLst/>
          <a:ahLst/>
          <a:cxnLst/>
          <a:rect l="0" t="0" r="0" b="0"/>
          <a:pathLst>
            <a:path>
              <a:moveTo>
                <a:pt x="0" y="0"/>
              </a:moveTo>
              <a:lnTo>
                <a:pt x="0" y="503433"/>
              </a:lnTo>
              <a:lnTo>
                <a:pt x="204348" y="503433"/>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AEEE45-9465-4CB2-868A-F7D547EB8B7E}">
      <dsp:nvSpPr>
        <dsp:cNvPr id="0" name=""/>
        <dsp:cNvSpPr/>
      </dsp:nvSpPr>
      <dsp:spPr>
        <a:xfrm>
          <a:off x="819748" y="1327069"/>
          <a:ext cx="223919" cy="229828"/>
        </a:xfrm>
        <a:custGeom>
          <a:avLst/>
          <a:gdLst/>
          <a:ahLst/>
          <a:cxnLst/>
          <a:rect l="0" t="0" r="0" b="0"/>
          <a:pathLst>
            <a:path>
              <a:moveTo>
                <a:pt x="223919" y="0"/>
              </a:moveTo>
              <a:lnTo>
                <a:pt x="223919" y="114914"/>
              </a:lnTo>
              <a:lnTo>
                <a:pt x="0" y="114914"/>
              </a:lnTo>
              <a:lnTo>
                <a:pt x="0" y="229828"/>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FA3E34-93BF-4FF6-90AB-D24B9F630D93}">
      <dsp:nvSpPr>
        <dsp:cNvPr id="0" name=""/>
        <dsp:cNvSpPr/>
      </dsp:nvSpPr>
      <dsp:spPr>
        <a:xfrm>
          <a:off x="1043667" y="550031"/>
          <a:ext cx="4043680" cy="229828"/>
        </a:xfrm>
        <a:custGeom>
          <a:avLst/>
          <a:gdLst/>
          <a:ahLst/>
          <a:cxnLst/>
          <a:rect l="0" t="0" r="0" b="0"/>
          <a:pathLst>
            <a:path>
              <a:moveTo>
                <a:pt x="4043680" y="0"/>
              </a:moveTo>
              <a:lnTo>
                <a:pt x="4043680" y="114914"/>
              </a:lnTo>
              <a:lnTo>
                <a:pt x="0" y="114914"/>
              </a:lnTo>
              <a:lnTo>
                <a:pt x="0" y="229828"/>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25BC08-1E8E-4BDD-BFC5-05AC35F54134}">
      <dsp:nvSpPr>
        <dsp:cNvPr id="0" name=""/>
        <dsp:cNvSpPr/>
      </dsp:nvSpPr>
      <dsp:spPr>
        <a:xfrm>
          <a:off x="2509955" y="2821"/>
          <a:ext cx="5154784" cy="54721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Machine learning</a:t>
          </a:r>
        </a:p>
      </dsp:txBody>
      <dsp:txXfrm>
        <a:off x="2509955" y="2821"/>
        <a:ext cx="5154784" cy="547210"/>
      </dsp:txXfrm>
    </dsp:sp>
    <dsp:sp modelId="{349C88DE-43C7-46D3-B106-2582B7A37C38}">
      <dsp:nvSpPr>
        <dsp:cNvPr id="0" name=""/>
        <dsp:cNvSpPr/>
      </dsp:nvSpPr>
      <dsp:spPr>
        <a:xfrm>
          <a:off x="409582" y="779859"/>
          <a:ext cx="1268170" cy="54721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Supervised Learning</a:t>
          </a:r>
        </a:p>
      </dsp:txBody>
      <dsp:txXfrm>
        <a:off x="409582" y="779859"/>
        <a:ext cx="1268170" cy="547210"/>
      </dsp:txXfrm>
    </dsp:sp>
    <dsp:sp modelId="{397EF216-971F-4A65-A707-DEEC50BEEFEC}">
      <dsp:nvSpPr>
        <dsp:cNvPr id="0" name=""/>
        <dsp:cNvSpPr/>
      </dsp:nvSpPr>
      <dsp:spPr>
        <a:xfrm>
          <a:off x="0" y="1556897"/>
          <a:ext cx="1639496" cy="54721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Labeled data </a:t>
          </a:r>
        </a:p>
        <a:p>
          <a:pPr marL="0" lvl="0" indent="0" algn="ctr" defTabSz="533400">
            <a:lnSpc>
              <a:spcPct val="90000"/>
            </a:lnSpc>
            <a:spcBef>
              <a:spcPct val="0"/>
            </a:spcBef>
            <a:spcAft>
              <a:spcPct val="35000"/>
            </a:spcAft>
            <a:buNone/>
          </a:pPr>
          <a:r>
            <a:rPr lang="en-US" sz="1200" kern="1200" dirty="0"/>
            <a:t>(discrete classes)</a:t>
          </a:r>
        </a:p>
      </dsp:txBody>
      <dsp:txXfrm>
        <a:off x="0" y="1556897"/>
        <a:ext cx="1639496" cy="547210"/>
      </dsp:txXfrm>
    </dsp:sp>
    <dsp:sp modelId="{E5E0BDDD-3F51-4770-9BF2-37B431731458}">
      <dsp:nvSpPr>
        <dsp:cNvPr id="0" name=""/>
        <dsp:cNvSpPr/>
      </dsp:nvSpPr>
      <dsp:spPr>
        <a:xfrm>
          <a:off x="368298" y="2333936"/>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Classification</a:t>
          </a:r>
        </a:p>
      </dsp:txBody>
      <dsp:txXfrm>
        <a:off x="368298" y="2333936"/>
        <a:ext cx="1094420" cy="547210"/>
      </dsp:txXfrm>
    </dsp:sp>
    <dsp:sp modelId="{DBAB8E6A-EBF7-4104-B195-7DFA9AB769D8}">
      <dsp:nvSpPr>
        <dsp:cNvPr id="0" name=""/>
        <dsp:cNvSpPr/>
      </dsp:nvSpPr>
      <dsp:spPr>
        <a:xfrm>
          <a:off x="1871295" y="1556897"/>
          <a:ext cx="1961835" cy="54721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Labeled data </a:t>
          </a:r>
        </a:p>
        <a:p>
          <a:pPr marL="0" lvl="0" indent="0" algn="ctr" defTabSz="533400">
            <a:lnSpc>
              <a:spcPct val="90000"/>
            </a:lnSpc>
            <a:spcBef>
              <a:spcPct val="0"/>
            </a:spcBef>
            <a:spcAft>
              <a:spcPct val="35000"/>
            </a:spcAft>
            <a:buNone/>
          </a:pPr>
          <a:r>
            <a:rPr lang="en-US" sz="1200" kern="1200" dirty="0"/>
            <a:t>(continuous values)</a:t>
          </a:r>
        </a:p>
      </dsp:txBody>
      <dsp:txXfrm>
        <a:off x="1871295" y="1556897"/>
        <a:ext cx="1961835" cy="547210"/>
      </dsp:txXfrm>
    </dsp:sp>
    <dsp:sp modelId="{E1861D4C-2E5E-47CA-A6F6-670ADEA67AB0}">
      <dsp:nvSpPr>
        <dsp:cNvPr id="0" name=""/>
        <dsp:cNvSpPr/>
      </dsp:nvSpPr>
      <dsp:spPr>
        <a:xfrm>
          <a:off x="2279607" y="2333936"/>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Regression</a:t>
          </a:r>
        </a:p>
      </dsp:txBody>
      <dsp:txXfrm>
        <a:off x="2279607" y="2333936"/>
        <a:ext cx="1094420" cy="547210"/>
      </dsp:txXfrm>
    </dsp:sp>
    <dsp:sp modelId="{BD25DF86-D8E4-4730-B1FC-A3F46648C805}">
      <dsp:nvSpPr>
        <dsp:cNvPr id="0" name=""/>
        <dsp:cNvSpPr/>
      </dsp:nvSpPr>
      <dsp:spPr>
        <a:xfrm>
          <a:off x="4430750" y="779859"/>
          <a:ext cx="1304078" cy="54721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Unsupervised Learning</a:t>
          </a:r>
        </a:p>
      </dsp:txBody>
      <dsp:txXfrm>
        <a:off x="4430750" y="779859"/>
        <a:ext cx="1304078" cy="547210"/>
      </dsp:txXfrm>
    </dsp:sp>
    <dsp:sp modelId="{0C36CC09-5E61-4D6F-9C3D-19B70239568C}">
      <dsp:nvSpPr>
        <dsp:cNvPr id="0" name=""/>
        <dsp:cNvSpPr/>
      </dsp:nvSpPr>
      <dsp:spPr>
        <a:xfrm>
          <a:off x="4185939" y="1556897"/>
          <a:ext cx="1793700" cy="54721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Unlabeled data</a:t>
          </a:r>
        </a:p>
      </dsp:txBody>
      <dsp:txXfrm>
        <a:off x="4185939" y="1556897"/>
        <a:ext cx="1793700" cy="547210"/>
      </dsp:txXfrm>
    </dsp:sp>
    <dsp:sp modelId="{B9AA0148-A18E-4874-B6E8-B5E6C978FF9C}">
      <dsp:nvSpPr>
        <dsp:cNvPr id="0" name=""/>
        <dsp:cNvSpPr/>
      </dsp:nvSpPr>
      <dsp:spPr>
        <a:xfrm>
          <a:off x="4634364" y="2333936"/>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Clustering</a:t>
          </a:r>
        </a:p>
      </dsp:txBody>
      <dsp:txXfrm>
        <a:off x="4634364" y="2333936"/>
        <a:ext cx="1094420" cy="547210"/>
      </dsp:txXfrm>
    </dsp:sp>
    <dsp:sp modelId="{E8A5A53C-1A0C-459E-AACD-AD6CB8424DA2}">
      <dsp:nvSpPr>
        <dsp:cNvPr id="0" name=""/>
        <dsp:cNvSpPr/>
      </dsp:nvSpPr>
      <dsp:spPr>
        <a:xfrm>
          <a:off x="4634364" y="3110974"/>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Dimensionality reduction</a:t>
          </a:r>
        </a:p>
      </dsp:txBody>
      <dsp:txXfrm>
        <a:off x="4634364" y="3110974"/>
        <a:ext cx="1094420" cy="547210"/>
      </dsp:txXfrm>
    </dsp:sp>
    <dsp:sp modelId="{C76455E4-0AB3-44F2-8AC4-8BFBC93344DA}">
      <dsp:nvSpPr>
        <dsp:cNvPr id="0" name=""/>
        <dsp:cNvSpPr/>
      </dsp:nvSpPr>
      <dsp:spPr>
        <a:xfrm>
          <a:off x="4634364" y="3888012"/>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Association</a:t>
          </a:r>
        </a:p>
      </dsp:txBody>
      <dsp:txXfrm>
        <a:off x="4634364" y="3888012"/>
        <a:ext cx="1094420" cy="547210"/>
      </dsp:txXfrm>
    </dsp:sp>
    <dsp:sp modelId="{F60FB107-AAEB-4396-BE21-8BB8C601EA67}">
      <dsp:nvSpPr>
        <dsp:cNvPr id="0" name=""/>
        <dsp:cNvSpPr/>
      </dsp:nvSpPr>
      <dsp:spPr>
        <a:xfrm>
          <a:off x="6741646" y="779859"/>
          <a:ext cx="1426817" cy="54721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Semi-supervised learning</a:t>
          </a:r>
        </a:p>
      </dsp:txBody>
      <dsp:txXfrm>
        <a:off x="6741646" y="779859"/>
        <a:ext cx="1426817" cy="547210"/>
      </dsp:txXfrm>
    </dsp:sp>
    <dsp:sp modelId="{105ED7EA-E310-432F-A990-40D0436E3D59}">
      <dsp:nvSpPr>
        <dsp:cNvPr id="0" name=""/>
        <dsp:cNvSpPr/>
      </dsp:nvSpPr>
      <dsp:spPr>
        <a:xfrm>
          <a:off x="6627000" y="1556897"/>
          <a:ext cx="1656109" cy="54721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Combine labeled + unlabeled data</a:t>
          </a:r>
        </a:p>
      </dsp:txBody>
      <dsp:txXfrm>
        <a:off x="6627000" y="1556897"/>
        <a:ext cx="1656109" cy="547210"/>
      </dsp:txXfrm>
    </dsp:sp>
    <dsp:sp modelId="{4DD818E1-CE3D-4EB0-B447-4E5628543BF0}">
      <dsp:nvSpPr>
        <dsp:cNvPr id="0" name=""/>
        <dsp:cNvSpPr/>
      </dsp:nvSpPr>
      <dsp:spPr>
        <a:xfrm>
          <a:off x="7041027" y="2333936"/>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Classification</a:t>
          </a:r>
        </a:p>
      </dsp:txBody>
      <dsp:txXfrm>
        <a:off x="7041027" y="2333936"/>
        <a:ext cx="1094420" cy="547210"/>
      </dsp:txXfrm>
    </dsp:sp>
    <dsp:sp modelId="{8A994FEF-A1B0-437B-B716-1AF2B9B3BDBD}">
      <dsp:nvSpPr>
        <dsp:cNvPr id="0" name=""/>
        <dsp:cNvSpPr/>
      </dsp:nvSpPr>
      <dsp:spPr>
        <a:xfrm>
          <a:off x="7041027" y="3110974"/>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Regression</a:t>
          </a:r>
        </a:p>
      </dsp:txBody>
      <dsp:txXfrm>
        <a:off x="7041027" y="3110974"/>
        <a:ext cx="1094420" cy="547210"/>
      </dsp:txXfrm>
    </dsp:sp>
    <dsp:sp modelId="{CD90D7A5-E1E3-4322-AA5F-598B415F21DD}">
      <dsp:nvSpPr>
        <dsp:cNvPr id="0" name=""/>
        <dsp:cNvSpPr/>
      </dsp:nvSpPr>
      <dsp:spPr>
        <a:xfrm>
          <a:off x="8465150" y="779859"/>
          <a:ext cx="1297927" cy="54721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Reinforecement</a:t>
          </a:r>
          <a:r>
            <a:rPr lang="en-US" sz="1200" b="1" kern="1200" dirty="0"/>
            <a:t> Learning</a:t>
          </a:r>
        </a:p>
      </dsp:txBody>
      <dsp:txXfrm>
        <a:off x="8465150" y="779859"/>
        <a:ext cx="1297927" cy="547210"/>
      </dsp:txXfrm>
    </dsp:sp>
    <dsp:sp modelId="{D09A804D-F648-4E56-AE01-B8358E0E39E2}">
      <dsp:nvSpPr>
        <dsp:cNvPr id="0" name=""/>
        <dsp:cNvSpPr/>
      </dsp:nvSpPr>
      <dsp:spPr>
        <a:xfrm>
          <a:off x="8558892" y="1533116"/>
          <a:ext cx="1114426" cy="54721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Rewards &amp; Penalties</a:t>
          </a:r>
        </a:p>
      </dsp:txBody>
      <dsp:txXfrm>
        <a:off x="8558892" y="1533116"/>
        <a:ext cx="1114426" cy="547210"/>
      </dsp:txXfrm>
    </dsp:sp>
    <dsp:sp modelId="{FAF41EB0-D980-4DDD-8879-E41D08E404F4}">
      <dsp:nvSpPr>
        <dsp:cNvPr id="0" name=""/>
        <dsp:cNvSpPr/>
      </dsp:nvSpPr>
      <dsp:spPr>
        <a:xfrm>
          <a:off x="8867235" y="2333936"/>
          <a:ext cx="1094420" cy="5472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Trial-and-error learning process</a:t>
          </a:r>
        </a:p>
      </dsp:txBody>
      <dsp:txXfrm>
        <a:off x="8867235" y="2333936"/>
        <a:ext cx="1094420" cy="547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0773B-DB65-43BF-84B2-5F0444B451C8}">
      <dsp:nvSpPr>
        <dsp:cNvPr id="0" name=""/>
        <dsp:cNvSpPr/>
      </dsp:nvSpPr>
      <dsp:spPr>
        <a:xfrm>
          <a:off x="8455737" y="1465731"/>
          <a:ext cx="149740" cy="1432254"/>
        </a:xfrm>
        <a:custGeom>
          <a:avLst/>
          <a:gdLst/>
          <a:ahLst/>
          <a:cxnLst/>
          <a:rect l="0" t="0" r="0" b="0"/>
          <a:pathLst>
            <a:path>
              <a:moveTo>
                <a:pt x="0" y="0"/>
              </a:moveTo>
              <a:lnTo>
                <a:pt x="0" y="1432254"/>
              </a:lnTo>
              <a:lnTo>
                <a:pt x="149740" y="1432254"/>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20429B-5054-421D-BE6C-1ED249AB96B1}">
      <dsp:nvSpPr>
        <dsp:cNvPr id="0" name=""/>
        <dsp:cNvSpPr/>
      </dsp:nvSpPr>
      <dsp:spPr>
        <a:xfrm>
          <a:off x="8455737" y="1465731"/>
          <a:ext cx="149740" cy="891349"/>
        </a:xfrm>
        <a:custGeom>
          <a:avLst/>
          <a:gdLst/>
          <a:ahLst/>
          <a:cxnLst/>
          <a:rect l="0" t="0" r="0" b="0"/>
          <a:pathLst>
            <a:path>
              <a:moveTo>
                <a:pt x="0" y="0"/>
              </a:moveTo>
              <a:lnTo>
                <a:pt x="0" y="891349"/>
              </a:lnTo>
              <a:lnTo>
                <a:pt x="149740" y="89134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A640BE-DB81-466B-8BB7-B1F3359643B2}">
      <dsp:nvSpPr>
        <dsp:cNvPr id="0" name=""/>
        <dsp:cNvSpPr/>
      </dsp:nvSpPr>
      <dsp:spPr>
        <a:xfrm>
          <a:off x="8455737" y="1465731"/>
          <a:ext cx="149740" cy="350445"/>
        </a:xfrm>
        <a:custGeom>
          <a:avLst/>
          <a:gdLst/>
          <a:ahLst/>
          <a:cxnLst/>
          <a:rect l="0" t="0" r="0" b="0"/>
          <a:pathLst>
            <a:path>
              <a:moveTo>
                <a:pt x="0" y="0"/>
              </a:moveTo>
              <a:lnTo>
                <a:pt x="0" y="350445"/>
              </a:lnTo>
              <a:lnTo>
                <a:pt x="149740"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15C81-E651-47C0-986F-08D908CFCFCC}">
      <dsp:nvSpPr>
        <dsp:cNvPr id="0" name=""/>
        <dsp:cNvSpPr/>
      </dsp:nvSpPr>
      <dsp:spPr>
        <a:xfrm>
          <a:off x="8714752" y="924826"/>
          <a:ext cx="91440" cy="159985"/>
        </a:xfrm>
        <a:custGeom>
          <a:avLst/>
          <a:gdLst/>
          <a:ahLst/>
          <a:cxnLst/>
          <a:rect l="0" t="0" r="0" b="0"/>
          <a:pathLst>
            <a:path>
              <a:moveTo>
                <a:pt x="46116" y="0"/>
              </a:moveTo>
              <a:lnTo>
                <a:pt x="46116" y="79992"/>
              </a:lnTo>
              <a:lnTo>
                <a:pt x="45720" y="79992"/>
              </a:lnTo>
              <a:lnTo>
                <a:pt x="45720" y="15998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EC2C03-300A-437F-AE80-C909DCE07B27}">
      <dsp:nvSpPr>
        <dsp:cNvPr id="0" name=""/>
        <dsp:cNvSpPr/>
      </dsp:nvSpPr>
      <dsp:spPr>
        <a:xfrm>
          <a:off x="4756066" y="383921"/>
          <a:ext cx="4004802" cy="159985"/>
        </a:xfrm>
        <a:custGeom>
          <a:avLst/>
          <a:gdLst/>
          <a:ahLst/>
          <a:cxnLst/>
          <a:rect l="0" t="0" r="0" b="0"/>
          <a:pathLst>
            <a:path>
              <a:moveTo>
                <a:pt x="0" y="0"/>
              </a:moveTo>
              <a:lnTo>
                <a:pt x="0" y="79992"/>
              </a:lnTo>
              <a:lnTo>
                <a:pt x="4004802" y="79992"/>
              </a:lnTo>
              <a:lnTo>
                <a:pt x="4004802" y="159985"/>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B704C5-D7D0-4246-8172-8A210CD50F53}">
      <dsp:nvSpPr>
        <dsp:cNvPr id="0" name=""/>
        <dsp:cNvSpPr/>
      </dsp:nvSpPr>
      <dsp:spPr>
        <a:xfrm>
          <a:off x="6752308" y="1465731"/>
          <a:ext cx="172925" cy="891349"/>
        </a:xfrm>
        <a:custGeom>
          <a:avLst/>
          <a:gdLst/>
          <a:ahLst/>
          <a:cxnLst/>
          <a:rect l="0" t="0" r="0" b="0"/>
          <a:pathLst>
            <a:path>
              <a:moveTo>
                <a:pt x="0" y="0"/>
              </a:moveTo>
              <a:lnTo>
                <a:pt x="0" y="891349"/>
              </a:lnTo>
              <a:lnTo>
                <a:pt x="172925" y="89134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ECA08-B2DA-48BA-9737-3DE3B6113FF6}">
      <dsp:nvSpPr>
        <dsp:cNvPr id="0" name=""/>
        <dsp:cNvSpPr/>
      </dsp:nvSpPr>
      <dsp:spPr>
        <a:xfrm>
          <a:off x="6752308" y="1465731"/>
          <a:ext cx="172925" cy="350445"/>
        </a:xfrm>
        <a:custGeom>
          <a:avLst/>
          <a:gdLst/>
          <a:ahLst/>
          <a:cxnLst/>
          <a:rect l="0" t="0" r="0" b="0"/>
          <a:pathLst>
            <a:path>
              <a:moveTo>
                <a:pt x="0" y="0"/>
              </a:moveTo>
              <a:lnTo>
                <a:pt x="0" y="350445"/>
              </a:lnTo>
              <a:lnTo>
                <a:pt x="172925"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9ACE84-153E-4C5D-B8B2-5A1B98667BCA}">
      <dsp:nvSpPr>
        <dsp:cNvPr id="0" name=""/>
        <dsp:cNvSpPr/>
      </dsp:nvSpPr>
      <dsp:spPr>
        <a:xfrm>
          <a:off x="7167723" y="924826"/>
          <a:ext cx="91440" cy="159985"/>
        </a:xfrm>
        <a:custGeom>
          <a:avLst/>
          <a:gdLst/>
          <a:ahLst/>
          <a:cxnLst/>
          <a:rect l="0" t="0" r="0" b="0"/>
          <a:pathLst>
            <a:path>
              <a:moveTo>
                <a:pt x="45720" y="0"/>
              </a:moveTo>
              <a:lnTo>
                <a:pt x="45720" y="15998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6D9BFD-8E13-49D1-8A08-645FF9DD4650}">
      <dsp:nvSpPr>
        <dsp:cNvPr id="0" name=""/>
        <dsp:cNvSpPr/>
      </dsp:nvSpPr>
      <dsp:spPr>
        <a:xfrm>
          <a:off x="4756066" y="383921"/>
          <a:ext cx="2457376" cy="159985"/>
        </a:xfrm>
        <a:custGeom>
          <a:avLst/>
          <a:gdLst/>
          <a:ahLst/>
          <a:cxnLst/>
          <a:rect l="0" t="0" r="0" b="0"/>
          <a:pathLst>
            <a:path>
              <a:moveTo>
                <a:pt x="0" y="0"/>
              </a:moveTo>
              <a:lnTo>
                <a:pt x="0" y="79992"/>
              </a:lnTo>
              <a:lnTo>
                <a:pt x="2457376" y="79992"/>
              </a:lnTo>
              <a:lnTo>
                <a:pt x="2457376" y="159985"/>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3D24EC-44EA-4C75-893F-0A9CAE07EC7C}">
      <dsp:nvSpPr>
        <dsp:cNvPr id="0" name=""/>
        <dsp:cNvSpPr/>
      </dsp:nvSpPr>
      <dsp:spPr>
        <a:xfrm>
          <a:off x="5271383" y="2006636"/>
          <a:ext cx="114275" cy="350445"/>
        </a:xfrm>
        <a:custGeom>
          <a:avLst/>
          <a:gdLst/>
          <a:ahLst/>
          <a:cxnLst/>
          <a:rect l="0" t="0" r="0" b="0"/>
          <a:pathLst>
            <a:path>
              <a:moveTo>
                <a:pt x="0" y="0"/>
              </a:moveTo>
              <a:lnTo>
                <a:pt x="0" y="350445"/>
              </a:lnTo>
              <a:lnTo>
                <a:pt x="114275"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D86CD3-D111-485F-B856-F144A0BFFBEF}">
      <dsp:nvSpPr>
        <dsp:cNvPr id="0" name=""/>
        <dsp:cNvSpPr/>
      </dsp:nvSpPr>
      <dsp:spPr>
        <a:xfrm>
          <a:off x="4654295" y="1465731"/>
          <a:ext cx="921823" cy="159985"/>
        </a:xfrm>
        <a:custGeom>
          <a:avLst/>
          <a:gdLst/>
          <a:ahLst/>
          <a:cxnLst/>
          <a:rect l="0" t="0" r="0" b="0"/>
          <a:pathLst>
            <a:path>
              <a:moveTo>
                <a:pt x="0" y="0"/>
              </a:moveTo>
              <a:lnTo>
                <a:pt x="0" y="79992"/>
              </a:lnTo>
              <a:lnTo>
                <a:pt x="921823" y="79992"/>
              </a:lnTo>
              <a:lnTo>
                <a:pt x="921823" y="15998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3CC717-8EE3-4D8C-8C8B-C1CF3643730F}">
      <dsp:nvSpPr>
        <dsp:cNvPr id="0" name=""/>
        <dsp:cNvSpPr/>
      </dsp:nvSpPr>
      <dsp:spPr>
        <a:xfrm>
          <a:off x="4349560" y="2006636"/>
          <a:ext cx="114275" cy="1432254"/>
        </a:xfrm>
        <a:custGeom>
          <a:avLst/>
          <a:gdLst/>
          <a:ahLst/>
          <a:cxnLst/>
          <a:rect l="0" t="0" r="0" b="0"/>
          <a:pathLst>
            <a:path>
              <a:moveTo>
                <a:pt x="0" y="0"/>
              </a:moveTo>
              <a:lnTo>
                <a:pt x="0" y="1432254"/>
              </a:lnTo>
              <a:lnTo>
                <a:pt x="114275" y="1432254"/>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7D6CA1-A8F2-4FC9-AA54-E9CB8096B6AE}">
      <dsp:nvSpPr>
        <dsp:cNvPr id="0" name=""/>
        <dsp:cNvSpPr/>
      </dsp:nvSpPr>
      <dsp:spPr>
        <a:xfrm>
          <a:off x="4349560" y="2006636"/>
          <a:ext cx="114275" cy="891349"/>
        </a:xfrm>
        <a:custGeom>
          <a:avLst/>
          <a:gdLst/>
          <a:ahLst/>
          <a:cxnLst/>
          <a:rect l="0" t="0" r="0" b="0"/>
          <a:pathLst>
            <a:path>
              <a:moveTo>
                <a:pt x="0" y="0"/>
              </a:moveTo>
              <a:lnTo>
                <a:pt x="0" y="891349"/>
              </a:lnTo>
              <a:lnTo>
                <a:pt x="114275" y="89134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D80241-F086-4DE8-B19C-C0969E9EB238}">
      <dsp:nvSpPr>
        <dsp:cNvPr id="0" name=""/>
        <dsp:cNvSpPr/>
      </dsp:nvSpPr>
      <dsp:spPr>
        <a:xfrm>
          <a:off x="4349560" y="2006636"/>
          <a:ext cx="114275" cy="350445"/>
        </a:xfrm>
        <a:custGeom>
          <a:avLst/>
          <a:gdLst/>
          <a:ahLst/>
          <a:cxnLst/>
          <a:rect l="0" t="0" r="0" b="0"/>
          <a:pathLst>
            <a:path>
              <a:moveTo>
                <a:pt x="0" y="0"/>
              </a:moveTo>
              <a:lnTo>
                <a:pt x="0" y="350445"/>
              </a:lnTo>
              <a:lnTo>
                <a:pt x="114275"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369501-AA20-4B61-8DE3-29DCFEBBEBD1}">
      <dsp:nvSpPr>
        <dsp:cNvPr id="0" name=""/>
        <dsp:cNvSpPr/>
      </dsp:nvSpPr>
      <dsp:spPr>
        <a:xfrm>
          <a:off x="4608575" y="1465731"/>
          <a:ext cx="91440" cy="159985"/>
        </a:xfrm>
        <a:custGeom>
          <a:avLst/>
          <a:gdLst/>
          <a:ahLst/>
          <a:cxnLst/>
          <a:rect l="0" t="0" r="0" b="0"/>
          <a:pathLst>
            <a:path>
              <a:moveTo>
                <a:pt x="45720" y="0"/>
              </a:moveTo>
              <a:lnTo>
                <a:pt x="45720" y="15998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8618F6-9F9F-40E8-923B-1053954ECF1A}">
      <dsp:nvSpPr>
        <dsp:cNvPr id="0" name=""/>
        <dsp:cNvSpPr/>
      </dsp:nvSpPr>
      <dsp:spPr>
        <a:xfrm>
          <a:off x="3427736" y="2006636"/>
          <a:ext cx="114275" cy="891349"/>
        </a:xfrm>
        <a:custGeom>
          <a:avLst/>
          <a:gdLst/>
          <a:ahLst/>
          <a:cxnLst/>
          <a:rect l="0" t="0" r="0" b="0"/>
          <a:pathLst>
            <a:path>
              <a:moveTo>
                <a:pt x="0" y="0"/>
              </a:moveTo>
              <a:lnTo>
                <a:pt x="0" y="891349"/>
              </a:lnTo>
              <a:lnTo>
                <a:pt x="114275" y="89134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78358E-AC61-42AA-9047-42F99FF1E05F}">
      <dsp:nvSpPr>
        <dsp:cNvPr id="0" name=""/>
        <dsp:cNvSpPr/>
      </dsp:nvSpPr>
      <dsp:spPr>
        <a:xfrm>
          <a:off x="3427736" y="2006636"/>
          <a:ext cx="114275" cy="350445"/>
        </a:xfrm>
        <a:custGeom>
          <a:avLst/>
          <a:gdLst/>
          <a:ahLst/>
          <a:cxnLst/>
          <a:rect l="0" t="0" r="0" b="0"/>
          <a:pathLst>
            <a:path>
              <a:moveTo>
                <a:pt x="0" y="0"/>
              </a:moveTo>
              <a:lnTo>
                <a:pt x="0" y="350445"/>
              </a:lnTo>
              <a:lnTo>
                <a:pt x="114275"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A126A-95A0-4FE4-961D-43E5F64DD51A}">
      <dsp:nvSpPr>
        <dsp:cNvPr id="0" name=""/>
        <dsp:cNvSpPr/>
      </dsp:nvSpPr>
      <dsp:spPr>
        <a:xfrm>
          <a:off x="3732471" y="1465731"/>
          <a:ext cx="921823" cy="159985"/>
        </a:xfrm>
        <a:custGeom>
          <a:avLst/>
          <a:gdLst/>
          <a:ahLst/>
          <a:cxnLst/>
          <a:rect l="0" t="0" r="0" b="0"/>
          <a:pathLst>
            <a:path>
              <a:moveTo>
                <a:pt x="921823" y="0"/>
              </a:moveTo>
              <a:lnTo>
                <a:pt x="921823" y="79992"/>
              </a:lnTo>
              <a:lnTo>
                <a:pt x="0" y="79992"/>
              </a:lnTo>
              <a:lnTo>
                <a:pt x="0" y="15998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4B3CF-18B3-4B06-98C3-4FCD79385EDA}">
      <dsp:nvSpPr>
        <dsp:cNvPr id="0" name=""/>
        <dsp:cNvSpPr/>
      </dsp:nvSpPr>
      <dsp:spPr>
        <a:xfrm>
          <a:off x="4608575" y="924826"/>
          <a:ext cx="91440" cy="159985"/>
        </a:xfrm>
        <a:custGeom>
          <a:avLst/>
          <a:gdLst/>
          <a:ahLst/>
          <a:cxnLst/>
          <a:rect l="0" t="0" r="0" b="0"/>
          <a:pathLst>
            <a:path>
              <a:moveTo>
                <a:pt x="45720" y="0"/>
              </a:moveTo>
              <a:lnTo>
                <a:pt x="45720" y="15998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985D53-806A-4562-A351-345C3A70C6EB}">
      <dsp:nvSpPr>
        <dsp:cNvPr id="0" name=""/>
        <dsp:cNvSpPr/>
      </dsp:nvSpPr>
      <dsp:spPr>
        <a:xfrm>
          <a:off x="4654295" y="383921"/>
          <a:ext cx="101771" cy="159985"/>
        </a:xfrm>
        <a:custGeom>
          <a:avLst/>
          <a:gdLst/>
          <a:ahLst/>
          <a:cxnLst/>
          <a:rect l="0" t="0" r="0" b="0"/>
          <a:pathLst>
            <a:path>
              <a:moveTo>
                <a:pt x="101771" y="0"/>
              </a:moveTo>
              <a:lnTo>
                <a:pt x="101771" y="79992"/>
              </a:lnTo>
              <a:lnTo>
                <a:pt x="0" y="79992"/>
              </a:lnTo>
              <a:lnTo>
                <a:pt x="0" y="159985"/>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DC8CB-65E2-49D4-92A6-A9F351B98CE0}">
      <dsp:nvSpPr>
        <dsp:cNvPr id="0" name=""/>
        <dsp:cNvSpPr/>
      </dsp:nvSpPr>
      <dsp:spPr>
        <a:xfrm>
          <a:off x="1811985" y="2006636"/>
          <a:ext cx="114275" cy="1973159"/>
        </a:xfrm>
        <a:custGeom>
          <a:avLst/>
          <a:gdLst/>
          <a:ahLst/>
          <a:cxnLst/>
          <a:rect l="0" t="0" r="0" b="0"/>
          <a:pathLst>
            <a:path>
              <a:moveTo>
                <a:pt x="0" y="0"/>
              </a:moveTo>
              <a:lnTo>
                <a:pt x="0" y="1973159"/>
              </a:lnTo>
              <a:lnTo>
                <a:pt x="114275" y="197315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87A48B-1E76-45C1-AA73-09D964B9A5A8}">
      <dsp:nvSpPr>
        <dsp:cNvPr id="0" name=""/>
        <dsp:cNvSpPr/>
      </dsp:nvSpPr>
      <dsp:spPr>
        <a:xfrm>
          <a:off x="1811985" y="2006636"/>
          <a:ext cx="114275" cy="1432254"/>
        </a:xfrm>
        <a:custGeom>
          <a:avLst/>
          <a:gdLst/>
          <a:ahLst/>
          <a:cxnLst/>
          <a:rect l="0" t="0" r="0" b="0"/>
          <a:pathLst>
            <a:path>
              <a:moveTo>
                <a:pt x="0" y="0"/>
              </a:moveTo>
              <a:lnTo>
                <a:pt x="0" y="1432254"/>
              </a:lnTo>
              <a:lnTo>
                <a:pt x="114275" y="1432254"/>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1E4B33-B62D-444C-9D88-1EAF2EA6AD3F}">
      <dsp:nvSpPr>
        <dsp:cNvPr id="0" name=""/>
        <dsp:cNvSpPr/>
      </dsp:nvSpPr>
      <dsp:spPr>
        <a:xfrm>
          <a:off x="1811985" y="2006636"/>
          <a:ext cx="114275" cy="891349"/>
        </a:xfrm>
        <a:custGeom>
          <a:avLst/>
          <a:gdLst/>
          <a:ahLst/>
          <a:cxnLst/>
          <a:rect l="0" t="0" r="0" b="0"/>
          <a:pathLst>
            <a:path>
              <a:moveTo>
                <a:pt x="0" y="0"/>
              </a:moveTo>
              <a:lnTo>
                <a:pt x="0" y="891349"/>
              </a:lnTo>
              <a:lnTo>
                <a:pt x="114275" y="89134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C1C2E7-AC38-4D71-9E2F-5B5FF8A93CBD}">
      <dsp:nvSpPr>
        <dsp:cNvPr id="0" name=""/>
        <dsp:cNvSpPr/>
      </dsp:nvSpPr>
      <dsp:spPr>
        <a:xfrm>
          <a:off x="1811985" y="2006636"/>
          <a:ext cx="114275" cy="350445"/>
        </a:xfrm>
        <a:custGeom>
          <a:avLst/>
          <a:gdLst/>
          <a:ahLst/>
          <a:cxnLst/>
          <a:rect l="0" t="0" r="0" b="0"/>
          <a:pathLst>
            <a:path>
              <a:moveTo>
                <a:pt x="0" y="0"/>
              </a:moveTo>
              <a:lnTo>
                <a:pt x="0" y="350445"/>
              </a:lnTo>
              <a:lnTo>
                <a:pt x="114275"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9CE314-2088-472A-B9DD-B07A8E836E67}">
      <dsp:nvSpPr>
        <dsp:cNvPr id="0" name=""/>
        <dsp:cNvSpPr/>
      </dsp:nvSpPr>
      <dsp:spPr>
        <a:xfrm>
          <a:off x="2071000" y="1465731"/>
          <a:ext cx="91440" cy="159985"/>
        </a:xfrm>
        <a:custGeom>
          <a:avLst/>
          <a:gdLst/>
          <a:ahLst/>
          <a:cxnLst/>
          <a:rect l="0" t="0" r="0" b="0"/>
          <a:pathLst>
            <a:path>
              <a:moveTo>
                <a:pt x="45720" y="0"/>
              </a:moveTo>
              <a:lnTo>
                <a:pt x="45720" y="15998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FC4F7E-9C83-41AB-A973-AF7C3E80A44B}">
      <dsp:nvSpPr>
        <dsp:cNvPr id="0" name=""/>
        <dsp:cNvSpPr/>
      </dsp:nvSpPr>
      <dsp:spPr>
        <a:xfrm>
          <a:off x="1466092" y="924826"/>
          <a:ext cx="650628" cy="159985"/>
        </a:xfrm>
        <a:custGeom>
          <a:avLst/>
          <a:gdLst/>
          <a:ahLst/>
          <a:cxnLst/>
          <a:rect l="0" t="0" r="0" b="0"/>
          <a:pathLst>
            <a:path>
              <a:moveTo>
                <a:pt x="0" y="0"/>
              </a:moveTo>
              <a:lnTo>
                <a:pt x="0" y="79992"/>
              </a:lnTo>
              <a:lnTo>
                <a:pt x="650628" y="79992"/>
              </a:lnTo>
              <a:lnTo>
                <a:pt x="650628" y="15998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957F83-3C0A-4771-85DA-FBC44531A8C1}">
      <dsp:nvSpPr>
        <dsp:cNvPr id="0" name=""/>
        <dsp:cNvSpPr/>
      </dsp:nvSpPr>
      <dsp:spPr>
        <a:xfrm>
          <a:off x="398537" y="2006636"/>
          <a:ext cx="114275" cy="1973159"/>
        </a:xfrm>
        <a:custGeom>
          <a:avLst/>
          <a:gdLst/>
          <a:ahLst/>
          <a:cxnLst/>
          <a:rect l="0" t="0" r="0" b="0"/>
          <a:pathLst>
            <a:path>
              <a:moveTo>
                <a:pt x="0" y="0"/>
              </a:moveTo>
              <a:lnTo>
                <a:pt x="0" y="1973159"/>
              </a:lnTo>
              <a:lnTo>
                <a:pt x="114275" y="197315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DB4742-02A2-45EB-83B8-9376186DED89}">
      <dsp:nvSpPr>
        <dsp:cNvPr id="0" name=""/>
        <dsp:cNvSpPr/>
      </dsp:nvSpPr>
      <dsp:spPr>
        <a:xfrm>
          <a:off x="398537" y="2006636"/>
          <a:ext cx="114275" cy="1432254"/>
        </a:xfrm>
        <a:custGeom>
          <a:avLst/>
          <a:gdLst/>
          <a:ahLst/>
          <a:cxnLst/>
          <a:rect l="0" t="0" r="0" b="0"/>
          <a:pathLst>
            <a:path>
              <a:moveTo>
                <a:pt x="0" y="0"/>
              </a:moveTo>
              <a:lnTo>
                <a:pt x="0" y="1432254"/>
              </a:lnTo>
              <a:lnTo>
                <a:pt x="114275" y="1432254"/>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9CC68A-118E-48F7-A2E8-5A0AD7DEF7E7}">
      <dsp:nvSpPr>
        <dsp:cNvPr id="0" name=""/>
        <dsp:cNvSpPr/>
      </dsp:nvSpPr>
      <dsp:spPr>
        <a:xfrm>
          <a:off x="398537" y="2006636"/>
          <a:ext cx="114275" cy="891349"/>
        </a:xfrm>
        <a:custGeom>
          <a:avLst/>
          <a:gdLst/>
          <a:ahLst/>
          <a:cxnLst/>
          <a:rect l="0" t="0" r="0" b="0"/>
          <a:pathLst>
            <a:path>
              <a:moveTo>
                <a:pt x="0" y="0"/>
              </a:moveTo>
              <a:lnTo>
                <a:pt x="0" y="891349"/>
              </a:lnTo>
              <a:lnTo>
                <a:pt x="114275" y="891349"/>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03C62D-28BF-4720-8BAC-49429647239D}">
      <dsp:nvSpPr>
        <dsp:cNvPr id="0" name=""/>
        <dsp:cNvSpPr/>
      </dsp:nvSpPr>
      <dsp:spPr>
        <a:xfrm>
          <a:off x="398537" y="2006636"/>
          <a:ext cx="114275" cy="350445"/>
        </a:xfrm>
        <a:custGeom>
          <a:avLst/>
          <a:gdLst/>
          <a:ahLst/>
          <a:cxnLst/>
          <a:rect l="0" t="0" r="0" b="0"/>
          <a:pathLst>
            <a:path>
              <a:moveTo>
                <a:pt x="0" y="0"/>
              </a:moveTo>
              <a:lnTo>
                <a:pt x="0" y="350445"/>
              </a:lnTo>
              <a:lnTo>
                <a:pt x="114275" y="35044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9B9133-F609-404C-82A9-C4399C02C41C}">
      <dsp:nvSpPr>
        <dsp:cNvPr id="0" name=""/>
        <dsp:cNvSpPr/>
      </dsp:nvSpPr>
      <dsp:spPr>
        <a:xfrm>
          <a:off x="657552" y="1465731"/>
          <a:ext cx="91440" cy="159985"/>
        </a:xfrm>
        <a:custGeom>
          <a:avLst/>
          <a:gdLst/>
          <a:ahLst/>
          <a:cxnLst/>
          <a:rect l="0" t="0" r="0" b="0"/>
          <a:pathLst>
            <a:path>
              <a:moveTo>
                <a:pt x="45720" y="0"/>
              </a:moveTo>
              <a:lnTo>
                <a:pt x="45720" y="15998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AEEE45-9465-4CB2-868A-F7D547EB8B7E}">
      <dsp:nvSpPr>
        <dsp:cNvPr id="0" name=""/>
        <dsp:cNvSpPr/>
      </dsp:nvSpPr>
      <dsp:spPr>
        <a:xfrm>
          <a:off x="703272" y="924826"/>
          <a:ext cx="762820" cy="159985"/>
        </a:xfrm>
        <a:custGeom>
          <a:avLst/>
          <a:gdLst/>
          <a:ahLst/>
          <a:cxnLst/>
          <a:rect l="0" t="0" r="0" b="0"/>
          <a:pathLst>
            <a:path>
              <a:moveTo>
                <a:pt x="762820" y="0"/>
              </a:moveTo>
              <a:lnTo>
                <a:pt x="762820" y="79992"/>
              </a:lnTo>
              <a:lnTo>
                <a:pt x="0" y="79992"/>
              </a:lnTo>
              <a:lnTo>
                <a:pt x="0" y="15998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FA3E34-93BF-4FF6-90AB-D24B9F630D93}">
      <dsp:nvSpPr>
        <dsp:cNvPr id="0" name=""/>
        <dsp:cNvSpPr/>
      </dsp:nvSpPr>
      <dsp:spPr>
        <a:xfrm>
          <a:off x="1466092" y="383921"/>
          <a:ext cx="3289973" cy="159985"/>
        </a:xfrm>
        <a:custGeom>
          <a:avLst/>
          <a:gdLst/>
          <a:ahLst/>
          <a:cxnLst/>
          <a:rect l="0" t="0" r="0" b="0"/>
          <a:pathLst>
            <a:path>
              <a:moveTo>
                <a:pt x="3289973" y="0"/>
              </a:moveTo>
              <a:lnTo>
                <a:pt x="3289973" y="79992"/>
              </a:lnTo>
              <a:lnTo>
                <a:pt x="0" y="79992"/>
              </a:lnTo>
              <a:lnTo>
                <a:pt x="0" y="159985"/>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25BC08-1E8E-4BDD-BFC5-05AC35F54134}">
      <dsp:nvSpPr>
        <dsp:cNvPr id="0" name=""/>
        <dsp:cNvSpPr/>
      </dsp:nvSpPr>
      <dsp:spPr>
        <a:xfrm>
          <a:off x="2961915" y="3003"/>
          <a:ext cx="3588300" cy="3809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Machine learning</a:t>
          </a:r>
        </a:p>
      </dsp:txBody>
      <dsp:txXfrm>
        <a:off x="2961915" y="3003"/>
        <a:ext cx="3588300" cy="380918"/>
      </dsp:txXfrm>
    </dsp:sp>
    <dsp:sp modelId="{349C88DE-43C7-46D3-B106-2582B7A37C38}">
      <dsp:nvSpPr>
        <dsp:cNvPr id="0" name=""/>
        <dsp:cNvSpPr/>
      </dsp:nvSpPr>
      <dsp:spPr>
        <a:xfrm>
          <a:off x="1024699" y="543907"/>
          <a:ext cx="882786" cy="3809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t>Supervised Learning</a:t>
          </a:r>
        </a:p>
      </dsp:txBody>
      <dsp:txXfrm>
        <a:off x="1024699" y="543907"/>
        <a:ext cx="882786" cy="380918"/>
      </dsp:txXfrm>
    </dsp:sp>
    <dsp:sp modelId="{397EF216-971F-4A65-A707-DEEC50BEEFEC}">
      <dsp:nvSpPr>
        <dsp:cNvPr id="0" name=""/>
        <dsp:cNvSpPr/>
      </dsp:nvSpPr>
      <dsp:spPr>
        <a:xfrm>
          <a:off x="132636" y="1084812"/>
          <a:ext cx="1141270" cy="3809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Labeled data </a:t>
          </a:r>
        </a:p>
        <a:p>
          <a:pPr marL="0" lvl="0" indent="0" algn="ctr" defTabSz="355600">
            <a:lnSpc>
              <a:spcPct val="90000"/>
            </a:lnSpc>
            <a:spcBef>
              <a:spcPct val="0"/>
            </a:spcBef>
            <a:spcAft>
              <a:spcPct val="35000"/>
            </a:spcAft>
            <a:buNone/>
          </a:pPr>
          <a:r>
            <a:rPr lang="en-US" sz="800" kern="1200" dirty="0"/>
            <a:t>(discrete classes)</a:t>
          </a:r>
        </a:p>
      </dsp:txBody>
      <dsp:txXfrm>
        <a:off x="132636" y="1084812"/>
        <a:ext cx="1141270" cy="380918"/>
      </dsp:txXfrm>
    </dsp:sp>
    <dsp:sp modelId="{E5E0BDDD-3F51-4770-9BF2-37B431731458}">
      <dsp:nvSpPr>
        <dsp:cNvPr id="0" name=""/>
        <dsp:cNvSpPr/>
      </dsp:nvSpPr>
      <dsp:spPr>
        <a:xfrm>
          <a:off x="322353"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Classification</a:t>
          </a:r>
        </a:p>
      </dsp:txBody>
      <dsp:txXfrm>
        <a:off x="322353" y="1625717"/>
        <a:ext cx="761837" cy="380918"/>
      </dsp:txXfrm>
    </dsp:sp>
    <dsp:sp modelId="{F4564784-7A36-40D2-8A1D-8F00A382BA7C}">
      <dsp:nvSpPr>
        <dsp:cNvPr id="0" name=""/>
        <dsp:cNvSpPr/>
      </dsp:nvSpPr>
      <dsp:spPr>
        <a:xfrm>
          <a:off x="512812"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Logistic Regression</a:t>
          </a:r>
        </a:p>
      </dsp:txBody>
      <dsp:txXfrm>
        <a:off x="512812" y="2166621"/>
        <a:ext cx="761837" cy="380918"/>
      </dsp:txXfrm>
    </dsp:sp>
    <dsp:sp modelId="{A389DB0F-79F7-4100-B649-29B16A2E3F7D}">
      <dsp:nvSpPr>
        <dsp:cNvPr id="0" name=""/>
        <dsp:cNvSpPr/>
      </dsp:nvSpPr>
      <dsp:spPr>
        <a:xfrm>
          <a:off x="512812" y="270752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KNN</a:t>
          </a:r>
        </a:p>
      </dsp:txBody>
      <dsp:txXfrm>
        <a:off x="512812" y="2707526"/>
        <a:ext cx="761837" cy="380918"/>
      </dsp:txXfrm>
    </dsp:sp>
    <dsp:sp modelId="{DE33E449-0EC7-4EB7-8369-E66AA4A3FAAE}">
      <dsp:nvSpPr>
        <dsp:cNvPr id="0" name=""/>
        <dsp:cNvSpPr/>
      </dsp:nvSpPr>
      <dsp:spPr>
        <a:xfrm>
          <a:off x="512812" y="324843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SVM</a:t>
          </a:r>
        </a:p>
      </dsp:txBody>
      <dsp:txXfrm>
        <a:off x="512812" y="3248431"/>
        <a:ext cx="761837" cy="380918"/>
      </dsp:txXfrm>
    </dsp:sp>
    <dsp:sp modelId="{4C870CCD-D439-4231-A6DA-FD4A09C1B8D1}">
      <dsp:nvSpPr>
        <dsp:cNvPr id="0" name=""/>
        <dsp:cNvSpPr/>
      </dsp:nvSpPr>
      <dsp:spPr>
        <a:xfrm>
          <a:off x="512812" y="378933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Random Forest</a:t>
          </a:r>
        </a:p>
      </dsp:txBody>
      <dsp:txXfrm>
        <a:off x="512812" y="3789336"/>
        <a:ext cx="761837" cy="380918"/>
      </dsp:txXfrm>
    </dsp:sp>
    <dsp:sp modelId="{DBAB8E6A-EBF7-4104-B195-7DFA9AB769D8}">
      <dsp:nvSpPr>
        <dsp:cNvPr id="0" name=""/>
        <dsp:cNvSpPr/>
      </dsp:nvSpPr>
      <dsp:spPr>
        <a:xfrm>
          <a:off x="1433893" y="1084812"/>
          <a:ext cx="1365654" cy="3809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Labeled data </a:t>
          </a:r>
        </a:p>
        <a:p>
          <a:pPr marL="0" lvl="0" indent="0" algn="ctr" defTabSz="355600">
            <a:lnSpc>
              <a:spcPct val="90000"/>
            </a:lnSpc>
            <a:spcBef>
              <a:spcPct val="0"/>
            </a:spcBef>
            <a:spcAft>
              <a:spcPct val="35000"/>
            </a:spcAft>
            <a:buNone/>
          </a:pPr>
          <a:r>
            <a:rPr lang="en-US" sz="800" kern="1200" dirty="0"/>
            <a:t>(continuous values)</a:t>
          </a:r>
        </a:p>
      </dsp:txBody>
      <dsp:txXfrm>
        <a:off x="1433893" y="1084812"/>
        <a:ext cx="1365654" cy="380918"/>
      </dsp:txXfrm>
    </dsp:sp>
    <dsp:sp modelId="{E1861D4C-2E5E-47CA-A6F6-670ADEA67AB0}">
      <dsp:nvSpPr>
        <dsp:cNvPr id="0" name=""/>
        <dsp:cNvSpPr/>
      </dsp:nvSpPr>
      <dsp:spPr>
        <a:xfrm>
          <a:off x="1735802"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Regression</a:t>
          </a:r>
        </a:p>
      </dsp:txBody>
      <dsp:txXfrm>
        <a:off x="1735802" y="1625717"/>
        <a:ext cx="761837" cy="380918"/>
      </dsp:txXfrm>
    </dsp:sp>
    <dsp:sp modelId="{8E294378-14AA-4858-95C5-20E1E339DD4C}">
      <dsp:nvSpPr>
        <dsp:cNvPr id="0" name=""/>
        <dsp:cNvSpPr/>
      </dsp:nvSpPr>
      <dsp:spPr>
        <a:xfrm>
          <a:off x="1926261"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Linear regression</a:t>
          </a:r>
        </a:p>
      </dsp:txBody>
      <dsp:txXfrm>
        <a:off x="1926261" y="2166621"/>
        <a:ext cx="761837" cy="380918"/>
      </dsp:txXfrm>
    </dsp:sp>
    <dsp:sp modelId="{9FF92B7E-6803-4135-9FA4-155CE7516CA0}">
      <dsp:nvSpPr>
        <dsp:cNvPr id="0" name=""/>
        <dsp:cNvSpPr/>
      </dsp:nvSpPr>
      <dsp:spPr>
        <a:xfrm>
          <a:off x="1926261" y="270752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Polynomial regression</a:t>
          </a:r>
        </a:p>
      </dsp:txBody>
      <dsp:txXfrm>
        <a:off x="1926261" y="2707526"/>
        <a:ext cx="761837" cy="380918"/>
      </dsp:txXfrm>
    </dsp:sp>
    <dsp:sp modelId="{A3708952-BAE1-4260-9814-9C5F40D54C68}">
      <dsp:nvSpPr>
        <dsp:cNvPr id="0" name=""/>
        <dsp:cNvSpPr/>
      </dsp:nvSpPr>
      <dsp:spPr>
        <a:xfrm>
          <a:off x="1926261" y="324843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Decision Tree regression</a:t>
          </a:r>
        </a:p>
      </dsp:txBody>
      <dsp:txXfrm>
        <a:off x="1926261" y="3248431"/>
        <a:ext cx="761837" cy="380918"/>
      </dsp:txXfrm>
    </dsp:sp>
    <dsp:sp modelId="{033939C9-03A9-4FBA-9CD0-F7D1010F1F8D}">
      <dsp:nvSpPr>
        <dsp:cNvPr id="0" name=""/>
        <dsp:cNvSpPr/>
      </dsp:nvSpPr>
      <dsp:spPr>
        <a:xfrm>
          <a:off x="1926261" y="378933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ANN</a:t>
          </a:r>
        </a:p>
      </dsp:txBody>
      <dsp:txXfrm>
        <a:off x="1926261" y="3789336"/>
        <a:ext cx="761837" cy="380918"/>
      </dsp:txXfrm>
    </dsp:sp>
    <dsp:sp modelId="{BD25DF86-D8E4-4730-B1FC-A3F46648C805}">
      <dsp:nvSpPr>
        <dsp:cNvPr id="0" name=""/>
        <dsp:cNvSpPr/>
      </dsp:nvSpPr>
      <dsp:spPr>
        <a:xfrm>
          <a:off x="4200403" y="543907"/>
          <a:ext cx="907782" cy="3809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t>Unsupervised Learning</a:t>
          </a:r>
        </a:p>
      </dsp:txBody>
      <dsp:txXfrm>
        <a:off x="4200403" y="543907"/>
        <a:ext cx="907782" cy="380918"/>
      </dsp:txXfrm>
    </dsp:sp>
    <dsp:sp modelId="{0C36CC09-5E61-4D6F-9C3D-19B70239568C}">
      <dsp:nvSpPr>
        <dsp:cNvPr id="0" name=""/>
        <dsp:cNvSpPr/>
      </dsp:nvSpPr>
      <dsp:spPr>
        <a:xfrm>
          <a:off x="4029988" y="1084812"/>
          <a:ext cx="1248613" cy="3809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Unlabeled data</a:t>
          </a:r>
        </a:p>
      </dsp:txBody>
      <dsp:txXfrm>
        <a:off x="4029988" y="1084812"/>
        <a:ext cx="1248613" cy="380918"/>
      </dsp:txXfrm>
    </dsp:sp>
    <dsp:sp modelId="{B9AA0148-A18E-4874-B6E8-B5E6C978FF9C}">
      <dsp:nvSpPr>
        <dsp:cNvPr id="0" name=""/>
        <dsp:cNvSpPr/>
      </dsp:nvSpPr>
      <dsp:spPr>
        <a:xfrm>
          <a:off x="3351553"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Clustering</a:t>
          </a:r>
        </a:p>
      </dsp:txBody>
      <dsp:txXfrm>
        <a:off x="3351553" y="1625717"/>
        <a:ext cx="761837" cy="380918"/>
      </dsp:txXfrm>
    </dsp:sp>
    <dsp:sp modelId="{B222055D-490C-4E19-BE2F-48F9C5DD7A75}">
      <dsp:nvSpPr>
        <dsp:cNvPr id="0" name=""/>
        <dsp:cNvSpPr/>
      </dsp:nvSpPr>
      <dsp:spPr>
        <a:xfrm>
          <a:off x="3542012"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K-means clustering</a:t>
          </a:r>
        </a:p>
      </dsp:txBody>
      <dsp:txXfrm>
        <a:off x="3542012" y="2166621"/>
        <a:ext cx="761837" cy="380918"/>
      </dsp:txXfrm>
    </dsp:sp>
    <dsp:sp modelId="{9852162E-38B5-445C-9C31-F8F6E668AF99}">
      <dsp:nvSpPr>
        <dsp:cNvPr id="0" name=""/>
        <dsp:cNvSpPr/>
      </dsp:nvSpPr>
      <dsp:spPr>
        <a:xfrm>
          <a:off x="3542012" y="270752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Hierarchical clustering</a:t>
          </a:r>
        </a:p>
      </dsp:txBody>
      <dsp:txXfrm>
        <a:off x="3542012" y="2707526"/>
        <a:ext cx="761837" cy="380918"/>
      </dsp:txXfrm>
    </dsp:sp>
    <dsp:sp modelId="{E8A5A53C-1A0C-459E-AACD-AD6CB8424DA2}">
      <dsp:nvSpPr>
        <dsp:cNvPr id="0" name=""/>
        <dsp:cNvSpPr/>
      </dsp:nvSpPr>
      <dsp:spPr>
        <a:xfrm>
          <a:off x="4273376"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Dimensionality reduction</a:t>
          </a:r>
        </a:p>
      </dsp:txBody>
      <dsp:txXfrm>
        <a:off x="4273376" y="1625717"/>
        <a:ext cx="761837" cy="380918"/>
      </dsp:txXfrm>
    </dsp:sp>
    <dsp:sp modelId="{A2F33B5E-D89E-42AD-9617-B66F583815C2}">
      <dsp:nvSpPr>
        <dsp:cNvPr id="0" name=""/>
        <dsp:cNvSpPr/>
      </dsp:nvSpPr>
      <dsp:spPr>
        <a:xfrm>
          <a:off x="4463835"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PCA</a:t>
          </a:r>
        </a:p>
      </dsp:txBody>
      <dsp:txXfrm>
        <a:off x="4463835" y="2166621"/>
        <a:ext cx="761837" cy="380918"/>
      </dsp:txXfrm>
    </dsp:sp>
    <dsp:sp modelId="{5D038000-2850-4634-A10A-7FED275504EA}">
      <dsp:nvSpPr>
        <dsp:cNvPr id="0" name=""/>
        <dsp:cNvSpPr/>
      </dsp:nvSpPr>
      <dsp:spPr>
        <a:xfrm>
          <a:off x="4463835" y="270752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t-SNE</a:t>
          </a:r>
        </a:p>
      </dsp:txBody>
      <dsp:txXfrm>
        <a:off x="4463835" y="2707526"/>
        <a:ext cx="761837" cy="380918"/>
      </dsp:txXfrm>
    </dsp:sp>
    <dsp:sp modelId="{D717EEB3-2F52-448B-828A-DA9C0E6ED07F}">
      <dsp:nvSpPr>
        <dsp:cNvPr id="0" name=""/>
        <dsp:cNvSpPr/>
      </dsp:nvSpPr>
      <dsp:spPr>
        <a:xfrm>
          <a:off x="4463835" y="324843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MDS</a:t>
          </a:r>
        </a:p>
      </dsp:txBody>
      <dsp:txXfrm>
        <a:off x="4463835" y="3248431"/>
        <a:ext cx="761837" cy="380918"/>
      </dsp:txXfrm>
    </dsp:sp>
    <dsp:sp modelId="{C76455E4-0AB3-44F2-8AC4-8BFBC93344DA}">
      <dsp:nvSpPr>
        <dsp:cNvPr id="0" name=""/>
        <dsp:cNvSpPr/>
      </dsp:nvSpPr>
      <dsp:spPr>
        <a:xfrm>
          <a:off x="5195200"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Association</a:t>
          </a:r>
        </a:p>
      </dsp:txBody>
      <dsp:txXfrm>
        <a:off x="5195200" y="1625717"/>
        <a:ext cx="761837" cy="380918"/>
      </dsp:txXfrm>
    </dsp:sp>
    <dsp:sp modelId="{873963AE-297E-4338-A619-003F63167461}">
      <dsp:nvSpPr>
        <dsp:cNvPr id="0" name=""/>
        <dsp:cNvSpPr/>
      </dsp:nvSpPr>
      <dsp:spPr>
        <a:xfrm>
          <a:off x="5385659"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Apriori</a:t>
          </a:r>
          <a:r>
            <a:rPr lang="en-US" sz="800" kern="1200" dirty="0"/>
            <a:t> Algorithm</a:t>
          </a:r>
        </a:p>
      </dsp:txBody>
      <dsp:txXfrm>
        <a:off x="5385659" y="2166621"/>
        <a:ext cx="761837" cy="380918"/>
      </dsp:txXfrm>
    </dsp:sp>
    <dsp:sp modelId="{F60FB107-AAEB-4396-BE21-8BB8C601EA67}">
      <dsp:nvSpPr>
        <dsp:cNvPr id="0" name=""/>
        <dsp:cNvSpPr/>
      </dsp:nvSpPr>
      <dsp:spPr>
        <a:xfrm>
          <a:off x="6716831" y="543907"/>
          <a:ext cx="993222" cy="3809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t>Semi-supervised learning</a:t>
          </a:r>
        </a:p>
      </dsp:txBody>
      <dsp:txXfrm>
        <a:off x="6716831" y="543907"/>
        <a:ext cx="993222" cy="380918"/>
      </dsp:txXfrm>
    </dsp:sp>
    <dsp:sp modelId="{105ED7EA-E310-432F-A990-40D0436E3D59}">
      <dsp:nvSpPr>
        <dsp:cNvPr id="0" name=""/>
        <dsp:cNvSpPr/>
      </dsp:nvSpPr>
      <dsp:spPr>
        <a:xfrm>
          <a:off x="6637025" y="1084812"/>
          <a:ext cx="1152835" cy="3809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Combine labeled + unlabeled data</a:t>
          </a:r>
        </a:p>
      </dsp:txBody>
      <dsp:txXfrm>
        <a:off x="6637025" y="1084812"/>
        <a:ext cx="1152835" cy="380918"/>
      </dsp:txXfrm>
    </dsp:sp>
    <dsp:sp modelId="{4DD818E1-CE3D-4EB0-B447-4E5628543BF0}">
      <dsp:nvSpPr>
        <dsp:cNvPr id="0" name=""/>
        <dsp:cNvSpPr/>
      </dsp:nvSpPr>
      <dsp:spPr>
        <a:xfrm>
          <a:off x="6925234"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Classification</a:t>
          </a:r>
        </a:p>
      </dsp:txBody>
      <dsp:txXfrm>
        <a:off x="6925234" y="1625717"/>
        <a:ext cx="761837" cy="380918"/>
      </dsp:txXfrm>
    </dsp:sp>
    <dsp:sp modelId="{8A994FEF-A1B0-437B-B716-1AF2B9B3BDBD}">
      <dsp:nvSpPr>
        <dsp:cNvPr id="0" name=""/>
        <dsp:cNvSpPr/>
      </dsp:nvSpPr>
      <dsp:spPr>
        <a:xfrm>
          <a:off x="6925234"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Regression</a:t>
          </a:r>
        </a:p>
      </dsp:txBody>
      <dsp:txXfrm>
        <a:off x="6925234" y="2166621"/>
        <a:ext cx="761837" cy="380918"/>
      </dsp:txXfrm>
    </dsp:sp>
    <dsp:sp modelId="{CD90D7A5-E1E3-4322-AA5F-598B415F21DD}">
      <dsp:nvSpPr>
        <dsp:cNvPr id="0" name=""/>
        <dsp:cNvSpPr/>
      </dsp:nvSpPr>
      <dsp:spPr>
        <a:xfrm>
          <a:off x="8309117" y="543907"/>
          <a:ext cx="903501" cy="3809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err="1"/>
            <a:t>Reinforecement</a:t>
          </a:r>
          <a:r>
            <a:rPr lang="en-US" sz="800" b="1" kern="1200" dirty="0"/>
            <a:t> Learning</a:t>
          </a:r>
        </a:p>
      </dsp:txBody>
      <dsp:txXfrm>
        <a:off x="8309117" y="543907"/>
        <a:ext cx="903501" cy="380918"/>
      </dsp:txXfrm>
    </dsp:sp>
    <dsp:sp modelId="{D09A804D-F648-4E56-AE01-B8358E0E39E2}">
      <dsp:nvSpPr>
        <dsp:cNvPr id="0" name=""/>
        <dsp:cNvSpPr/>
      </dsp:nvSpPr>
      <dsp:spPr>
        <a:xfrm>
          <a:off x="8379553" y="1084812"/>
          <a:ext cx="761837" cy="3809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Rewards &amp; Penalties</a:t>
          </a:r>
        </a:p>
      </dsp:txBody>
      <dsp:txXfrm>
        <a:off x="8379553" y="1084812"/>
        <a:ext cx="761837" cy="380918"/>
      </dsp:txXfrm>
    </dsp:sp>
    <dsp:sp modelId="{FAF41EB0-D980-4DDD-8879-E41D08E404F4}">
      <dsp:nvSpPr>
        <dsp:cNvPr id="0" name=""/>
        <dsp:cNvSpPr/>
      </dsp:nvSpPr>
      <dsp:spPr>
        <a:xfrm>
          <a:off x="8605477" y="1625717"/>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Q-Learning</a:t>
          </a:r>
        </a:p>
      </dsp:txBody>
      <dsp:txXfrm>
        <a:off x="8605477" y="1625717"/>
        <a:ext cx="761837" cy="380918"/>
      </dsp:txXfrm>
    </dsp:sp>
    <dsp:sp modelId="{690C988E-9414-45C6-AFEE-06C6942C8BEC}">
      <dsp:nvSpPr>
        <dsp:cNvPr id="0" name=""/>
        <dsp:cNvSpPr/>
      </dsp:nvSpPr>
      <dsp:spPr>
        <a:xfrm>
          <a:off x="8605477" y="2166621"/>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Markov Decision Process</a:t>
          </a:r>
        </a:p>
      </dsp:txBody>
      <dsp:txXfrm>
        <a:off x="8605477" y="2166621"/>
        <a:ext cx="761837" cy="380918"/>
      </dsp:txXfrm>
    </dsp:sp>
    <dsp:sp modelId="{3B68EE87-CC6D-4C2C-B974-B7988D2488CA}">
      <dsp:nvSpPr>
        <dsp:cNvPr id="0" name=""/>
        <dsp:cNvSpPr/>
      </dsp:nvSpPr>
      <dsp:spPr>
        <a:xfrm>
          <a:off x="8605477" y="2707526"/>
          <a:ext cx="761837" cy="3809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Deep Q-Network</a:t>
          </a:r>
        </a:p>
      </dsp:txBody>
      <dsp:txXfrm>
        <a:off x="8605477" y="2707526"/>
        <a:ext cx="761837" cy="38091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641EE-BF3C-8091-E4A9-58DB93BF56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D"/>
              <a:t>BY NABIEL SHIHAB</a:t>
            </a:r>
          </a:p>
        </p:txBody>
      </p:sp>
      <p:sp>
        <p:nvSpPr>
          <p:cNvPr id="3" name="Date Placeholder 2">
            <a:extLst>
              <a:ext uri="{FF2B5EF4-FFF2-40B4-BE49-F238E27FC236}">
                <a16:creationId xmlns:a16="http://schemas.microsoft.com/office/drawing/2014/main" id="{93B1F80A-14A9-DD5E-3E01-E1745AE1D1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D"/>
              <a:t>23/07/2024</a:t>
            </a:r>
          </a:p>
        </p:txBody>
      </p:sp>
      <p:sp>
        <p:nvSpPr>
          <p:cNvPr id="4" name="Footer Placeholder 3">
            <a:extLst>
              <a:ext uri="{FF2B5EF4-FFF2-40B4-BE49-F238E27FC236}">
                <a16:creationId xmlns:a16="http://schemas.microsoft.com/office/drawing/2014/main" id="{A4F97F5F-DA47-C0B0-5F47-6CEABA9491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D"/>
              <a:t>PCG BATCH VIII</a:t>
            </a:r>
          </a:p>
        </p:txBody>
      </p:sp>
      <p:sp>
        <p:nvSpPr>
          <p:cNvPr id="5" name="Slide Number Placeholder 4">
            <a:extLst>
              <a:ext uri="{FF2B5EF4-FFF2-40B4-BE49-F238E27FC236}">
                <a16:creationId xmlns:a16="http://schemas.microsoft.com/office/drawing/2014/main" id="{02578AEF-77A3-48AB-7C41-E96D959EFC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1EF343-324B-47E0-BFB6-4765DC03A1D1}" type="slidenum">
              <a:rPr lang="en-ID" smtClean="0"/>
              <a:t>‹#›</a:t>
            </a:fld>
            <a:endParaRPr lang="en-ID"/>
          </a:p>
        </p:txBody>
      </p:sp>
    </p:spTree>
    <p:extLst>
      <p:ext uri="{BB962C8B-B14F-4D97-AF65-F5344CB8AC3E}">
        <p14:creationId xmlns:p14="http://schemas.microsoft.com/office/powerpoint/2010/main" val="3152495252"/>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7.705"/>
    </inkml:context>
    <inkml:brush xml:id="br0">
      <inkml:brushProperty name="width" value="0.07" units="cm"/>
      <inkml:brushProperty name="height" value="0.07" units="cm"/>
    </inkml:brush>
  </inkml:definitions>
  <inkml:trace contextRef="#ctx0" brushRef="#br0">1 0 4032,'0'0'-112,"0"0"96,0 0 16,0 0-1952,0 0 1704,0 0 2448,0 0-5880,0 0 3488,0 0 4064,0 0-7752,0 0 3872,0 0 3896,0 0-7776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3T09:27:44.709"/>
    </inkml:context>
    <inkml:brush xml:id="br0">
      <inkml:brushProperty name="width" value="0.05" units="cm"/>
      <inkml:brushProperty name="height" value="0.05" units="cm"/>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7.705"/>
    </inkml:context>
    <inkml:brush xml:id="br0">
      <inkml:brushProperty name="width" value="0.07" units="cm"/>
      <inkml:brushProperty name="height" value="0.07" units="cm"/>
    </inkml:brush>
  </inkml:definitions>
  <inkml:trace contextRef="#ctx0" brushRef="#br0">1 0 4032,'0'0'-112,"0"0"96,0 0 16,0 0-1952,0 0 1704,0 0 2448,0 0-5880,0 0 3488,0 0 4064,0 0-7752,0 0 3872,0 0 3896,0 0-7776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8.705"/>
    </inkml:context>
    <inkml:brush xml:id="br0">
      <inkml:brushProperty name="width" value="0.07" units="cm"/>
      <inkml:brushProperty name="height" value="0.07" units="cm"/>
    </inkml:brush>
  </inkml:definitions>
  <inkml:trace contextRef="#ctx0" brushRef="#br0">1 0 8,'0'0'0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8.705"/>
    </inkml:context>
    <inkml:brush xml:id="br0">
      <inkml:brushProperty name="width" value="0.07" units="cm"/>
      <inkml:brushProperty name="height" value="0.07" units="cm"/>
    </inkml:brush>
  </inkml:definitions>
  <inkml:trace contextRef="#ctx0" brushRef="#br0">1 0 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3T09:27:44.709"/>
    </inkml:context>
    <inkml:brush xml:id="br0">
      <inkml:brushProperty name="width" value="0.05" units="cm"/>
      <inkml:brushProperty name="height" value="0.05" units="cm"/>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7.705"/>
    </inkml:context>
    <inkml:brush xml:id="br0">
      <inkml:brushProperty name="width" value="0.07" units="cm"/>
      <inkml:brushProperty name="height" value="0.07" units="cm"/>
    </inkml:brush>
  </inkml:definitions>
  <inkml:trace contextRef="#ctx0" brushRef="#br0">1 0 4032,'0'0'-112,"0"0"96,0 0 16,0 0-1952,0 0 1704,0 0 2448,0 0-5880,0 0 3488,0 0 4064,0 0-7752,0 0 3872,0 0 3896,0 0-7776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8.705"/>
    </inkml:context>
    <inkml:brush xml:id="br0">
      <inkml:brushProperty name="width" value="0.07" units="cm"/>
      <inkml:brushProperty name="height" value="0.07" units="cm"/>
    </inkml:brush>
  </inkml:definitions>
  <inkml:trace contextRef="#ctx0" brushRef="#br0">1 0 8,'0'0'0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3T09:27:44.709"/>
    </inkml:context>
    <inkml:brush xml:id="br0">
      <inkml:brushProperty name="width" value="0.05" units="cm"/>
      <inkml:brushProperty name="height" value="0.05" units="cm"/>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7.705"/>
    </inkml:context>
    <inkml:brush xml:id="br0">
      <inkml:brushProperty name="width" value="0.07" units="cm"/>
      <inkml:brushProperty name="height" value="0.07" units="cm"/>
    </inkml:brush>
  </inkml:definitions>
  <inkml:trace contextRef="#ctx0" brushRef="#br0">1 0 4032,'0'0'-112,"0"0"96,0 0 16,0 0-1952,0 0 1704,0 0 2448,0 0-5880,0 0 3488,0 0 4064,0 0-7752,0 0 3872,0 0 3896,0 0-7776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7:25:48.705"/>
    </inkml:context>
    <inkml:brush xml:id="br0">
      <inkml:brushProperty name="width" value="0.07" units="cm"/>
      <inkml:brushProperty name="height" value="0.07" units="cm"/>
    </inkml:brush>
  </inkml:definitions>
  <inkml:trace contextRef="#ctx0" brushRef="#br0">1 0 8,'0'0'0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3T09:27:44.709"/>
    </inkml:context>
    <inkml:brush xml:id="br0">
      <inkml:brushProperty name="width" value="0.05" units="cm"/>
      <inkml:brushProperty name="height" value="0.05" units="cm"/>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D"/>
              <a:t>BY NABIEL SHIHAB</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D"/>
              <a:t>23/07/2024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D"/>
              <a:t>PCG BATCH VIII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13729-097A-41CF-8154-0C2E21D623A6}" type="slidenum">
              <a:rPr lang="en-ID" smtClean="0"/>
              <a:t>‹#›</a:t>
            </a:fld>
            <a:endParaRPr lang="en-ID"/>
          </a:p>
        </p:txBody>
      </p:sp>
    </p:spTree>
    <p:extLst>
      <p:ext uri="{BB962C8B-B14F-4D97-AF65-F5344CB8AC3E}">
        <p14:creationId xmlns:p14="http://schemas.microsoft.com/office/powerpoint/2010/main" val="80246515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Header Placeholder 3"/>
          <p:cNvSpPr>
            <a:spLocks noGrp="1"/>
          </p:cNvSpPr>
          <p:nvPr>
            <p:ph type="hdr" sz="quarter"/>
          </p:nvPr>
        </p:nvSpPr>
        <p:spPr/>
        <p:txBody>
          <a:bodyPr/>
          <a:lstStyle/>
          <a:p>
            <a:r>
              <a:rPr lang="en-ID"/>
              <a:t>BY NABIEL SHIHAB</a:t>
            </a:r>
          </a:p>
        </p:txBody>
      </p:sp>
      <p:sp>
        <p:nvSpPr>
          <p:cNvPr id="5" name="Date Placeholder 4"/>
          <p:cNvSpPr>
            <a:spLocks noGrp="1"/>
          </p:cNvSpPr>
          <p:nvPr>
            <p:ph type="dt" idx="1"/>
          </p:nvPr>
        </p:nvSpPr>
        <p:spPr/>
        <p:txBody>
          <a:bodyPr/>
          <a:lstStyle/>
          <a:p>
            <a:r>
              <a:rPr lang="en-ID"/>
              <a:t>23/07/2024</a:t>
            </a:r>
          </a:p>
        </p:txBody>
      </p:sp>
      <p:sp>
        <p:nvSpPr>
          <p:cNvPr id="6" name="Footer Placeholder 5"/>
          <p:cNvSpPr>
            <a:spLocks noGrp="1"/>
          </p:cNvSpPr>
          <p:nvPr>
            <p:ph type="ftr" sz="quarter" idx="4"/>
          </p:nvPr>
        </p:nvSpPr>
        <p:spPr/>
        <p:txBody>
          <a:bodyPr/>
          <a:lstStyle/>
          <a:p>
            <a:r>
              <a:rPr lang="en-ID"/>
              <a:t>PCG BATCH VIII</a:t>
            </a:r>
          </a:p>
        </p:txBody>
      </p:sp>
      <p:sp>
        <p:nvSpPr>
          <p:cNvPr id="7" name="Slide Number Placeholder 6"/>
          <p:cNvSpPr>
            <a:spLocks noGrp="1"/>
          </p:cNvSpPr>
          <p:nvPr>
            <p:ph type="sldNum" sz="quarter" idx="5"/>
          </p:nvPr>
        </p:nvSpPr>
        <p:spPr/>
        <p:txBody>
          <a:bodyPr/>
          <a:lstStyle/>
          <a:p>
            <a:fld id="{E2E13729-097A-41CF-8154-0C2E21D623A6}" type="slidenum">
              <a:rPr lang="en-ID" smtClean="0"/>
              <a:t>1</a:t>
            </a:fld>
            <a:endParaRPr lang="en-ID"/>
          </a:p>
        </p:txBody>
      </p:sp>
    </p:spTree>
    <p:extLst>
      <p:ext uri="{BB962C8B-B14F-4D97-AF65-F5344CB8AC3E}">
        <p14:creationId xmlns:p14="http://schemas.microsoft.com/office/powerpoint/2010/main" val="148478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E2E13729-097A-41CF-8154-0C2E21D623A6}" type="slidenum">
              <a:rPr lang="en-ID" smtClean="0"/>
              <a:t>2</a:t>
            </a:fld>
            <a:endParaRPr lang="en-ID"/>
          </a:p>
        </p:txBody>
      </p:sp>
      <p:sp>
        <p:nvSpPr>
          <p:cNvPr id="5" name="Date Placeholder 4">
            <a:extLst>
              <a:ext uri="{FF2B5EF4-FFF2-40B4-BE49-F238E27FC236}">
                <a16:creationId xmlns:a16="http://schemas.microsoft.com/office/drawing/2014/main" id="{3F748490-CCCB-BDF5-D082-9756F8534047}"/>
              </a:ext>
            </a:extLst>
          </p:cNvPr>
          <p:cNvSpPr>
            <a:spLocks noGrp="1"/>
          </p:cNvSpPr>
          <p:nvPr>
            <p:ph type="dt" idx="1"/>
          </p:nvPr>
        </p:nvSpPr>
        <p:spPr/>
        <p:txBody>
          <a:bodyPr/>
          <a:lstStyle/>
          <a:p>
            <a:r>
              <a:rPr lang="en-ID"/>
              <a:t>23/07/2024</a:t>
            </a:r>
          </a:p>
        </p:txBody>
      </p:sp>
      <p:sp>
        <p:nvSpPr>
          <p:cNvPr id="6" name="Footer Placeholder 5">
            <a:extLst>
              <a:ext uri="{FF2B5EF4-FFF2-40B4-BE49-F238E27FC236}">
                <a16:creationId xmlns:a16="http://schemas.microsoft.com/office/drawing/2014/main" id="{FE6A8978-F905-5B68-5596-070498F3E824}"/>
              </a:ext>
            </a:extLst>
          </p:cNvPr>
          <p:cNvSpPr>
            <a:spLocks noGrp="1"/>
          </p:cNvSpPr>
          <p:nvPr>
            <p:ph type="ftr" sz="quarter" idx="4"/>
          </p:nvPr>
        </p:nvSpPr>
        <p:spPr/>
        <p:txBody>
          <a:bodyPr/>
          <a:lstStyle/>
          <a:p>
            <a:r>
              <a:rPr lang="en-ID"/>
              <a:t>PCG BATCH VIII</a:t>
            </a:r>
          </a:p>
        </p:txBody>
      </p:sp>
      <p:sp>
        <p:nvSpPr>
          <p:cNvPr id="7" name="Header Placeholder 6">
            <a:extLst>
              <a:ext uri="{FF2B5EF4-FFF2-40B4-BE49-F238E27FC236}">
                <a16:creationId xmlns:a16="http://schemas.microsoft.com/office/drawing/2014/main" id="{065DBF62-323F-007C-4E94-D46BDC82E439}"/>
              </a:ext>
            </a:extLst>
          </p:cNvPr>
          <p:cNvSpPr>
            <a:spLocks noGrp="1"/>
          </p:cNvSpPr>
          <p:nvPr>
            <p:ph type="hdr" sz="quarter"/>
          </p:nvPr>
        </p:nvSpPr>
        <p:spPr/>
        <p:txBody>
          <a:bodyPr/>
          <a:lstStyle/>
          <a:p>
            <a:r>
              <a:rPr lang="en-ID"/>
              <a:t>BY NABIEL SHIHAB</a:t>
            </a:r>
          </a:p>
        </p:txBody>
      </p:sp>
    </p:spTree>
    <p:extLst>
      <p:ext uri="{BB962C8B-B14F-4D97-AF65-F5344CB8AC3E}">
        <p14:creationId xmlns:p14="http://schemas.microsoft.com/office/powerpoint/2010/main" val="220095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Header Placeholder 3"/>
          <p:cNvSpPr>
            <a:spLocks noGrp="1"/>
          </p:cNvSpPr>
          <p:nvPr>
            <p:ph type="hdr" sz="quarter"/>
          </p:nvPr>
        </p:nvSpPr>
        <p:spPr/>
        <p:txBody>
          <a:bodyPr/>
          <a:lstStyle/>
          <a:p>
            <a:r>
              <a:rPr lang="en-ID"/>
              <a:t>BY NABIEL SHIHAB</a:t>
            </a:r>
          </a:p>
        </p:txBody>
      </p:sp>
      <p:sp>
        <p:nvSpPr>
          <p:cNvPr id="5" name="Date Placeholder 4"/>
          <p:cNvSpPr>
            <a:spLocks noGrp="1"/>
          </p:cNvSpPr>
          <p:nvPr>
            <p:ph type="dt" idx="1"/>
          </p:nvPr>
        </p:nvSpPr>
        <p:spPr/>
        <p:txBody>
          <a:bodyPr/>
          <a:lstStyle/>
          <a:p>
            <a:r>
              <a:rPr lang="en-ID"/>
              <a:t>23/07/2024</a:t>
            </a:r>
          </a:p>
        </p:txBody>
      </p:sp>
      <p:sp>
        <p:nvSpPr>
          <p:cNvPr id="6" name="Footer Placeholder 5"/>
          <p:cNvSpPr>
            <a:spLocks noGrp="1"/>
          </p:cNvSpPr>
          <p:nvPr>
            <p:ph type="ftr" sz="quarter" idx="4"/>
          </p:nvPr>
        </p:nvSpPr>
        <p:spPr/>
        <p:txBody>
          <a:bodyPr/>
          <a:lstStyle/>
          <a:p>
            <a:r>
              <a:rPr lang="en-ID"/>
              <a:t>PCG BATCH VIII</a:t>
            </a:r>
          </a:p>
        </p:txBody>
      </p:sp>
      <p:sp>
        <p:nvSpPr>
          <p:cNvPr id="7" name="Slide Number Placeholder 6"/>
          <p:cNvSpPr>
            <a:spLocks noGrp="1"/>
          </p:cNvSpPr>
          <p:nvPr>
            <p:ph type="sldNum" sz="quarter" idx="5"/>
          </p:nvPr>
        </p:nvSpPr>
        <p:spPr/>
        <p:txBody>
          <a:bodyPr/>
          <a:lstStyle/>
          <a:p>
            <a:fld id="{E2E13729-097A-41CF-8154-0C2E21D623A6}" type="slidenum">
              <a:rPr lang="en-ID" smtClean="0"/>
              <a:t>14</a:t>
            </a:fld>
            <a:endParaRPr lang="en-ID"/>
          </a:p>
        </p:txBody>
      </p:sp>
    </p:spTree>
    <p:extLst>
      <p:ext uri="{BB962C8B-B14F-4D97-AF65-F5344CB8AC3E}">
        <p14:creationId xmlns:p14="http://schemas.microsoft.com/office/powerpoint/2010/main" val="219662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E2E13729-097A-41CF-8154-0C2E21D623A6}" type="slidenum">
              <a:rPr lang="en-ID" smtClean="0"/>
              <a:t>15</a:t>
            </a:fld>
            <a:endParaRPr lang="en-ID"/>
          </a:p>
        </p:txBody>
      </p:sp>
      <p:sp>
        <p:nvSpPr>
          <p:cNvPr id="5" name="Date Placeholder 4">
            <a:extLst>
              <a:ext uri="{FF2B5EF4-FFF2-40B4-BE49-F238E27FC236}">
                <a16:creationId xmlns:a16="http://schemas.microsoft.com/office/drawing/2014/main" id="{3F748490-CCCB-BDF5-D082-9756F8534047}"/>
              </a:ext>
            </a:extLst>
          </p:cNvPr>
          <p:cNvSpPr>
            <a:spLocks noGrp="1"/>
          </p:cNvSpPr>
          <p:nvPr>
            <p:ph type="dt" idx="1"/>
          </p:nvPr>
        </p:nvSpPr>
        <p:spPr/>
        <p:txBody>
          <a:bodyPr/>
          <a:lstStyle/>
          <a:p>
            <a:r>
              <a:rPr lang="en-ID"/>
              <a:t>23/07/2024</a:t>
            </a:r>
          </a:p>
        </p:txBody>
      </p:sp>
      <p:sp>
        <p:nvSpPr>
          <p:cNvPr id="6" name="Footer Placeholder 5">
            <a:extLst>
              <a:ext uri="{FF2B5EF4-FFF2-40B4-BE49-F238E27FC236}">
                <a16:creationId xmlns:a16="http://schemas.microsoft.com/office/drawing/2014/main" id="{FE6A8978-F905-5B68-5596-070498F3E824}"/>
              </a:ext>
            </a:extLst>
          </p:cNvPr>
          <p:cNvSpPr>
            <a:spLocks noGrp="1"/>
          </p:cNvSpPr>
          <p:nvPr>
            <p:ph type="ftr" sz="quarter" idx="4"/>
          </p:nvPr>
        </p:nvSpPr>
        <p:spPr/>
        <p:txBody>
          <a:bodyPr/>
          <a:lstStyle/>
          <a:p>
            <a:r>
              <a:rPr lang="en-ID"/>
              <a:t>PCG BATCH VIII</a:t>
            </a:r>
          </a:p>
        </p:txBody>
      </p:sp>
      <p:sp>
        <p:nvSpPr>
          <p:cNvPr id="7" name="Header Placeholder 6">
            <a:extLst>
              <a:ext uri="{FF2B5EF4-FFF2-40B4-BE49-F238E27FC236}">
                <a16:creationId xmlns:a16="http://schemas.microsoft.com/office/drawing/2014/main" id="{065DBF62-323F-007C-4E94-D46BDC82E439}"/>
              </a:ext>
            </a:extLst>
          </p:cNvPr>
          <p:cNvSpPr>
            <a:spLocks noGrp="1"/>
          </p:cNvSpPr>
          <p:nvPr>
            <p:ph type="hdr" sz="quarter"/>
          </p:nvPr>
        </p:nvSpPr>
        <p:spPr/>
        <p:txBody>
          <a:bodyPr/>
          <a:lstStyle/>
          <a:p>
            <a:r>
              <a:rPr lang="en-ID"/>
              <a:t>BY NABIEL SHIHAB</a:t>
            </a:r>
          </a:p>
        </p:txBody>
      </p:sp>
    </p:spTree>
    <p:extLst>
      <p:ext uri="{BB962C8B-B14F-4D97-AF65-F5344CB8AC3E}">
        <p14:creationId xmlns:p14="http://schemas.microsoft.com/office/powerpoint/2010/main" val="220095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Header Placeholder 3"/>
          <p:cNvSpPr>
            <a:spLocks noGrp="1"/>
          </p:cNvSpPr>
          <p:nvPr>
            <p:ph type="hdr" sz="quarter"/>
          </p:nvPr>
        </p:nvSpPr>
        <p:spPr/>
        <p:txBody>
          <a:bodyPr/>
          <a:lstStyle/>
          <a:p>
            <a:r>
              <a:rPr lang="en-ID"/>
              <a:t>BY NABIEL SHIHAB</a:t>
            </a:r>
          </a:p>
        </p:txBody>
      </p:sp>
      <p:sp>
        <p:nvSpPr>
          <p:cNvPr id="5" name="Date Placeholder 4"/>
          <p:cNvSpPr>
            <a:spLocks noGrp="1"/>
          </p:cNvSpPr>
          <p:nvPr>
            <p:ph type="dt" idx="1"/>
          </p:nvPr>
        </p:nvSpPr>
        <p:spPr/>
        <p:txBody>
          <a:bodyPr/>
          <a:lstStyle/>
          <a:p>
            <a:r>
              <a:rPr lang="en-ID"/>
              <a:t>23/07/2024</a:t>
            </a:r>
          </a:p>
        </p:txBody>
      </p:sp>
      <p:sp>
        <p:nvSpPr>
          <p:cNvPr id="6" name="Footer Placeholder 5"/>
          <p:cNvSpPr>
            <a:spLocks noGrp="1"/>
          </p:cNvSpPr>
          <p:nvPr>
            <p:ph type="ftr" sz="quarter" idx="4"/>
          </p:nvPr>
        </p:nvSpPr>
        <p:spPr/>
        <p:txBody>
          <a:bodyPr/>
          <a:lstStyle/>
          <a:p>
            <a:r>
              <a:rPr lang="en-ID"/>
              <a:t>PCG BATCH VIII</a:t>
            </a:r>
          </a:p>
        </p:txBody>
      </p:sp>
      <p:sp>
        <p:nvSpPr>
          <p:cNvPr id="7" name="Slide Number Placeholder 6"/>
          <p:cNvSpPr>
            <a:spLocks noGrp="1"/>
          </p:cNvSpPr>
          <p:nvPr>
            <p:ph type="sldNum" sz="quarter" idx="5"/>
          </p:nvPr>
        </p:nvSpPr>
        <p:spPr/>
        <p:txBody>
          <a:bodyPr/>
          <a:lstStyle/>
          <a:p>
            <a:fld id="{E2E13729-097A-41CF-8154-0C2E21D623A6}" type="slidenum">
              <a:rPr lang="en-ID" smtClean="0"/>
              <a:t>22</a:t>
            </a:fld>
            <a:endParaRPr lang="en-ID"/>
          </a:p>
        </p:txBody>
      </p:sp>
    </p:spTree>
    <p:extLst>
      <p:ext uri="{BB962C8B-B14F-4D97-AF65-F5344CB8AC3E}">
        <p14:creationId xmlns:p14="http://schemas.microsoft.com/office/powerpoint/2010/main" val="148478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E2E13729-097A-41CF-8154-0C2E21D623A6}" type="slidenum">
              <a:rPr lang="en-ID" smtClean="0"/>
              <a:t>23</a:t>
            </a:fld>
            <a:endParaRPr lang="en-ID"/>
          </a:p>
        </p:txBody>
      </p:sp>
      <p:sp>
        <p:nvSpPr>
          <p:cNvPr id="5" name="Date Placeholder 4">
            <a:extLst>
              <a:ext uri="{FF2B5EF4-FFF2-40B4-BE49-F238E27FC236}">
                <a16:creationId xmlns:a16="http://schemas.microsoft.com/office/drawing/2014/main" id="{3F748490-CCCB-BDF5-D082-9756F8534047}"/>
              </a:ext>
            </a:extLst>
          </p:cNvPr>
          <p:cNvSpPr>
            <a:spLocks noGrp="1"/>
          </p:cNvSpPr>
          <p:nvPr>
            <p:ph type="dt" idx="1"/>
          </p:nvPr>
        </p:nvSpPr>
        <p:spPr/>
        <p:txBody>
          <a:bodyPr/>
          <a:lstStyle/>
          <a:p>
            <a:r>
              <a:rPr lang="en-ID"/>
              <a:t>23/07/2024</a:t>
            </a:r>
          </a:p>
        </p:txBody>
      </p:sp>
      <p:sp>
        <p:nvSpPr>
          <p:cNvPr id="6" name="Footer Placeholder 5">
            <a:extLst>
              <a:ext uri="{FF2B5EF4-FFF2-40B4-BE49-F238E27FC236}">
                <a16:creationId xmlns:a16="http://schemas.microsoft.com/office/drawing/2014/main" id="{FE6A8978-F905-5B68-5596-070498F3E824}"/>
              </a:ext>
            </a:extLst>
          </p:cNvPr>
          <p:cNvSpPr>
            <a:spLocks noGrp="1"/>
          </p:cNvSpPr>
          <p:nvPr>
            <p:ph type="ftr" sz="quarter" idx="4"/>
          </p:nvPr>
        </p:nvSpPr>
        <p:spPr/>
        <p:txBody>
          <a:bodyPr/>
          <a:lstStyle/>
          <a:p>
            <a:r>
              <a:rPr lang="en-ID"/>
              <a:t>PCG BATCH VIII</a:t>
            </a:r>
          </a:p>
        </p:txBody>
      </p:sp>
      <p:sp>
        <p:nvSpPr>
          <p:cNvPr id="7" name="Header Placeholder 6">
            <a:extLst>
              <a:ext uri="{FF2B5EF4-FFF2-40B4-BE49-F238E27FC236}">
                <a16:creationId xmlns:a16="http://schemas.microsoft.com/office/drawing/2014/main" id="{065DBF62-323F-007C-4E94-D46BDC82E439}"/>
              </a:ext>
            </a:extLst>
          </p:cNvPr>
          <p:cNvSpPr>
            <a:spLocks noGrp="1"/>
          </p:cNvSpPr>
          <p:nvPr>
            <p:ph type="hdr" sz="quarter"/>
          </p:nvPr>
        </p:nvSpPr>
        <p:spPr/>
        <p:txBody>
          <a:bodyPr/>
          <a:lstStyle/>
          <a:p>
            <a:r>
              <a:rPr lang="en-ID"/>
              <a:t>BY NABIEL SHIHAB</a:t>
            </a:r>
          </a:p>
        </p:txBody>
      </p:sp>
    </p:spTree>
    <p:extLst>
      <p:ext uri="{BB962C8B-B14F-4D97-AF65-F5344CB8AC3E}">
        <p14:creationId xmlns:p14="http://schemas.microsoft.com/office/powerpoint/2010/main" val="2200959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Header Placeholder 3"/>
          <p:cNvSpPr>
            <a:spLocks noGrp="1"/>
          </p:cNvSpPr>
          <p:nvPr>
            <p:ph type="hdr" sz="quarter"/>
          </p:nvPr>
        </p:nvSpPr>
        <p:spPr/>
        <p:txBody>
          <a:bodyPr/>
          <a:lstStyle/>
          <a:p>
            <a:r>
              <a:rPr lang="en-ID"/>
              <a:t>BY NABIEL SHIHAB</a:t>
            </a:r>
          </a:p>
        </p:txBody>
      </p:sp>
      <p:sp>
        <p:nvSpPr>
          <p:cNvPr id="5" name="Date Placeholder 4"/>
          <p:cNvSpPr>
            <a:spLocks noGrp="1"/>
          </p:cNvSpPr>
          <p:nvPr>
            <p:ph type="dt" idx="1"/>
          </p:nvPr>
        </p:nvSpPr>
        <p:spPr/>
        <p:txBody>
          <a:bodyPr/>
          <a:lstStyle/>
          <a:p>
            <a:r>
              <a:rPr lang="en-ID"/>
              <a:t>23/07/2024</a:t>
            </a:r>
          </a:p>
        </p:txBody>
      </p:sp>
      <p:sp>
        <p:nvSpPr>
          <p:cNvPr id="6" name="Footer Placeholder 5"/>
          <p:cNvSpPr>
            <a:spLocks noGrp="1"/>
          </p:cNvSpPr>
          <p:nvPr>
            <p:ph type="ftr" sz="quarter" idx="4"/>
          </p:nvPr>
        </p:nvSpPr>
        <p:spPr/>
        <p:txBody>
          <a:bodyPr/>
          <a:lstStyle/>
          <a:p>
            <a:r>
              <a:rPr lang="en-ID"/>
              <a:t>PCG BATCH VIII</a:t>
            </a:r>
          </a:p>
        </p:txBody>
      </p:sp>
      <p:sp>
        <p:nvSpPr>
          <p:cNvPr id="7" name="Slide Number Placeholder 6"/>
          <p:cNvSpPr>
            <a:spLocks noGrp="1"/>
          </p:cNvSpPr>
          <p:nvPr>
            <p:ph type="sldNum" sz="quarter" idx="5"/>
          </p:nvPr>
        </p:nvSpPr>
        <p:spPr/>
        <p:txBody>
          <a:bodyPr/>
          <a:lstStyle/>
          <a:p>
            <a:fld id="{E2E13729-097A-41CF-8154-0C2E21D623A6}" type="slidenum">
              <a:rPr lang="en-ID" smtClean="0"/>
              <a:t>32</a:t>
            </a:fld>
            <a:endParaRPr lang="en-ID"/>
          </a:p>
        </p:txBody>
      </p:sp>
    </p:spTree>
    <p:extLst>
      <p:ext uri="{BB962C8B-B14F-4D97-AF65-F5344CB8AC3E}">
        <p14:creationId xmlns:p14="http://schemas.microsoft.com/office/powerpoint/2010/main" val="359542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Header Placeholder 3"/>
          <p:cNvSpPr>
            <a:spLocks noGrp="1"/>
          </p:cNvSpPr>
          <p:nvPr>
            <p:ph type="hdr" sz="quarter"/>
          </p:nvPr>
        </p:nvSpPr>
        <p:spPr/>
        <p:txBody>
          <a:bodyPr/>
          <a:lstStyle/>
          <a:p>
            <a:r>
              <a:rPr lang="en-ID"/>
              <a:t>BY NABIEL SHIHAB</a:t>
            </a:r>
          </a:p>
        </p:txBody>
      </p:sp>
      <p:sp>
        <p:nvSpPr>
          <p:cNvPr id="5" name="Date Placeholder 4"/>
          <p:cNvSpPr>
            <a:spLocks noGrp="1"/>
          </p:cNvSpPr>
          <p:nvPr>
            <p:ph type="dt" idx="1"/>
          </p:nvPr>
        </p:nvSpPr>
        <p:spPr/>
        <p:txBody>
          <a:bodyPr/>
          <a:lstStyle/>
          <a:p>
            <a:r>
              <a:rPr lang="en-ID"/>
              <a:t>23/07/2024</a:t>
            </a:r>
          </a:p>
        </p:txBody>
      </p:sp>
      <p:sp>
        <p:nvSpPr>
          <p:cNvPr id="6" name="Footer Placeholder 5"/>
          <p:cNvSpPr>
            <a:spLocks noGrp="1"/>
          </p:cNvSpPr>
          <p:nvPr>
            <p:ph type="ftr" sz="quarter" idx="4"/>
          </p:nvPr>
        </p:nvSpPr>
        <p:spPr/>
        <p:txBody>
          <a:bodyPr/>
          <a:lstStyle/>
          <a:p>
            <a:r>
              <a:rPr lang="en-ID"/>
              <a:t>PCG BATCH VIII</a:t>
            </a:r>
          </a:p>
        </p:txBody>
      </p:sp>
      <p:sp>
        <p:nvSpPr>
          <p:cNvPr id="7" name="Slide Number Placeholder 6"/>
          <p:cNvSpPr>
            <a:spLocks noGrp="1"/>
          </p:cNvSpPr>
          <p:nvPr>
            <p:ph type="sldNum" sz="quarter" idx="5"/>
          </p:nvPr>
        </p:nvSpPr>
        <p:spPr/>
        <p:txBody>
          <a:bodyPr/>
          <a:lstStyle/>
          <a:p>
            <a:fld id="{E2E13729-097A-41CF-8154-0C2E21D623A6}" type="slidenum">
              <a:rPr lang="en-ID" smtClean="0"/>
              <a:t>42</a:t>
            </a:fld>
            <a:endParaRPr lang="en-ID"/>
          </a:p>
        </p:txBody>
      </p:sp>
    </p:spTree>
    <p:extLst>
      <p:ext uri="{BB962C8B-B14F-4D97-AF65-F5344CB8AC3E}">
        <p14:creationId xmlns:p14="http://schemas.microsoft.com/office/powerpoint/2010/main" val="333182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0844-6285-4F23-8EF3-E33F2EC23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F29CDAD-81B9-240A-1CCE-7978D41E9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7F08E26-B31A-B4D6-0D24-C7F2D32FBD1D}"/>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415E8B7B-B527-44FA-D304-D1DAEB205E87}"/>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9B7E371D-AC47-5C27-E9DA-94F5D74C9CDB}"/>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308180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DC6A-CF4C-AAC8-F103-5BD02190F1E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E5B3AAC-B10E-2D03-EC4D-383DFD22E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D841730-BBF2-969C-65DF-25AA35669A49}"/>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A3CBF274-0720-5A22-CBE6-A9A00F586A9C}"/>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E1FD7571-2A6D-71D8-FF7C-9571DEE80641}"/>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24613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0BF3D-5B13-150A-9EE6-E28A45309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88185AD-148A-2FDD-E609-66FE2FF24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F4DFC9D-0A8D-2F8F-1EB2-6B4B9AA1CEDC}"/>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BC781209-48D5-5078-21F9-E531B52E961C}"/>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E9FC2B6A-2D98-416F-FE98-DC94A5CAFCB0}"/>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220636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FB69-5E90-08C1-35E2-D1B18BD4718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D62FA75-BBAE-1355-9533-E743A2A0B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054EB9C-D80C-2C65-B40E-35174AE3FAFC}"/>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145C8FFE-0894-635A-5251-71ED417A6833}"/>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55ED9ECC-A394-21EE-8D0C-364595EA4131}"/>
              </a:ext>
            </a:extLst>
          </p:cNvPr>
          <p:cNvSpPr>
            <a:spLocks noGrp="1"/>
          </p:cNvSpPr>
          <p:nvPr>
            <p:ph type="sldNum" sz="quarter" idx="12"/>
          </p:nvPr>
        </p:nvSpPr>
        <p:spPr/>
        <p:txBody>
          <a:bodyPr/>
          <a:lstStyle/>
          <a:p>
            <a:fld id="{6AD7FC95-A10D-4A45-8852-70CF8430F5E3}" type="slidenum">
              <a:rPr lang="en-ID" smtClean="0"/>
              <a:t>‹#›</a:t>
            </a:fld>
            <a:endParaRPr lang="en-ID"/>
          </a:p>
        </p:txBody>
      </p:sp>
      <p:pic>
        <p:nvPicPr>
          <p:cNvPr id="8" name="Google Shape;138;p26">
            <a:extLst>
              <a:ext uri="{FF2B5EF4-FFF2-40B4-BE49-F238E27FC236}">
                <a16:creationId xmlns:a16="http://schemas.microsoft.com/office/drawing/2014/main" id="{4AAE7902-7317-6DA6-290C-25D4397168DC}"/>
              </a:ext>
            </a:extLst>
          </p:cNvPr>
          <p:cNvPicPr preferRelativeResize="0"/>
          <p:nvPr userDrawn="1"/>
        </p:nvPicPr>
        <p:blipFill rotWithShape="1">
          <a:blip r:embed="rId2">
            <a:alphaModFix amt="85000"/>
          </a:blip>
          <a:srcRect/>
          <a:stretch/>
        </p:blipFill>
        <p:spPr>
          <a:xfrm>
            <a:off x="10974682" y="365125"/>
            <a:ext cx="758235" cy="758235"/>
          </a:xfrm>
          <a:prstGeom prst="rect">
            <a:avLst/>
          </a:prstGeom>
          <a:noFill/>
          <a:ln>
            <a:noFill/>
          </a:ln>
        </p:spPr>
      </p:pic>
    </p:spTree>
    <p:extLst>
      <p:ext uri="{BB962C8B-B14F-4D97-AF65-F5344CB8AC3E}">
        <p14:creationId xmlns:p14="http://schemas.microsoft.com/office/powerpoint/2010/main" val="397194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7948-CBF2-5563-E023-430296C59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B3D89D2-CC6E-FAEF-ADF6-3FCDD2D017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763E32-671F-F30C-37A5-DD37094C02A5}"/>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58962ACC-048F-B09F-4B0C-72198538D793}"/>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E79D12B4-D321-920F-9554-C5027EC88262}"/>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346427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6D12-438A-6B5A-94D5-25AE431FAC0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02A9E9A-E37B-DA54-F1F5-B4A9B0A44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71E58DE-6A14-B3DD-066A-4C3B54311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C1A8681-6360-D3C4-1CAE-E029166620FC}"/>
              </a:ext>
            </a:extLst>
          </p:cNvPr>
          <p:cNvSpPr>
            <a:spLocks noGrp="1"/>
          </p:cNvSpPr>
          <p:nvPr>
            <p:ph type="dt" sz="half" idx="10"/>
          </p:nvPr>
        </p:nvSpPr>
        <p:spPr/>
        <p:txBody>
          <a:bodyPr/>
          <a:lstStyle/>
          <a:p>
            <a:r>
              <a:rPr lang="en-US"/>
              <a:t>23/07/2024</a:t>
            </a:r>
            <a:endParaRPr lang="en-ID"/>
          </a:p>
        </p:txBody>
      </p:sp>
      <p:sp>
        <p:nvSpPr>
          <p:cNvPr id="6" name="Footer Placeholder 5">
            <a:extLst>
              <a:ext uri="{FF2B5EF4-FFF2-40B4-BE49-F238E27FC236}">
                <a16:creationId xmlns:a16="http://schemas.microsoft.com/office/drawing/2014/main" id="{3C8BDB25-B420-DA64-2419-A5768E80DD16}"/>
              </a:ext>
            </a:extLst>
          </p:cNvPr>
          <p:cNvSpPr>
            <a:spLocks noGrp="1"/>
          </p:cNvSpPr>
          <p:nvPr>
            <p:ph type="ftr" sz="quarter" idx="11"/>
          </p:nvPr>
        </p:nvSpPr>
        <p:spPr/>
        <p:txBody>
          <a:bodyPr/>
          <a:lstStyle/>
          <a:p>
            <a:r>
              <a:rPr lang="en-US"/>
              <a:t>PCG BATCH VIII - NABIEL SHIHAB</a:t>
            </a:r>
            <a:endParaRPr lang="en-ID"/>
          </a:p>
        </p:txBody>
      </p:sp>
      <p:sp>
        <p:nvSpPr>
          <p:cNvPr id="7" name="Slide Number Placeholder 6">
            <a:extLst>
              <a:ext uri="{FF2B5EF4-FFF2-40B4-BE49-F238E27FC236}">
                <a16:creationId xmlns:a16="http://schemas.microsoft.com/office/drawing/2014/main" id="{584C8773-0432-A049-A5A4-CDA4879B9FF4}"/>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223975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7467-EEDC-DA06-8DB3-A2E998D39F0F}"/>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9F1A5C7-3088-B696-9138-FB1C737912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CAE40-1A0F-60BF-B3FD-1D58F2299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62A484C-A58D-3495-8FDB-B08C09692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BB2B5-A2C7-B4BF-93BA-E205B94DD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CA434A3-D57D-087B-86E0-0B950F525B6B}"/>
              </a:ext>
            </a:extLst>
          </p:cNvPr>
          <p:cNvSpPr>
            <a:spLocks noGrp="1"/>
          </p:cNvSpPr>
          <p:nvPr>
            <p:ph type="dt" sz="half" idx="10"/>
          </p:nvPr>
        </p:nvSpPr>
        <p:spPr/>
        <p:txBody>
          <a:bodyPr/>
          <a:lstStyle/>
          <a:p>
            <a:r>
              <a:rPr lang="en-US"/>
              <a:t>23/07/2024</a:t>
            </a:r>
            <a:endParaRPr lang="en-ID"/>
          </a:p>
        </p:txBody>
      </p:sp>
      <p:sp>
        <p:nvSpPr>
          <p:cNvPr id="8" name="Footer Placeholder 7">
            <a:extLst>
              <a:ext uri="{FF2B5EF4-FFF2-40B4-BE49-F238E27FC236}">
                <a16:creationId xmlns:a16="http://schemas.microsoft.com/office/drawing/2014/main" id="{4D40475D-9F5E-B012-6C6A-1FBB8301292E}"/>
              </a:ext>
            </a:extLst>
          </p:cNvPr>
          <p:cNvSpPr>
            <a:spLocks noGrp="1"/>
          </p:cNvSpPr>
          <p:nvPr>
            <p:ph type="ftr" sz="quarter" idx="11"/>
          </p:nvPr>
        </p:nvSpPr>
        <p:spPr/>
        <p:txBody>
          <a:bodyPr/>
          <a:lstStyle/>
          <a:p>
            <a:r>
              <a:rPr lang="en-US"/>
              <a:t>PCG BATCH VIII - NABIEL SHIHAB</a:t>
            </a:r>
            <a:endParaRPr lang="en-ID"/>
          </a:p>
        </p:txBody>
      </p:sp>
      <p:sp>
        <p:nvSpPr>
          <p:cNvPr id="9" name="Slide Number Placeholder 8">
            <a:extLst>
              <a:ext uri="{FF2B5EF4-FFF2-40B4-BE49-F238E27FC236}">
                <a16:creationId xmlns:a16="http://schemas.microsoft.com/office/drawing/2014/main" id="{3CF7A48E-0D14-99D3-C48E-1BF3867779D9}"/>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101885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E352-212C-50FC-F825-7788B84552BE}"/>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99FF4B9-E698-C108-61E6-0FE5E0CC6AE0}"/>
              </a:ext>
            </a:extLst>
          </p:cNvPr>
          <p:cNvSpPr>
            <a:spLocks noGrp="1"/>
          </p:cNvSpPr>
          <p:nvPr>
            <p:ph type="dt" sz="half" idx="10"/>
          </p:nvPr>
        </p:nvSpPr>
        <p:spPr/>
        <p:txBody>
          <a:bodyPr/>
          <a:lstStyle/>
          <a:p>
            <a:r>
              <a:rPr lang="en-US"/>
              <a:t>23/07/2024</a:t>
            </a:r>
            <a:endParaRPr lang="en-ID"/>
          </a:p>
        </p:txBody>
      </p:sp>
      <p:sp>
        <p:nvSpPr>
          <p:cNvPr id="4" name="Footer Placeholder 3">
            <a:extLst>
              <a:ext uri="{FF2B5EF4-FFF2-40B4-BE49-F238E27FC236}">
                <a16:creationId xmlns:a16="http://schemas.microsoft.com/office/drawing/2014/main" id="{45EB096B-80BB-93EB-0781-4E9489AECDD0}"/>
              </a:ext>
            </a:extLst>
          </p:cNvPr>
          <p:cNvSpPr>
            <a:spLocks noGrp="1"/>
          </p:cNvSpPr>
          <p:nvPr>
            <p:ph type="ftr" sz="quarter" idx="11"/>
          </p:nvPr>
        </p:nvSpPr>
        <p:spPr/>
        <p:txBody>
          <a:bodyPr/>
          <a:lstStyle/>
          <a:p>
            <a:r>
              <a:rPr lang="en-US"/>
              <a:t>PCG BATCH VIII - NABIEL SHIHAB</a:t>
            </a:r>
            <a:endParaRPr lang="en-ID"/>
          </a:p>
        </p:txBody>
      </p:sp>
      <p:sp>
        <p:nvSpPr>
          <p:cNvPr id="5" name="Slide Number Placeholder 4">
            <a:extLst>
              <a:ext uri="{FF2B5EF4-FFF2-40B4-BE49-F238E27FC236}">
                <a16:creationId xmlns:a16="http://schemas.microsoft.com/office/drawing/2014/main" id="{FE97BFE9-D200-3954-75AF-60915C909E23}"/>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304142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775AB-A920-2E49-2489-725036E75F53}"/>
              </a:ext>
            </a:extLst>
          </p:cNvPr>
          <p:cNvSpPr>
            <a:spLocks noGrp="1"/>
          </p:cNvSpPr>
          <p:nvPr>
            <p:ph type="dt" sz="half" idx="10"/>
          </p:nvPr>
        </p:nvSpPr>
        <p:spPr/>
        <p:txBody>
          <a:bodyPr/>
          <a:lstStyle/>
          <a:p>
            <a:r>
              <a:rPr lang="en-US"/>
              <a:t>23/07/2024</a:t>
            </a:r>
            <a:endParaRPr lang="en-ID"/>
          </a:p>
        </p:txBody>
      </p:sp>
      <p:sp>
        <p:nvSpPr>
          <p:cNvPr id="3" name="Footer Placeholder 2">
            <a:extLst>
              <a:ext uri="{FF2B5EF4-FFF2-40B4-BE49-F238E27FC236}">
                <a16:creationId xmlns:a16="http://schemas.microsoft.com/office/drawing/2014/main" id="{D19DC5E8-8DCA-1FEC-15FC-40A9494CBE42}"/>
              </a:ext>
            </a:extLst>
          </p:cNvPr>
          <p:cNvSpPr>
            <a:spLocks noGrp="1"/>
          </p:cNvSpPr>
          <p:nvPr>
            <p:ph type="ftr" sz="quarter" idx="11"/>
          </p:nvPr>
        </p:nvSpPr>
        <p:spPr/>
        <p:txBody>
          <a:bodyPr/>
          <a:lstStyle/>
          <a:p>
            <a:r>
              <a:rPr lang="en-US"/>
              <a:t>PCG BATCH VIII - NABIEL SHIHAB</a:t>
            </a:r>
            <a:endParaRPr lang="en-ID"/>
          </a:p>
        </p:txBody>
      </p:sp>
      <p:sp>
        <p:nvSpPr>
          <p:cNvPr id="4" name="Slide Number Placeholder 3">
            <a:extLst>
              <a:ext uri="{FF2B5EF4-FFF2-40B4-BE49-F238E27FC236}">
                <a16:creationId xmlns:a16="http://schemas.microsoft.com/office/drawing/2014/main" id="{51DD1CE8-C8D7-896A-0FBA-BE68344461A5}"/>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8126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ED62-2F37-C8EB-09F0-C7877C003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FD5C78D-D069-DA6C-961B-38B5C3902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F70DAE2-2C38-1552-C03B-92094567C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9CB9D-366F-DF37-88A8-5F5886699D01}"/>
              </a:ext>
            </a:extLst>
          </p:cNvPr>
          <p:cNvSpPr>
            <a:spLocks noGrp="1"/>
          </p:cNvSpPr>
          <p:nvPr>
            <p:ph type="dt" sz="half" idx="10"/>
          </p:nvPr>
        </p:nvSpPr>
        <p:spPr/>
        <p:txBody>
          <a:bodyPr/>
          <a:lstStyle/>
          <a:p>
            <a:r>
              <a:rPr lang="en-US"/>
              <a:t>23/07/2024</a:t>
            </a:r>
            <a:endParaRPr lang="en-ID"/>
          </a:p>
        </p:txBody>
      </p:sp>
      <p:sp>
        <p:nvSpPr>
          <p:cNvPr id="6" name="Footer Placeholder 5">
            <a:extLst>
              <a:ext uri="{FF2B5EF4-FFF2-40B4-BE49-F238E27FC236}">
                <a16:creationId xmlns:a16="http://schemas.microsoft.com/office/drawing/2014/main" id="{92E70177-071B-2163-1288-1F31A360E501}"/>
              </a:ext>
            </a:extLst>
          </p:cNvPr>
          <p:cNvSpPr>
            <a:spLocks noGrp="1"/>
          </p:cNvSpPr>
          <p:nvPr>
            <p:ph type="ftr" sz="quarter" idx="11"/>
          </p:nvPr>
        </p:nvSpPr>
        <p:spPr/>
        <p:txBody>
          <a:bodyPr/>
          <a:lstStyle/>
          <a:p>
            <a:r>
              <a:rPr lang="en-US"/>
              <a:t>PCG BATCH VIII - NABIEL SHIHAB</a:t>
            </a:r>
            <a:endParaRPr lang="en-ID"/>
          </a:p>
        </p:txBody>
      </p:sp>
      <p:sp>
        <p:nvSpPr>
          <p:cNvPr id="7" name="Slide Number Placeholder 6">
            <a:extLst>
              <a:ext uri="{FF2B5EF4-FFF2-40B4-BE49-F238E27FC236}">
                <a16:creationId xmlns:a16="http://schemas.microsoft.com/office/drawing/2014/main" id="{7EB7B8B1-B4C2-DA4F-98D6-C6E2F0850B41}"/>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72685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7FB4-BD29-8363-6856-A0F17FCF6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7C37D16-177E-8EA7-7B78-2EA9B4E32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F88ECF9-E0CE-86C1-2C78-459E4CF30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51FD-97C6-EDF2-07F1-5366D3475512}"/>
              </a:ext>
            </a:extLst>
          </p:cNvPr>
          <p:cNvSpPr>
            <a:spLocks noGrp="1"/>
          </p:cNvSpPr>
          <p:nvPr>
            <p:ph type="dt" sz="half" idx="10"/>
          </p:nvPr>
        </p:nvSpPr>
        <p:spPr/>
        <p:txBody>
          <a:bodyPr/>
          <a:lstStyle/>
          <a:p>
            <a:r>
              <a:rPr lang="en-US"/>
              <a:t>23/07/2024</a:t>
            </a:r>
            <a:endParaRPr lang="en-ID"/>
          </a:p>
        </p:txBody>
      </p:sp>
      <p:sp>
        <p:nvSpPr>
          <p:cNvPr id="6" name="Footer Placeholder 5">
            <a:extLst>
              <a:ext uri="{FF2B5EF4-FFF2-40B4-BE49-F238E27FC236}">
                <a16:creationId xmlns:a16="http://schemas.microsoft.com/office/drawing/2014/main" id="{ED63B2B5-38A2-C4F7-5774-4F420FD11459}"/>
              </a:ext>
            </a:extLst>
          </p:cNvPr>
          <p:cNvSpPr>
            <a:spLocks noGrp="1"/>
          </p:cNvSpPr>
          <p:nvPr>
            <p:ph type="ftr" sz="quarter" idx="11"/>
          </p:nvPr>
        </p:nvSpPr>
        <p:spPr/>
        <p:txBody>
          <a:bodyPr/>
          <a:lstStyle/>
          <a:p>
            <a:r>
              <a:rPr lang="en-US"/>
              <a:t>PCG BATCH VIII - NABIEL SHIHAB</a:t>
            </a:r>
            <a:endParaRPr lang="en-ID"/>
          </a:p>
        </p:txBody>
      </p:sp>
      <p:sp>
        <p:nvSpPr>
          <p:cNvPr id="7" name="Slide Number Placeholder 6">
            <a:extLst>
              <a:ext uri="{FF2B5EF4-FFF2-40B4-BE49-F238E27FC236}">
                <a16:creationId xmlns:a16="http://schemas.microsoft.com/office/drawing/2014/main" id="{77BC1B2D-5DA7-CD0B-BB57-5329E174FA37}"/>
              </a:ext>
            </a:extLst>
          </p:cNvPr>
          <p:cNvSpPr>
            <a:spLocks noGrp="1"/>
          </p:cNvSpPr>
          <p:nvPr>
            <p:ph type="sldNum" sz="quarter" idx="12"/>
          </p:nvPr>
        </p:nvSpPr>
        <p:spPr/>
        <p:txBody>
          <a:bodyPr/>
          <a:lstStyle/>
          <a:p>
            <a:fld id="{6AD7FC95-A10D-4A45-8852-70CF8430F5E3}" type="slidenum">
              <a:rPr lang="en-ID" smtClean="0"/>
              <a:t>‹#›</a:t>
            </a:fld>
            <a:endParaRPr lang="en-ID"/>
          </a:p>
        </p:txBody>
      </p:sp>
    </p:spTree>
    <p:extLst>
      <p:ext uri="{BB962C8B-B14F-4D97-AF65-F5344CB8AC3E}">
        <p14:creationId xmlns:p14="http://schemas.microsoft.com/office/powerpoint/2010/main" val="147016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837482-9F5E-0D49-A7DF-31155F4E117D}"/>
              </a:ext>
            </a:extLst>
          </p:cNvPr>
          <p:cNvSpPr/>
          <p:nvPr userDrawn="1"/>
        </p:nvSpPr>
        <p:spPr>
          <a:xfrm>
            <a:off x="4038600" y="6356350"/>
            <a:ext cx="4114800" cy="365125"/>
          </a:xfrm>
          <a:prstGeom prst="rect">
            <a:avLst/>
          </a:prstGeom>
          <a:solidFill>
            <a:srgbClr val="FFFF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Placeholder 1">
            <a:extLst>
              <a:ext uri="{FF2B5EF4-FFF2-40B4-BE49-F238E27FC236}">
                <a16:creationId xmlns:a16="http://schemas.microsoft.com/office/drawing/2014/main" id="{83D1A510-027E-12AC-AE20-BB54AF2B6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75A4972-BDA8-A4DD-7812-B89AFD6C8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F731FDF-820E-2364-131F-1AA2E73E0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23/07/2024</a:t>
            </a:r>
            <a:endParaRPr lang="en-ID"/>
          </a:p>
        </p:txBody>
      </p:sp>
      <p:sp>
        <p:nvSpPr>
          <p:cNvPr id="5" name="Footer Placeholder 4">
            <a:extLst>
              <a:ext uri="{FF2B5EF4-FFF2-40B4-BE49-F238E27FC236}">
                <a16:creationId xmlns:a16="http://schemas.microsoft.com/office/drawing/2014/main" id="{E066C478-3BB6-C318-B859-51C9410C9B9F}"/>
              </a:ext>
            </a:extLst>
          </p:cNvPr>
          <p:cNvSpPr>
            <a:spLocks noGrp="1"/>
          </p:cNvSpPr>
          <p:nvPr>
            <p:ph type="ftr" sz="quarter" idx="3"/>
          </p:nvPr>
        </p:nvSpPr>
        <p:spPr>
          <a:xfrm>
            <a:off x="4038600" y="6356350"/>
            <a:ext cx="4114800" cy="365125"/>
          </a:xfrm>
          <a:prstGeom prst="rect">
            <a:avLst/>
          </a:prstGeom>
          <a:solidFill>
            <a:srgbClr val="C8E1ED"/>
          </a:solidFill>
        </p:spPr>
        <p:txBody>
          <a:bodyPr vert="horz" lIns="91440" tIns="45720" rIns="91440" bIns="45720" rtlCol="0" anchor="ctr"/>
          <a:lstStyle>
            <a:lvl1pPr algn="ctr">
              <a:defRPr sz="1200">
                <a:solidFill>
                  <a:schemeClr val="tx1">
                    <a:tint val="82000"/>
                  </a:schemeClr>
                </a:solidFill>
              </a:defRPr>
            </a:lvl1pPr>
          </a:lstStyle>
          <a:p>
            <a:r>
              <a:rPr lang="en-US"/>
              <a:t>PCG BATCH VIII - NABIEL SHIHAB</a:t>
            </a:r>
            <a:endParaRPr lang="en-ID"/>
          </a:p>
        </p:txBody>
      </p:sp>
      <p:sp>
        <p:nvSpPr>
          <p:cNvPr id="6" name="Slide Number Placeholder 5">
            <a:extLst>
              <a:ext uri="{FF2B5EF4-FFF2-40B4-BE49-F238E27FC236}">
                <a16:creationId xmlns:a16="http://schemas.microsoft.com/office/drawing/2014/main" id="{948ECBED-76E1-EC1F-3B78-66C42B854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D7FC95-A10D-4A45-8852-70CF8430F5E3}" type="slidenum">
              <a:rPr lang="en-ID" smtClean="0"/>
              <a:t>‹#›</a:t>
            </a:fld>
            <a:endParaRPr lang="en-ID"/>
          </a:p>
        </p:txBody>
      </p:sp>
    </p:spTree>
    <p:extLst>
      <p:ext uri="{BB962C8B-B14F-4D97-AF65-F5344CB8AC3E}">
        <p14:creationId xmlns:p14="http://schemas.microsoft.com/office/powerpoint/2010/main" val="214131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10.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ustomXml" Target="../ink/ink5.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ustomXml" Target="../ink/ink8.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1.png"/><Relationship Id="rId7" Type="http://schemas.openxmlformats.org/officeDocument/2006/relationships/diagramColors" Target="../diagrams/colors1.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1.png"/><Relationship Id="rId7" Type="http://schemas.openxmlformats.org/officeDocument/2006/relationships/diagramColors" Target="../diagrams/colors2.xml"/><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ustomXml" Target="../ink/ink1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F9796E28-0C16-0C82-AD44-6F854F13BADE}"/>
              </a:ext>
            </a:extLst>
          </p:cNvPr>
          <p:cNvSpPr>
            <a:spLocks noGrp="1"/>
          </p:cNvSpPr>
          <p:nvPr>
            <p:ph type="dt" sz="half" idx="10"/>
          </p:nvPr>
        </p:nvSpPr>
        <p:spPr/>
        <p:txBody>
          <a:bodyPr/>
          <a:lstStyle/>
          <a:p>
            <a:r>
              <a:rPr lang="en-US"/>
              <a:t>23/07/2024</a:t>
            </a:r>
            <a:endParaRPr lang="en-ID"/>
          </a:p>
        </p:txBody>
      </p:sp>
      <p:sp>
        <p:nvSpPr>
          <p:cNvPr id="14" name="Footer Placeholder 13">
            <a:extLst>
              <a:ext uri="{FF2B5EF4-FFF2-40B4-BE49-F238E27FC236}">
                <a16:creationId xmlns:a16="http://schemas.microsoft.com/office/drawing/2014/main" id="{280A355C-1E9D-A0BE-6AFA-051B3C33DF9F}"/>
              </a:ext>
            </a:extLst>
          </p:cNvPr>
          <p:cNvSpPr>
            <a:spLocks noGrp="1"/>
          </p:cNvSpPr>
          <p:nvPr>
            <p:ph type="ftr" sz="quarter" idx="11"/>
          </p:nvPr>
        </p:nvSpPr>
        <p:spPr/>
        <p:txBody>
          <a:bodyPr/>
          <a:lstStyle/>
          <a:p>
            <a:r>
              <a:rPr lang="en-US"/>
              <a:t>PCG BATCH VIII - NABIEL SHIHAB</a:t>
            </a:r>
            <a:endParaRPr lang="en-ID"/>
          </a:p>
        </p:txBody>
      </p:sp>
      <p:sp>
        <p:nvSpPr>
          <p:cNvPr id="15" name="Slide Number Placeholder 14">
            <a:extLst>
              <a:ext uri="{FF2B5EF4-FFF2-40B4-BE49-F238E27FC236}">
                <a16:creationId xmlns:a16="http://schemas.microsoft.com/office/drawing/2014/main" id="{57A325C5-A674-3533-7253-74C41500365C}"/>
              </a:ext>
            </a:extLst>
          </p:cNvPr>
          <p:cNvSpPr>
            <a:spLocks noGrp="1"/>
          </p:cNvSpPr>
          <p:nvPr>
            <p:ph type="sldNum" sz="quarter" idx="12"/>
          </p:nvPr>
        </p:nvSpPr>
        <p:spPr/>
        <p:txBody>
          <a:bodyPr/>
          <a:lstStyle/>
          <a:p>
            <a:fld id="{6AD7FC95-A10D-4A45-8852-70CF8430F5E3}" type="slidenum">
              <a:rPr lang="en-ID" smtClean="0"/>
              <a:t>1</a:t>
            </a:fld>
            <a:endParaRPr lang="en-ID"/>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1D5F8F9-80EB-6C64-F7B0-0A333B317FC8}"/>
                  </a:ext>
                </a:extLst>
              </p14:cNvPr>
              <p14:cNvContentPartPr/>
              <p14:nvPr/>
            </p14:nvContentPartPr>
            <p14:xfrm>
              <a:off x="5715924" y="3138577"/>
              <a:ext cx="360" cy="360"/>
            </p14:xfrm>
          </p:contentPart>
        </mc:Choice>
        <mc:Fallback xmlns="">
          <p:pic>
            <p:nvPicPr>
              <p:cNvPr id="21" name="Ink 20">
                <a:extLst>
                  <a:ext uri="{FF2B5EF4-FFF2-40B4-BE49-F238E27FC236}">
                    <a16:creationId xmlns:a16="http://schemas.microsoft.com/office/drawing/2014/main" id="{91D5F8F9-80EB-6C64-F7B0-0A333B317FC8}"/>
                  </a:ext>
                </a:extLst>
              </p:cNvPr>
              <p:cNvPicPr/>
              <p:nvPr/>
            </p:nvPicPr>
            <p:blipFill>
              <a:blip r:embed="rId4"/>
              <a:stretch>
                <a:fillRect/>
              </a:stretch>
            </p:blipFill>
            <p:spPr>
              <a:xfrm>
                <a:off x="5703324" y="312597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ECE140D7-4424-B851-E1A6-2F56527B3C8A}"/>
                  </a:ext>
                </a:extLst>
              </p14:cNvPr>
              <p14:cNvContentPartPr/>
              <p14:nvPr/>
            </p14:nvContentPartPr>
            <p14:xfrm>
              <a:off x="7312524" y="1089817"/>
              <a:ext cx="360" cy="360"/>
            </p14:xfrm>
          </p:contentPart>
        </mc:Choice>
        <mc:Fallback xmlns="">
          <p:pic>
            <p:nvPicPr>
              <p:cNvPr id="22" name="Ink 21">
                <a:extLst>
                  <a:ext uri="{FF2B5EF4-FFF2-40B4-BE49-F238E27FC236}">
                    <a16:creationId xmlns:a16="http://schemas.microsoft.com/office/drawing/2014/main" id="{ECE140D7-4424-B851-E1A6-2F56527B3C8A}"/>
                  </a:ext>
                </a:extLst>
              </p:cNvPr>
              <p:cNvPicPr/>
              <p:nvPr/>
            </p:nvPicPr>
            <p:blipFill>
              <a:blip r:embed="rId4"/>
              <a:stretch>
                <a:fillRect/>
              </a:stretch>
            </p:blipFill>
            <p:spPr>
              <a:xfrm>
                <a:off x="7299924" y="1077217"/>
                <a:ext cx="25200" cy="25200"/>
              </a:xfrm>
              <a:prstGeom prst="rect">
                <a:avLst/>
              </a:prstGeom>
            </p:spPr>
          </p:pic>
        </mc:Fallback>
      </mc:AlternateContent>
      <p:grpSp>
        <p:nvGrpSpPr>
          <p:cNvPr id="9" name="Group 8">
            <a:extLst>
              <a:ext uri="{FF2B5EF4-FFF2-40B4-BE49-F238E27FC236}">
                <a16:creationId xmlns:a16="http://schemas.microsoft.com/office/drawing/2014/main" id="{C5BCB5EF-28C9-675A-A6CE-C199981B1F3F}"/>
              </a:ext>
            </a:extLst>
          </p:cNvPr>
          <p:cNvGrpSpPr/>
          <p:nvPr/>
        </p:nvGrpSpPr>
        <p:grpSpPr>
          <a:xfrm>
            <a:off x="3500584" y="2644170"/>
            <a:ext cx="6959342" cy="1569660"/>
            <a:chOff x="2616328" y="2644170"/>
            <a:chExt cx="6959342" cy="1569660"/>
          </a:xfrm>
        </p:grpSpPr>
        <p:sp>
          <p:nvSpPr>
            <p:cNvPr id="7" name="TextBox 6">
              <a:extLst>
                <a:ext uri="{FF2B5EF4-FFF2-40B4-BE49-F238E27FC236}">
                  <a16:creationId xmlns:a16="http://schemas.microsoft.com/office/drawing/2014/main" id="{B4513E69-995D-501B-0D3A-36A17A3A5DE0}"/>
                </a:ext>
              </a:extLst>
            </p:cNvPr>
            <p:cNvSpPr txBox="1"/>
            <p:nvPr/>
          </p:nvSpPr>
          <p:spPr>
            <a:xfrm>
              <a:off x="2616328" y="2644170"/>
              <a:ext cx="6959341" cy="1569660"/>
            </a:xfrm>
            <a:prstGeom prst="rect">
              <a:avLst/>
            </a:prstGeom>
            <a:noFill/>
          </p:spPr>
          <p:txBody>
            <a:bodyPr wrap="none" rtlCol="0">
              <a:spAutoFit/>
            </a:bodyPr>
            <a:lstStyle/>
            <a:p>
              <a:r>
                <a:rPr lang="en-US" sz="9600" b="1">
                  <a:ln w="10160">
                    <a:solidFill>
                      <a:schemeClr val="tx1"/>
                    </a:solidFill>
                    <a:prstDash val="solid"/>
                  </a:ln>
                  <a:effectLst>
                    <a:outerShdw blurRad="38100" dist="22860" dir="5400000" algn="tl" rotWithShape="0">
                      <a:srgbClr val="000000">
                        <a:alpha val="30000"/>
                      </a:srgbClr>
                    </a:outerShdw>
                  </a:effectLst>
                </a:rPr>
                <a:t>FUNCTIONS</a:t>
              </a:r>
              <a:endParaRPr lang="en-ID" sz="9600" b="1">
                <a:ln w="10160">
                  <a:solidFill>
                    <a:schemeClr val="tx1"/>
                  </a:solidFill>
                  <a:prstDash val="solid"/>
                </a:ln>
                <a:effectLst>
                  <a:outerShdw blurRad="38100" dist="22860" dir="5400000" algn="tl" rotWithShape="0">
                    <a:srgbClr val="000000">
                      <a:alpha val="30000"/>
                    </a:srgbClr>
                  </a:outerShdw>
                </a:effectLst>
              </a:endParaRPr>
            </a:p>
          </p:txBody>
        </p:sp>
        <p:sp>
          <p:nvSpPr>
            <p:cNvPr id="6" name="TextBox 5">
              <a:extLst>
                <a:ext uri="{FF2B5EF4-FFF2-40B4-BE49-F238E27FC236}">
                  <a16:creationId xmlns:a16="http://schemas.microsoft.com/office/drawing/2014/main" id="{78F3579E-520E-9977-DE3B-A32B23822EF7}"/>
                </a:ext>
              </a:extLst>
            </p:cNvPr>
            <p:cNvSpPr txBox="1"/>
            <p:nvPr/>
          </p:nvSpPr>
          <p:spPr>
            <a:xfrm>
              <a:off x="2616329" y="2644170"/>
              <a:ext cx="6959341" cy="1569660"/>
            </a:xfrm>
            <a:prstGeom prst="rect">
              <a:avLst/>
            </a:prstGeom>
            <a:noFill/>
          </p:spPr>
          <p:txBody>
            <a:bodyPr wrap="none" rtlCol="0">
              <a:spAutoFit/>
            </a:bodyPr>
            <a:lstStyle/>
            <a:p>
              <a:r>
                <a:rPr lang="en-US" sz="9600" b="1" dirty="0">
                  <a:ln w="10160">
                    <a:solidFill>
                      <a:schemeClr val="tx1"/>
                    </a:solidFill>
                    <a:prstDash val="solid"/>
                  </a:ln>
                  <a:noFill/>
                  <a:effectLst>
                    <a:outerShdw blurRad="38100" dist="22860" dir="5400000" algn="tl" rotWithShape="0">
                      <a:srgbClr val="000000">
                        <a:alpha val="30000"/>
                      </a:srgbClr>
                    </a:outerShdw>
                  </a:effectLst>
                </a:rPr>
                <a:t>FUNCTIONS</a:t>
              </a:r>
              <a:endParaRPr lang="en-ID" sz="9600" b="1" dirty="0">
                <a:ln w="10160">
                  <a:solidFill>
                    <a:schemeClr val="tx1"/>
                  </a:solidFill>
                  <a:prstDash val="solid"/>
                </a:ln>
                <a:noFill/>
                <a:effectLst>
                  <a:outerShdw blurRad="38100" dist="22860" dir="5400000" algn="tl" rotWithShape="0">
                    <a:srgbClr val="000000">
                      <a:alpha val="30000"/>
                    </a:srgbClr>
                  </a:outerShdw>
                </a:effectLst>
              </a:endParaRPr>
            </a:p>
          </p:txBody>
        </p:sp>
      </p:grpSp>
      <p:pic>
        <p:nvPicPr>
          <p:cNvPr id="2" name="Google Shape;138;p26">
            <a:extLst>
              <a:ext uri="{FF2B5EF4-FFF2-40B4-BE49-F238E27FC236}">
                <a16:creationId xmlns:a16="http://schemas.microsoft.com/office/drawing/2014/main" id="{A9F81D25-29A4-0A24-8958-4901C88FC031}"/>
              </a:ext>
            </a:extLst>
          </p:cNvPr>
          <p:cNvPicPr preferRelativeResize="0"/>
          <p:nvPr/>
        </p:nvPicPr>
        <p:blipFill rotWithShape="1">
          <a:blip r:embed="rId6">
            <a:extLst>
              <a:ext uri="{28A0092B-C50C-407E-A947-70E740481C1C}">
                <a14:useLocalDpi xmlns:a14="http://schemas.microsoft.com/office/drawing/2010/main" val="0"/>
              </a:ext>
            </a:extLst>
          </a:blip>
          <a:srcRect/>
          <a:stretch/>
        </p:blipFill>
        <p:spPr>
          <a:xfrm>
            <a:off x="1732075" y="2689662"/>
            <a:ext cx="1490600" cy="1478676"/>
          </a:xfrm>
          <a:prstGeom prst="rect">
            <a:avLst/>
          </a:prstGeom>
          <a:noFill/>
          <a:ln>
            <a:noFill/>
          </a:ln>
        </p:spPr>
      </p:pic>
    </p:spTree>
    <p:extLst>
      <p:ext uri="{BB962C8B-B14F-4D97-AF65-F5344CB8AC3E}">
        <p14:creationId xmlns:p14="http://schemas.microsoft.com/office/powerpoint/2010/main" val="378111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10</a:t>
            </a:fld>
            <a:endParaRPr lang="en-ID"/>
          </a:p>
        </p:txBody>
      </p:sp>
      <p:sp>
        <p:nvSpPr>
          <p:cNvPr id="11" name="TextBox 10">
            <a:extLst>
              <a:ext uri="{FF2B5EF4-FFF2-40B4-BE49-F238E27FC236}">
                <a16:creationId xmlns:a16="http://schemas.microsoft.com/office/drawing/2014/main" id="{D851F334-B06A-8DF3-3E65-0E05668BD9BB}"/>
              </a:ext>
            </a:extLst>
          </p:cNvPr>
          <p:cNvSpPr txBox="1"/>
          <p:nvPr/>
        </p:nvSpPr>
        <p:spPr>
          <a:xfrm>
            <a:off x="1163661" y="1490506"/>
            <a:ext cx="9864677" cy="584775"/>
          </a:xfrm>
          <a:prstGeom prst="rect">
            <a:avLst/>
          </a:prstGeom>
          <a:noFill/>
        </p:spPr>
        <p:txBody>
          <a:bodyPr wrap="square">
            <a:spAutoFit/>
          </a:bodyPr>
          <a:lstStyle/>
          <a:p>
            <a:r>
              <a:rPr lang="en-US" sz="1600" b="1" dirty="0"/>
              <a:t>*</a:t>
            </a:r>
            <a:r>
              <a:rPr lang="en-US" sz="1600" b="1" dirty="0" err="1"/>
              <a:t>args</a:t>
            </a:r>
            <a:r>
              <a:rPr lang="en-US" sz="1600" b="1" dirty="0"/>
              <a:t> (arbitrary positional arguments) </a:t>
            </a:r>
            <a:r>
              <a:rPr lang="en-US" sz="1600" dirty="0"/>
              <a:t>and </a:t>
            </a:r>
            <a:r>
              <a:rPr lang="en-US" sz="1600" b="1" dirty="0"/>
              <a:t>**</a:t>
            </a:r>
            <a:r>
              <a:rPr lang="en-US" sz="1600" b="1" dirty="0" err="1"/>
              <a:t>kwargs</a:t>
            </a:r>
            <a:r>
              <a:rPr lang="en-US" sz="1600" b="1" dirty="0"/>
              <a:t> (arbitrary keyword arguments) </a:t>
            </a:r>
            <a:r>
              <a:rPr lang="en-US" sz="1600" dirty="0"/>
              <a:t>are special syntax used in function definitions to handle variable numbers of arguments.</a:t>
            </a:r>
          </a:p>
        </p:txBody>
      </p:sp>
      <p:pic>
        <p:nvPicPr>
          <p:cNvPr id="20" name="Picture 19">
            <a:extLst>
              <a:ext uri="{FF2B5EF4-FFF2-40B4-BE49-F238E27FC236}">
                <a16:creationId xmlns:a16="http://schemas.microsoft.com/office/drawing/2014/main" id="{21861EA7-436B-D242-6798-5465D18BE4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5817" y="2358563"/>
            <a:ext cx="5030183" cy="2140874"/>
          </a:xfrm>
          <a:prstGeom prst="rect">
            <a:avLst/>
          </a:prstGeom>
          <a:ln>
            <a:solidFill>
              <a:schemeClr val="bg1">
                <a:lumMod val="75000"/>
              </a:schemeClr>
            </a:solidFill>
          </a:ln>
        </p:spPr>
      </p:pic>
      <p:pic>
        <p:nvPicPr>
          <p:cNvPr id="22" name="Picture 21">
            <a:extLst>
              <a:ext uri="{FF2B5EF4-FFF2-40B4-BE49-F238E27FC236}">
                <a16:creationId xmlns:a16="http://schemas.microsoft.com/office/drawing/2014/main" id="{900F139E-AF97-1DD4-B299-093F80621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65817" y="4782719"/>
            <a:ext cx="3906468" cy="1017409"/>
          </a:xfrm>
          <a:prstGeom prst="rect">
            <a:avLst/>
          </a:prstGeom>
          <a:ln>
            <a:solidFill>
              <a:schemeClr val="bg1">
                <a:lumMod val="75000"/>
              </a:schemeClr>
            </a:solidFill>
          </a:ln>
        </p:spPr>
      </p:pic>
      <p:sp>
        <p:nvSpPr>
          <p:cNvPr id="24" name="TextBox 23">
            <a:extLst>
              <a:ext uri="{FF2B5EF4-FFF2-40B4-BE49-F238E27FC236}">
                <a16:creationId xmlns:a16="http://schemas.microsoft.com/office/drawing/2014/main" id="{F09265B4-0649-04A0-0743-F6464543D911}"/>
              </a:ext>
            </a:extLst>
          </p:cNvPr>
          <p:cNvSpPr txBox="1"/>
          <p:nvPr/>
        </p:nvSpPr>
        <p:spPr>
          <a:xfrm>
            <a:off x="6270170" y="2200430"/>
            <a:ext cx="4758167" cy="2308324"/>
          </a:xfrm>
          <a:prstGeom prst="rect">
            <a:avLst/>
          </a:prstGeom>
          <a:noFill/>
        </p:spPr>
        <p:txBody>
          <a:bodyPr wrap="square">
            <a:spAutoFit/>
          </a:bodyPr>
          <a:lstStyle/>
          <a:p>
            <a:r>
              <a:rPr lang="en-US" sz="1600" b="1" dirty="0"/>
              <a:t>**</a:t>
            </a:r>
            <a:r>
              <a:rPr lang="en-US" sz="1600" b="1" dirty="0" err="1"/>
              <a:t>kwargs</a:t>
            </a:r>
            <a:r>
              <a:rPr lang="en-US" sz="1600" b="1" dirty="0"/>
              <a:t> :</a:t>
            </a:r>
          </a:p>
          <a:p>
            <a:pPr marL="285750" indent="-285750">
              <a:buFont typeface="Arial" panose="020B0604020202020204" pitchFamily="34" charset="0"/>
              <a:buChar char="•"/>
            </a:pPr>
            <a:r>
              <a:rPr lang="en-US" sz="1600" dirty="0"/>
              <a:t>allows a function to accept an arbitrary number of keyword arguments.</a:t>
            </a:r>
          </a:p>
          <a:p>
            <a:pPr marL="285750" indent="-285750">
              <a:buFont typeface="Arial" panose="020B0604020202020204" pitchFamily="34" charset="0"/>
              <a:buChar char="•"/>
            </a:pPr>
            <a:r>
              <a:rPr lang="en-US" sz="1600" dirty="0"/>
              <a:t>Is used when the number of keyword arguments that the function will receive is not known beforehand.</a:t>
            </a:r>
          </a:p>
          <a:p>
            <a:pPr marL="285750" indent="-285750">
              <a:buFont typeface="Arial" panose="020B0604020202020204" pitchFamily="34" charset="0"/>
              <a:buChar char="•"/>
            </a:pPr>
            <a:r>
              <a:rPr lang="en-US" sz="1600" dirty="0"/>
              <a:t>Inside the function, </a:t>
            </a:r>
            <a:r>
              <a:rPr lang="en-US" sz="1600" b="1" dirty="0"/>
              <a:t>**</a:t>
            </a:r>
            <a:r>
              <a:rPr lang="en-US" sz="1600" b="1" dirty="0" err="1"/>
              <a:t>kwargs</a:t>
            </a:r>
            <a:r>
              <a:rPr lang="en-US" sz="1600" dirty="0"/>
              <a:t> is treated as a </a:t>
            </a:r>
            <a:r>
              <a:rPr lang="en-US" sz="1600" dirty="0" err="1"/>
              <a:t>dictinary</a:t>
            </a:r>
            <a:r>
              <a:rPr lang="en-US" sz="1600" dirty="0"/>
              <a:t> that holds all the additional keyword arguments passed to the function.</a:t>
            </a:r>
            <a:endParaRPr lang="en-ID" sz="1600" dirty="0"/>
          </a:p>
        </p:txBody>
      </p:sp>
      <p:sp>
        <p:nvSpPr>
          <p:cNvPr id="2" name="TextBox 1">
            <a:extLst>
              <a:ext uri="{FF2B5EF4-FFF2-40B4-BE49-F238E27FC236}">
                <a16:creationId xmlns:a16="http://schemas.microsoft.com/office/drawing/2014/main" id="{5413E112-83BF-8530-A11C-E1050944B821}"/>
              </a:ext>
            </a:extLst>
          </p:cNvPr>
          <p:cNvSpPr txBox="1"/>
          <p:nvPr/>
        </p:nvSpPr>
        <p:spPr>
          <a:xfrm>
            <a:off x="1427914" y="432035"/>
            <a:ext cx="9336172" cy="707886"/>
          </a:xfrm>
          <a:prstGeom prst="rect">
            <a:avLst/>
          </a:prstGeom>
          <a:solidFill>
            <a:srgbClr val="C8E1ED"/>
          </a:solidFill>
        </p:spPr>
        <p:txBody>
          <a:bodyPr wrap="square" rtlCol="0">
            <a:spAutoFit/>
          </a:bodyPr>
          <a:lstStyle/>
          <a:p>
            <a:pPr algn="ctr"/>
            <a:r>
              <a:rPr lang="en-US" sz="40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P</a:t>
            </a:r>
            <a:r>
              <a:rPr lang="en-US" sz="40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assing an Arbitrary </a:t>
            </a:r>
            <a:r>
              <a:rPr lang="en-US" sz="40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N</a:t>
            </a:r>
            <a:r>
              <a:rPr lang="en-US" sz="40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umber of Arguments</a:t>
            </a:r>
          </a:p>
        </p:txBody>
      </p:sp>
    </p:spTree>
    <p:extLst>
      <p:ext uri="{BB962C8B-B14F-4D97-AF65-F5344CB8AC3E}">
        <p14:creationId xmlns:p14="http://schemas.microsoft.com/office/powerpoint/2010/main" val="253945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11</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197796" y="432035"/>
            <a:ext cx="7796409" cy="707886"/>
          </a:xfrm>
          <a:prstGeom prst="rect">
            <a:avLst/>
          </a:prstGeom>
          <a:solidFill>
            <a:srgbClr val="C8E1ED"/>
          </a:solidFill>
        </p:spPr>
        <p:txBody>
          <a:bodyPr wrap="square" rtlCol="0">
            <a:spAutoFit/>
          </a:bodyPr>
          <a:lstStyle/>
          <a:p>
            <a:pPr algn="ctr"/>
            <a:r>
              <a:rPr lang="en-US" sz="40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Storing our Functions in Modules</a:t>
            </a:r>
          </a:p>
        </p:txBody>
      </p:sp>
      <p:sp>
        <p:nvSpPr>
          <p:cNvPr id="3" name="TextBox 2">
            <a:extLst>
              <a:ext uri="{FF2B5EF4-FFF2-40B4-BE49-F238E27FC236}">
                <a16:creationId xmlns:a16="http://schemas.microsoft.com/office/drawing/2014/main" id="{036F1BD3-FD04-B78C-DF1D-3316877AE220}"/>
              </a:ext>
            </a:extLst>
          </p:cNvPr>
          <p:cNvSpPr txBox="1"/>
          <p:nvPr/>
        </p:nvSpPr>
        <p:spPr>
          <a:xfrm>
            <a:off x="1163661" y="1283864"/>
            <a:ext cx="9864678" cy="1569660"/>
          </a:xfrm>
          <a:prstGeom prst="rect">
            <a:avLst/>
          </a:prstGeom>
          <a:noFill/>
        </p:spPr>
        <p:txBody>
          <a:bodyPr wrap="square">
            <a:spAutoFit/>
          </a:bodyPr>
          <a:lstStyle/>
          <a:p>
            <a:pPr algn="ctr"/>
            <a:r>
              <a:rPr lang="en-US" sz="1600" b="0" i="0" dirty="0">
                <a:effectLst/>
                <a:highlight>
                  <a:srgbClr val="FFFFFF"/>
                </a:highlight>
              </a:rPr>
              <a:t>We use modules to break down large programs into manageable and organized small files. It is better to define the functions that we use frequently into a module and call them when needed in many other programs, than to define or copy-paste these functions into many programs. Storing our functions in modules allows us to focus on the higher-level logic of our programs. </a:t>
            </a:r>
            <a:r>
              <a:rPr lang="en-US" sz="1600" b="1" dirty="0"/>
              <a:t>Module is a file containing python code. </a:t>
            </a:r>
          </a:p>
          <a:p>
            <a:pPr algn="ctr"/>
            <a:r>
              <a:rPr lang="en-US" sz="1600" b="1" dirty="0"/>
              <a:t>For example, visualization.py is a module named " visualization".</a:t>
            </a:r>
            <a:endParaRPr lang="en-ID" sz="1600" b="1" dirty="0"/>
          </a:p>
          <a:p>
            <a:pPr algn="ctr"/>
            <a:endParaRPr lang="en-ID" sz="1600" dirty="0"/>
          </a:p>
        </p:txBody>
      </p:sp>
      <p:grpSp>
        <p:nvGrpSpPr>
          <p:cNvPr id="88" name="Group 87">
            <a:extLst>
              <a:ext uri="{FF2B5EF4-FFF2-40B4-BE49-F238E27FC236}">
                <a16:creationId xmlns:a16="http://schemas.microsoft.com/office/drawing/2014/main" id="{2E660C4A-4C73-8286-4BB2-172238C6B7CB}"/>
              </a:ext>
            </a:extLst>
          </p:cNvPr>
          <p:cNvGrpSpPr/>
          <p:nvPr/>
        </p:nvGrpSpPr>
        <p:grpSpPr>
          <a:xfrm>
            <a:off x="2962173" y="2853524"/>
            <a:ext cx="6267653" cy="2881104"/>
            <a:chOff x="1163661" y="2505025"/>
            <a:chExt cx="6267653" cy="2881104"/>
          </a:xfrm>
        </p:grpSpPr>
        <p:sp>
          <p:nvSpPr>
            <p:cNvPr id="14" name="Rectangle: Rounded Corners 13">
              <a:extLst>
                <a:ext uri="{FF2B5EF4-FFF2-40B4-BE49-F238E27FC236}">
                  <a16:creationId xmlns:a16="http://schemas.microsoft.com/office/drawing/2014/main" id="{F0D02B5C-36EB-3DC2-104F-023AEB2B42C4}"/>
                </a:ext>
              </a:extLst>
            </p:cNvPr>
            <p:cNvSpPr/>
            <p:nvPr/>
          </p:nvSpPr>
          <p:spPr>
            <a:xfrm>
              <a:off x="1163661" y="3574637"/>
              <a:ext cx="1436914" cy="41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package</a:t>
              </a:r>
              <a:endParaRPr lang="en-ID" dirty="0"/>
            </a:p>
          </p:txBody>
        </p:sp>
        <p:grpSp>
          <p:nvGrpSpPr>
            <p:cNvPr id="18" name="Group 17">
              <a:extLst>
                <a:ext uri="{FF2B5EF4-FFF2-40B4-BE49-F238E27FC236}">
                  <a16:creationId xmlns:a16="http://schemas.microsoft.com/office/drawing/2014/main" id="{995AFA93-90EF-32D8-B368-B448FF4A481F}"/>
                </a:ext>
              </a:extLst>
            </p:cNvPr>
            <p:cNvGrpSpPr/>
            <p:nvPr/>
          </p:nvGrpSpPr>
          <p:grpSpPr>
            <a:xfrm>
              <a:off x="3464731" y="2790136"/>
              <a:ext cx="1665514" cy="1096245"/>
              <a:chOff x="8610600" y="2350112"/>
              <a:chExt cx="1665514" cy="1096245"/>
            </a:xfrm>
          </p:grpSpPr>
          <p:sp>
            <p:nvSpPr>
              <p:cNvPr id="15" name="Rectangle: Rounded Corners 14">
                <a:extLst>
                  <a:ext uri="{FF2B5EF4-FFF2-40B4-BE49-F238E27FC236}">
                    <a16:creationId xmlns:a16="http://schemas.microsoft.com/office/drawing/2014/main" id="{AFEE8BB9-538A-0C8F-3FEE-58BA188B6624}"/>
                  </a:ext>
                </a:extLst>
              </p:cNvPr>
              <p:cNvSpPr/>
              <p:nvPr/>
            </p:nvSpPr>
            <p:spPr>
              <a:xfrm>
                <a:off x="8610600" y="2350112"/>
                <a:ext cx="1665514" cy="41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module_a.py</a:t>
                </a:r>
                <a:endParaRPr lang="en-ID" dirty="0"/>
              </a:p>
            </p:txBody>
          </p:sp>
          <p:sp>
            <p:nvSpPr>
              <p:cNvPr id="17" name="TextBox 16">
                <a:extLst>
                  <a:ext uri="{FF2B5EF4-FFF2-40B4-BE49-F238E27FC236}">
                    <a16:creationId xmlns:a16="http://schemas.microsoft.com/office/drawing/2014/main" id="{72D4A4D3-2A4B-933C-4B1D-A803E517BDC5}"/>
                  </a:ext>
                </a:extLst>
              </p:cNvPr>
              <p:cNvSpPr txBox="1"/>
              <p:nvPr/>
            </p:nvSpPr>
            <p:spPr>
              <a:xfrm>
                <a:off x="8610600" y="2800026"/>
                <a:ext cx="1665514" cy="646331"/>
              </a:xfrm>
              <a:prstGeom prst="rect">
                <a:avLst/>
              </a:prstGeom>
              <a:noFill/>
            </p:spPr>
            <p:txBody>
              <a:bodyPr wrap="square">
                <a:spAutoFit/>
              </a:bodyPr>
              <a:lstStyle/>
              <a:p>
                <a:pPr marL="285750" indent="-285750">
                  <a:buFont typeface="Arial" panose="020B0604020202020204" pitchFamily="34" charset="0"/>
                  <a:buChar char="•"/>
                </a:pPr>
                <a:r>
                  <a:rPr lang="en-US" sz="1200" dirty="0"/>
                  <a:t>function_a1</a:t>
                </a:r>
              </a:p>
              <a:p>
                <a:pPr marL="285750" indent="-285750">
                  <a:buFont typeface="Arial" panose="020B0604020202020204" pitchFamily="34" charset="0"/>
                  <a:buChar char="•"/>
                </a:pPr>
                <a:r>
                  <a:rPr lang="en-US" sz="1200" dirty="0"/>
                  <a:t>function_a2</a:t>
                </a:r>
                <a:endParaRPr lang="en-ID" sz="1200" dirty="0"/>
              </a:p>
              <a:p>
                <a:pPr marL="285750" indent="-285750">
                  <a:buFont typeface="Arial" panose="020B0604020202020204" pitchFamily="34" charset="0"/>
                  <a:buChar char="•"/>
                </a:pPr>
                <a:r>
                  <a:rPr lang="en-US" sz="1200" dirty="0" err="1"/>
                  <a:t>ClassA</a:t>
                </a:r>
                <a:endParaRPr lang="en-ID" sz="1200" dirty="0"/>
              </a:p>
            </p:txBody>
          </p:sp>
        </p:grpSp>
        <p:grpSp>
          <p:nvGrpSpPr>
            <p:cNvPr id="19" name="Group 18">
              <a:extLst>
                <a:ext uri="{FF2B5EF4-FFF2-40B4-BE49-F238E27FC236}">
                  <a16:creationId xmlns:a16="http://schemas.microsoft.com/office/drawing/2014/main" id="{46CAC612-4554-1537-AF9C-F3D3201D25E7}"/>
                </a:ext>
              </a:extLst>
            </p:cNvPr>
            <p:cNvGrpSpPr/>
            <p:nvPr/>
          </p:nvGrpSpPr>
          <p:grpSpPr>
            <a:xfrm>
              <a:off x="3464731" y="4289884"/>
              <a:ext cx="1665514" cy="1096245"/>
              <a:chOff x="8610600" y="2350112"/>
              <a:chExt cx="1665514" cy="1096245"/>
            </a:xfrm>
          </p:grpSpPr>
          <p:sp>
            <p:nvSpPr>
              <p:cNvPr id="21" name="Rectangle: Rounded Corners 20">
                <a:extLst>
                  <a:ext uri="{FF2B5EF4-FFF2-40B4-BE49-F238E27FC236}">
                    <a16:creationId xmlns:a16="http://schemas.microsoft.com/office/drawing/2014/main" id="{A8040777-3A70-45E9-4623-8677C893D8EA}"/>
                  </a:ext>
                </a:extLst>
              </p:cNvPr>
              <p:cNvSpPr/>
              <p:nvPr/>
            </p:nvSpPr>
            <p:spPr>
              <a:xfrm>
                <a:off x="8610600" y="2350112"/>
                <a:ext cx="1665514" cy="41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module_b.py</a:t>
                </a:r>
                <a:endParaRPr lang="en-ID" dirty="0"/>
              </a:p>
            </p:txBody>
          </p:sp>
          <p:sp>
            <p:nvSpPr>
              <p:cNvPr id="23" name="TextBox 22">
                <a:extLst>
                  <a:ext uri="{FF2B5EF4-FFF2-40B4-BE49-F238E27FC236}">
                    <a16:creationId xmlns:a16="http://schemas.microsoft.com/office/drawing/2014/main" id="{14808BC2-3BA8-6258-D61F-D34FEBFF6B59}"/>
                  </a:ext>
                </a:extLst>
              </p:cNvPr>
              <p:cNvSpPr txBox="1"/>
              <p:nvPr/>
            </p:nvSpPr>
            <p:spPr>
              <a:xfrm>
                <a:off x="8610600" y="2800026"/>
                <a:ext cx="1665514" cy="646331"/>
              </a:xfrm>
              <a:prstGeom prst="rect">
                <a:avLst/>
              </a:prstGeom>
              <a:noFill/>
            </p:spPr>
            <p:txBody>
              <a:bodyPr wrap="square">
                <a:spAutoFit/>
              </a:bodyPr>
              <a:lstStyle/>
              <a:p>
                <a:pPr marL="285750" indent="-285750">
                  <a:buFont typeface="Arial" panose="020B0604020202020204" pitchFamily="34" charset="0"/>
                  <a:buChar char="•"/>
                </a:pPr>
                <a:r>
                  <a:rPr lang="en-US" sz="1200" dirty="0"/>
                  <a:t>function_b1</a:t>
                </a:r>
              </a:p>
              <a:p>
                <a:pPr marL="285750" indent="-285750">
                  <a:buFont typeface="Arial" panose="020B0604020202020204" pitchFamily="34" charset="0"/>
                  <a:buChar char="•"/>
                </a:pPr>
                <a:r>
                  <a:rPr lang="en-US" sz="1200" dirty="0"/>
                  <a:t>function_b2</a:t>
                </a:r>
                <a:endParaRPr lang="en-ID" sz="1200" dirty="0"/>
              </a:p>
              <a:p>
                <a:pPr marL="285750" indent="-285750">
                  <a:buFont typeface="Arial" panose="020B0604020202020204" pitchFamily="34" charset="0"/>
                  <a:buChar char="•"/>
                </a:pPr>
                <a:r>
                  <a:rPr lang="en-US" sz="1200" dirty="0" err="1"/>
                  <a:t>ClassB</a:t>
                </a:r>
                <a:endParaRPr lang="en-ID" sz="1200" dirty="0"/>
              </a:p>
            </p:txBody>
          </p:sp>
        </p:grpSp>
        <p:cxnSp>
          <p:nvCxnSpPr>
            <p:cNvPr id="26" name="Connector: Elbow 25">
              <a:extLst>
                <a:ext uri="{FF2B5EF4-FFF2-40B4-BE49-F238E27FC236}">
                  <a16:creationId xmlns:a16="http://schemas.microsoft.com/office/drawing/2014/main" id="{AC635979-BFFA-B164-F18F-4CE06806C564}"/>
                </a:ext>
              </a:extLst>
            </p:cNvPr>
            <p:cNvCxnSpPr>
              <a:stCxn id="14" idx="3"/>
              <a:endCxn id="15" idx="1"/>
            </p:cNvCxnSpPr>
            <p:nvPr/>
          </p:nvCxnSpPr>
          <p:spPr>
            <a:xfrm flipV="1">
              <a:off x="2600575" y="2998545"/>
              <a:ext cx="864156" cy="784501"/>
            </a:xfrm>
            <a:prstGeom prst="bentConnector3">
              <a:avLst/>
            </a:prstGeom>
            <a:ln>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7" name="Connector: Elbow 26">
              <a:extLst>
                <a:ext uri="{FF2B5EF4-FFF2-40B4-BE49-F238E27FC236}">
                  <a16:creationId xmlns:a16="http://schemas.microsoft.com/office/drawing/2014/main" id="{5A532A4C-BCD1-46CE-D85A-0004A308A9D3}"/>
                </a:ext>
              </a:extLst>
            </p:cNvPr>
            <p:cNvCxnSpPr>
              <a:cxnSpLocks/>
              <a:stCxn id="14" idx="3"/>
              <a:endCxn id="21" idx="1"/>
            </p:cNvCxnSpPr>
            <p:nvPr/>
          </p:nvCxnSpPr>
          <p:spPr>
            <a:xfrm>
              <a:off x="2600575" y="3783046"/>
              <a:ext cx="864156" cy="715247"/>
            </a:xfrm>
            <a:prstGeom prst="bentConnector3">
              <a:avLst>
                <a:gd name="adj1" fmla="val 50000"/>
              </a:avLst>
            </a:prstGeom>
            <a:ln>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2" name="Rectangle: Rounded Corners 31">
              <a:extLst>
                <a:ext uri="{FF2B5EF4-FFF2-40B4-BE49-F238E27FC236}">
                  <a16:creationId xmlns:a16="http://schemas.microsoft.com/office/drawing/2014/main" id="{A169F57D-A13A-1CA0-1213-E353E3E21CD7}"/>
                </a:ext>
              </a:extLst>
            </p:cNvPr>
            <p:cNvSpPr/>
            <p:nvPr/>
          </p:nvSpPr>
          <p:spPr>
            <a:xfrm>
              <a:off x="5994400" y="2505025"/>
              <a:ext cx="1436914" cy="41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program_1</a:t>
              </a:r>
              <a:endParaRPr lang="en-ID" dirty="0"/>
            </a:p>
          </p:txBody>
        </p:sp>
        <p:sp>
          <p:nvSpPr>
            <p:cNvPr id="33" name="Rectangle: Rounded Corners 32">
              <a:extLst>
                <a:ext uri="{FF2B5EF4-FFF2-40B4-BE49-F238E27FC236}">
                  <a16:creationId xmlns:a16="http://schemas.microsoft.com/office/drawing/2014/main" id="{4C123F5D-8CEC-3888-13D5-29DB5BFD3405}"/>
                </a:ext>
              </a:extLst>
            </p:cNvPr>
            <p:cNvSpPr/>
            <p:nvPr/>
          </p:nvSpPr>
          <p:spPr>
            <a:xfrm>
              <a:off x="5994400" y="3538859"/>
              <a:ext cx="1436914" cy="41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program_2</a:t>
              </a:r>
              <a:endParaRPr lang="en-ID" dirty="0"/>
            </a:p>
          </p:txBody>
        </p:sp>
        <p:sp>
          <p:nvSpPr>
            <p:cNvPr id="34" name="Rectangle: Rounded Corners 33">
              <a:extLst>
                <a:ext uri="{FF2B5EF4-FFF2-40B4-BE49-F238E27FC236}">
                  <a16:creationId xmlns:a16="http://schemas.microsoft.com/office/drawing/2014/main" id="{F3B96987-DBC9-9F17-7827-161ACB21F855}"/>
                </a:ext>
              </a:extLst>
            </p:cNvPr>
            <p:cNvSpPr/>
            <p:nvPr/>
          </p:nvSpPr>
          <p:spPr>
            <a:xfrm>
              <a:off x="5994400" y="4614702"/>
              <a:ext cx="1436914" cy="41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program_3</a:t>
              </a:r>
              <a:endParaRPr lang="en-ID" dirty="0"/>
            </a:p>
          </p:txBody>
        </p:sp>
        <p:cxnSp>
          <p:nvCxnSpPr>
            <p:cNvPr id="52" name="Straight Arrow Connector 51">
              <a:extLst>
                <a:ext uri="{FF2B5EF4-FFF2-40B4-BE49-F238E27FC236}">
                  <a16:creationId xmlns:a16="http://schemas.microsoft.com/office/drawing/2014/main" id="{CE40F87A-17EA-2738-1067-2721D51CBC30}"/>
                </a:ext>
              </a:extLst>
            </p:cNvPr>
            <p:cNvCxnSpPr>
              <a:stCxn id="15" idx="3"/>
              <a:endCxn id="32" idx="1"/>
            </p:cNvCxnSpPr>
            <p:nvPr/>
          </p:nvCxnSpPr>
          <p:spPr>
            <a:xfrm flipV="1">
              <a:off x="5130245" y="2713434"/>
              <a:ext cx="864155" cy="28511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04134C73-DDA8-B729-C971-B788C36AC2A7}"/>
                </a:ext>
              </a:extLst>
            </p:cNvPr>
            <p:cNvCxnSpPr>
              <a:cxnSpLocks/>
              <a:stCxn id="15" idx="3"/>
              <a:endCxn id="33" idx="1"/>
            </p:cNvCxnSpPr>
            <p:nvPr/>
          </p:nvCxnSpPr>
          <p:spPr>
            <a:xfrm>
              <a:off x="5130245" y="2998545"/>
              <a:ext cx="864155" cy="748723"/>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1A7EE402-6E1D-B10A-F4B2-286712FE5003}"/>
                </a:ext>
              </a:extLst>
            </p:cNvPr>
            <p:cNvCxnSpPr>
              <a:cxnSpLocks/>
              <a:stCxn id="15" idx="3"/>
              <a:endCxn id="34" idx="1"/>
            </p:cNvCxnSpPr>
            <p:nvPr/>
          </p:nvCxnSpPr>
          <p:spPr>
            <a:xfrm>
              <a:off x="5130245" y="2998545"/>
              <a:ext cx="864155" cy="1824566"/>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58542D6D-1A2C-6E55-97A0-14B9065A32D2}"/>
                </a:ext>
              </a:extLst>
            </p:cNvPr>
            <p:cNvCxnSpPr>
              <a:cxnSpLocks/>
              <a:stCxn id="21" idx="3"/>
              <a:endCxn id="34" idx="1"/>
            </p:cNvCxnSpPr>
            <p:nvPr/>
          </p:nvCxnSpPr>
          <p:spPr>
            <a:xfrm>
              <a:off x="5130245" y="4498293"/>
              <a:ext cx="864155" cy="324818"/>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348A6E08-C593-E88E-810E-26588646A449}"/>
                </a:ext>
              </a:extLst>
            </p:cNvPr>
            <p:cNvCxnSpPr>
              <a:cxnSpLocks/>
              <a:stCxn id="21" idx="3"/>
              <a:endCxn id="33" idx="1"/>
            </p:cNvCxnSpPr>
            <p:nvPr/>
          </p:nvCxnSpPr>
          <p:spPr>
            <a:xfrm flipV="1">
              <a:off x="5130245" y="3747268"/>
              <a:ext cx="864155" cy="751025"/>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4D64920E-8001-27DE-6932-C31C4D8D432A}"/>
                </a:ext>
              </a:extLst>
            </p:cNvPr>
            <p:cNvCxnSpPr>
              <a:cxnSpLocks/>
              <a:stCxn id="21" idx="3"/>
              <a:endCxn id="32" idx="1"/>
            </p:cNvCxnSpPr>
            <p:nvPr/>
          </p:nvCxnSpPr>
          <p:spPr>
            <a:xfrm flipV="1">
              <a:off x="5130245" y="2713434"/>
              <a:ext cx="864155" cy="1784859"/>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58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12</a:t>
            </a:fld>
            <a:endParaRPr lang="en-ID"/>
          </a:p>
        </p:txBody>
      </p:sp>
      <p:grpSp>
        <p:nvGrpSpPr>
          <p:cNvPr id="75" name="Group 74">
            <a:extLst>
              <a:ext uri="{FF2B5EF4-FFF2-40B4-BE49-F238E27FC236}">
                <a16:creationId xmlns:a16="http://schemas.microsoft.com/office/drawing/2014/main" id="{8388E197-362F-0E23-4E18-A414C44A6C0D}"/>
              </a:ext>
            </a:extLst>
          </p:cNvPr>
          <p:cNvGrpSpPr/>
          <p:nvPr/>
        </p:nvGrpSpPr>
        <p:grpSpPr>
          <a:xfrm>
            <a:off x="1351087" y="1715409"/>
            <a:ext cx="9489825" cy="4065453"/>
            <a:chOff x="1163661" y="1368498"/>
            <a:chExt cx="10991582" cy="4708808"/>
          </a:xfrm>
        </p:grpSpPr>
        <p:pic>
          <p:nvPicPr>
            <p:cNvPr id="10" name="Picture 9">
              <a:extLst>
                <a:ext uri="{FF2B5EF4-FFF2-40B4-BE49-F238E27FC236}">
                  <a16:creationId xmlns:a16="http://schemas.microsoft.com/office/drawing/2014/main" id="{1B783A90-657A-714A-9B02-F979EFFB5526}"/>
                </a:ext>
              </a:extLst>
            </p:cNvPr>
            <p:cNvPicPr>
              <a:picLocks noChangeAspect="1"/>
            </p:cNvPicPr>
            <p:nvPr/>
          </p:nvPicPr>
          <p:blipFill rotWithShape="1">
            <a:blip r:embed="rId2"/>
            <a:srcRect t="20950"/>
            <a:stretch/>
          </p:blipFill>
          <p:spPr>
            <a:xfrm>
              <a:off x="1163662" y="2713130"/>
              <a:ext cx="1781501" cy="1431739"/>
            </a:xfrm>
            <a:prstGeom prst="rect">
              <a:avLst/>
            </a:prstGeom>
          </p:spPr>
        </p:pic>
        <p:sp>
          <p:nvSpPr>
            <p:cNvPr id="7" name="TextBox 6">
              <a:extLst>
                <a:ext uri="{FF2B5EF4-FFF2-40B4-BE49-F238E27FC236}">
                  <a16:creationId xmlns:a16="http://schemas.microsoft.com/office/drawing/2014/main" id="{39799B4E-261E-7D05-F61D-064060C1662E}"/>
                </a:ext>
              </a:extLst>
            </p:cNvPr>
            <p:cNvSpPr txBox="1"/>
            <p:nvPr/>
          </p:nvSpPr>
          <p:spPr>
            <a:xfrm>
              <a:off x="1484086" y="2014829"/>
              <a:ext cx="1665514" cy="461665"/>
            </a:xfrm>
            <a:prstGeom prst="rect">
              <a:avLst/>
            </a:prstGeom>
            <a:noFill/>
          </p:spPr>
          <p:txBody>
            <a:bodyPr wrap="square">
              <a:spAutoFit/>
            </a:bodyPr>
            <a:lstStyle/>
            <a:p>
              <a:r>
                <a:rPr lang="en-US" sz="1200" dirty="0"/>
                <a:t>Our custom Python package</a:t>
              </a:r>
              <a:endParaRPr lang="en-ID" sz="1200" dirty="0"/>
            </a:p>
          </p:txBody>
        </p:sp>
        <p:cxnSp>
          <p:nvCxnSpPr>
            <p:cNvPr id="11" name="Connector: Elbow 10">
              <a:extLst>
                <a:ext uri="{FF2B5EF4-FFF2-40B4-BE49-F238E27FC236}">
                  <a16:creationId xmlns:a16="http://schemas.microsoft.com/office/drawing/2014/main" id="{125AF5F5-EDB9-02A6-A40C-83DF587E8893}"/>
                </a:ext>
              </a:extLst>
            </p:cNvPr>
            <p:cNvCxnSpPr>
              <a:cxnSpLocks/>
              <a:endCxn id="7" idx="1"/>
            </p:cNvCxnSpPr>
            <p:nvPr/>
          </p:nvCxnSpPr>
          <p:spPr>
            <a:xfrm rot="5400000" flipH="1" flipV="1">
              <a:off x="1172658" y="2401703"/>
              <a:ext cx="467469" cy="15538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2DAC6CDA-7F27-E318-B25A-EF60C8E20762}"/>
                </a:ext>
              </a:extLst>
            </p:cNvPr>
            <p:cNvPicPr>
              <a:picLocks noChangeAspect="1"/>
            </p:cNvPicPr>
            <p:nvPr/>
          </p:nvPicPr>
          <p:blipFill>
            <a:blip r:embed="rId3"/>
            <a:stretch>
              <a:fillRect/>
            </a:stretch>
          </p:blipFill>
          <p:spPr>
            <a:xfrm>
              <a:off x="4394200" y="2323921"/>
              <a:ext cx="2261902" cy="1152561"/>
            </a:xfrm>
            <a:prstGeom prst="rect">
              <a:avLst/>
            </a:prstGeom>
          </p:spPr>
        </p:pic>
        <p:sp>
          <p:nvSpPr>
            <p:cNvPr id="16" name="Rectangle 15">
              <a:extLst>
                <a:ext uri="{FF2B5EF4-FFF2-40B4-BE49-F238E27FC236}">
                  <a16:creationId xmlns:a16="http://schemas.microsoft.com/office/drawing/2014/main" id="{388E8197-FA9D-E149-3CF8-610EC28C6453}"/>
                </a:ext>
              </a:extLst>
            </p:cNvPr>
            <p:cNvSpPr/>
            <p:nvPr/>
          </p:nvSpPr>
          <p:spPr>
            <a:xfrm>
              <a:off x="1163662" y="2707327"/>
              <a:ext cx="1187652" cy="372423"/>
            </a:xfrm>
            <a:prstGeom prst="rect">
              <a:avLst/>
            </a:prstGeom>
            <a:noFill/>
            <a:ln w="28575">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Left Brace 19">
              <a:extLst>
                <a:ext uri="{FF2B5EF4-FFF2-40B4-BE49-F238E27FC236}">
                  <a16:creationId xmlns:a16="http://schemas.microsoft.com/office/drawing/2014/main" id="{448A91F6-235B-2828-DC94-C2C8BEE5F095}"/>
                </a:ext>
              </a:extLst>
            </p:cNvPr>
            <p:cNvSpPr/>
            <p:nvPr/>
          </p:nvSpPr>
          <p:spPr>
            <a:xfrm>
              <a:off x="2351314" y="2472791"/>
              <a:ext cx="2042886" cy="854823"/>
            </a:xfrm>
            <a:prstGeom prst="leftBrace">
              <a:avLst>
                <a:gd name="adj1" fmla="val 0"/>
                <a:gd name="adj2" fmla="val 52228"/>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pic>
          <p:nvPicPr>
            <p:cNvPr id="28" name="Picture 27">
              <a:extLst>
                <a:ext uri="{FF2B5EF4-FFF2-40B4-BE49-F238E27FC236}">
                  <a16:creationId xmlns:a16="http://schemas.microsoft.com/office/drawing/2014/main" id="{7F4A7D19-BCE9-2617-7A05-79CA18639288}"/>
                </a:ext>
              </a:extLst>
            </p:cNvPr>
            <p:cNvPicPr>
              <a:picLocks noChangeAspect="1"/>
            </p:cNvPicPr>
            <p:nvPr/>
          </p:nvPicPr>
          <p:blipFill>
            <a:blip r:embed="rId4"/>
            <a:stretch>
              <a:fillRect/>
            </a:stretch>
          </p:blipFill>
          <p:spPr>
            <a:xfrm>
              <a:off x="6656102" y="1409393"/>
              <a:ext cx="2019582" cy="1829055"/>
            </a:xfrm>
            <a:prstGeom prst="rect">
              <a:avLst/>
            </a:prstGeom>
            <a:ln>
              <a:solidFill>
                <a:schemeClr val="bg1">
                  <a:lumMod val="50000"/>
                </a:schemeClr>
              </a:solidFill>
            </a:ln>
          </p:spPr>
        </p:pic>
        <p:pic>
          <p:nvPicPr>
            <p:cNvPr id="24" name="Picture 23">
              <a:extLst>
                <a:ext uri="{FF2B5EF4-FFF2-40B4-BE49-F238E27FC236}">
                  <a16:creationId xmlns:a16="http://schemas.microsoft.com/office/drawing/2014/main" id="{B0E8FEA5-2162-91C5-7CCF-B006758E52A5}"/>
                </a:ext>
              </a:extLst>
            </p:cNvPr>
            <p:cNvPicPr>
              <a:picLocks noChangeAspect="1"/>
            </p:cNvPicPr>
            <p:nvPr/>
          </p:nvPicPr>
          <p:blipFill>
            <a:blip r:embed="rId5"/>
            <a:stretch>
              <a:fillRect/>
            </a:stretch>
          </p:blipFill>
          <p:spPr>
            <a:xfrm>
              <a:off x="7393913" y="2599094"/>
              <a:ext cx="2793110" cy="3478212"/>
            </a:xfrm>
            <a:prstGeom prst="rect">
              <a:avLst/>
            </a:prstGeom>
            <a:ln>
              <a:solidFill>
                <a:schemeClr val="bg1">
                  <a:lumMod val="50000"/>
                </a:schemeClr>
              </a:solidFill>
            </a:ln>
          </p:spPr>
        </p:pic>
        <p:sp>
          <p:nvSpPr>
            <p:cNvPr id="29" name="Rectangle 28">
              <a:extLst>
                <a:ext uri="{FF2B5EF4-FFF2-40B4-BE49-F238E27FC236}">
                  <a16:creationId xmlns:a16="http://schemas.microsoft.com/office/drawing/2014/main" id="{8006D9C2-22E7-BB6D-F741-8940597A3361}"/>
                </a:ext>
              </a:extLst>
            </p:cNvPr>
            <p:cNvSpPr/>
            <p:nvPr/>
          </p:nvSpPr>
          <p:spPr>
            <a:xfrm>
              <a:off x="4494212" y="2437082"/>
              <a:ext cx="1208981" cy="334476"/>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1" name="Connector: Elbow 30">
              <a:extLst>
                <a:ext uri="{FF2B5EF4-FFF2-40B4-BE49-F238E27FC236}">
                  <a16:creationId xmlns:a16="http://schemas.microsoft.com/office/drawing/2014/main" id="{885379D3-7962-BB55-EE48-63F38B5C9958}"/>
                </a:ext>
              </a:extLst>
            </p:cNvPr>
            <p:cNvCxnSpPr>
              <a:cxnSpLocks/>
              <a:stCxn id="29" idx="3"/>
              <a:endCxn id="28" idx="1"/>
            </p:cNvCxnSpPr>
            <p:nvPr/>
          </p:nvCxnSpPr>
          <p:spPr>
            <a:xfrm flipV="1">
              <a:off x="5703193" y="2323921"/>
              <a:ext cx="952909" cy="280399"/>
            </a:xfrm>
            <a:prstGeom prst="bentConnector3">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D86E38C0-A5FB-C62D-680D-ED66A35E0854}"/>
                </a:ext>
              </a:extLst>
            </p:cNvPr>
            <p:cNvSpPr/>
            <p:nvPr/>
          </p:nvSpPr>
          <p:spPr>
            <a:xfrm>
              <a:off x="4494211" y="2768356"/>
              <a:ext cx="1463617" cy="334476"/>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8" name="Connector: Elbow 37">
              <a:extLst>
                <a:ext uri="{FF2B5EF4-FFF2-40B4-BE49-F238E27FC236}">
                  <a16:creationId xmlns:a16="http://schemas.microsoft.com/office/drawing/2014/main" id="{ECCC762F-9A94-33CC-3B3B-68C167CDD561}"/>
                </a:ext>
              </a:extLst>
            </p:cNvPr>
            <p:cNvCxnSpPr>
              <a:cxnSpLocks/>
              <a:stCxn id="37" idx="3"/>
              <a:endCxn id="24" idx="1"/>
            </p:cNvCxnSpPr>
            <p:nvPr/>
          </p:nvCxnSpPr>
          <p:spPr>
            <a:xfrm>
              <a:off x="5957828" y="2935594"/>
              <a:ext cx="1436085" cy="1402606"/>
            </a:xfrm>
            <a:prstGeom prst="bentConnector3">
              <a:avLst>
                <a:gd name="adj1" fmla="val 50000"/>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8A5CF9B3-05C2-B3B9-4C71-4E186097988D}"/>
                </a:ext>
              </a:extLst>
            </p:cNvPr>
            <p:cNvCxnSpPr>
              <a:cxnSpLocks/>
              <a:stCxn id="24" idx="2"/>
              <a:endCxn id="67" idx="2"/>
            </p:cNvCxnSpPr>
            <p:nvPr/>
          </p:nvCxnSpPr>
          <p:spPr>
            <a:xfrm rot="5400000" flipH="1">
              <a:off x="4425699" y="1712538"/>
              <a:ext cx="1993481" cy="6736056"/>
            </a:xfrm>
            <a:prstGeom prst="bentConnector3">
              <a:avLst>
                <a:gd name="adj1" fmla="val -11467"/>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174C11CD-3833-92AF-7091-16E7C85544F3}"/>
                </a:ext>
              </a:extLst>
            </p:cNvPr>
            <p:cNvSpPr txBox="1"/>
            <p:nvPr/>
          </p:nvSpPr>
          <p:spPr>
            <a:xfrm>
              <a:off x="8675684" y="1368498"/>
              <a:ext cx="3479559" cy="646331"/>
            </a:xfrm>
            <a:prstGeom prst="rect">
              <a:avLst/>
            </a:prstGeom>
            <a:noFill/>
          </p:spPr>
          <p:txBody>
            <a:bodyPr wrap="square">
              <a:spAutoFit/>
            </a:bodyPr>
            <a:lstStyle/>
            <a:p>
              <a:r>
                <a:rPr lang="en-US" sz="1200" dirty="0"/>
                <a:t>An empty __init__.py file is still necessary to mark a directory as a package, but it doesn't have to contain any code.</a:t>
              </a:r>
              <a:endParaRPr lang="en-ID" sz="1200" dirty="0"/>
            </a:p>
          </p:txBody>
        </p:sp>
        <p:sp>
          <p:nvSpPr>
            <p:cNvPr id="61" name="TextBox 60">
              <a:extLst>
                <a:ext uri="{FF2B5EF4-FFF2-40B4-BE49-F238E27FC236}">
                  <a16:creationId xmlns:a16="http://schemas.microsoft.com/office/drawing/2014/main" id="{66DD2138-D3C8-6201-316D-6065DDCF6E87}"/>
                </a:ext>
              </a:extLst>
            </p:cNvPr>
            <p:cNvSpPr txBox="1"/>
            <p:nvPr/>
          </p:nvSpPr>
          <p:spPr>
            <a:xfrm>
              <a:off x="10187023" y="2664350"/>
              <a:ext cx="1829369" cy="646331"/>
            </a:xfrm>
            <a:prstGeom prst="rect">
              <a:avLst/>
            </a:prstGeom>
            <a:noFill/>
          </p:spPr>
          <p:txBody>
            <a:bodyPr wrap="square">
              <a:spAutoFit/>
            </a:bodyPr>
            <a:lstStyle/>
            <a:p>
              <a:r>
                <a:rPr lang="en-US" sz="1200" dirty="0"/>
                <a:t>Our module comprises custom functions, classes, variables, etc.</a:t>
              </a:r>
              <a:endParaRPr lang="en-ID" sz="1200" dirty="0"/>
            </a:p>
          </p:txBody>
        </p:sp>
        <p:sp>
          <p:nvSpPr>
            <p:cNvPr id="67" name="Rectangle 66">
              <a:extLst>
                <a:ext uri="{FF2B5EF4-FFF2-40B4-BE49-F238E27FC236}">
                  <a16:creationId xmlns:a16="http://schemas.microsoft.com/office/drawing/2014/main" id="{FE6FFB8D-E9B5-D44A-FB21-E7BF1F14662B}"/>
                </a:ext>
              </a:extLst>
            </p:cNvPr>
            <p:cNvSpPr/>
            <p:nvPr/>
          </p:nvSpPr>
          <p:spPr>
            <a:xfrm>
              <a:off x="1163661" y="3081771"/>
              <a:ext cx="1781501" cy="1002054"/>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TextBox 68">
              <a:extLst>
                <a:ext uri="{FF2B5EF4-FFF2-40B4-BE49-F238E27FC236}">
                  <a16:creationId xmlns:a16="http://schemas.microsoft.com/office/drawing/2014/main" id="{C33AAAEE-A101-D225-B99A-770604AED955}"/>
                </a:ext>
              </a:extLst>
            </p:cNvPr>
            <p:cNvSpPr txBox="1"/>
            <p:nvPr/>
          </p:nvSpPr>
          <p:spPr>
            <a:xfrm>
              <a:off x="2250033" y="4195105"/>
              <a:ext cx="1829369" cy="738664"/>
            </a:xfrm>
            <a:prstGeom prst="rect">
              <a:avLst/>
            </a:prstGeom>
            <a:noFill/>
          </p:spPr>
          <p:txBody>
            <a:bodyPr wrap="square">
              <a:spAutoFit/>
            </a:bodyPr>
            <a:lstStyle/>
            <a:p>
              <a:r>
                <a:rPr lang="en-US" sz="1400" dirty="0"/>
                <a:t>Python programs that will import our modules</a:t>
              </a:r>
              <a:endParaRPr lang="en-ID" sz="1400" dirty="0"/>
            </a:p>
          </p:txBody>
        </p:sp>
      </p:grpSp>
      <p:sp>
        <p:nvSpPr>
          <p:cNvPr id="2" name="TextBox 1">
            <a:extLst>
              <a:ext uri="{FF2B5EF4-FFF2-40B4-BE49-F238E27FC236}">
                <a16:creationId xmlns:a16="http://schemas.microsoft.com/office/drawing/2014/main" id="{C18344AF-FC17-7339-EFED-63DF246CD49D}"/>
              </a:ext>
            </a:extLst>
          </p:cNvPr>
          <p:cNvSpPr txBox="1"/>
          <p:nvPr/>
        </p:nvSpPr>
        <p:spPr>
          <a:xfrm>
            <a:off x="2197796" y="432035"/>
            <a:ext cx="7796409" cy="707886"/>
          </a:xfrm>
          <a:prstGeom prst="rect">
            <a:avLst/>
          </a:prstGeom>
          <a:solidFill>
            <a:srgbClr val="C8E1ED"/>
          </a:solidFill>
        </p:spPr>
        <p:txBody>
          <a:bodyPr wrap="square" rtlCol="0">
            <a:spAutoFit/>
          </a:bodyPr>
          <a:lstStyle/>
          <a:p>
            <a:pPr algn="ctr"/>
            <a:r>
              <a:rPr lang="en-US" sz="40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Storing our Functions in Modules</a:t>
            </a:r>
          </a:p>
        </p:txBody>
      </p:sp>
    </p:spTree>
    <p:extLst>
      <p:ext uri="{BB962C8B-B14F-4D97-AF65-F5344CB8AC3E}">
        <p14:creationId xmlns:p14="http://schemas.microsoft.com/office/powerpoint/2010/main" val="63226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A15AD4-620C-321B-40BA-8CA02698AA16}"/>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D51115F3-3845-B82A-ECAF-7A10BF40D90A}"/>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DC042608-F262-557B-5E9F-34B97D60F51B}"/>
              </a:ext>
            </a:extLst>
          </p:cNvPr>
          <p:cNvSpPr>
            <a:spLocks noGrp="1"/>
          </p:cNvSpPr>
          <p:nvPr>
            <p:ph type="sldNum" sz="quarter" idx="12"/>
          </p:nvPr>
        </p:nvSpPr>
        <p:spPr/>
        <p:txBody>
          <a:bodyPr/>
          <a:lstStyle/>
          <a:p>
            <a:fld id="{6AD7FC95-A10D-4A45-8852-70CF8430F5E3}" type="slidenum">
              <a:rPr lang="en-ID" smtClean="0"/>
              <a:t>13</a:t>
            </a:fld>
            <a:endParaRPr lang="en-ID"/>
          </a:p>
        </p:txBody>
      </p:sp>
      <p:sp>
        <p:nvSpPr>
          <p:cNvPr id="8" name="TextBox 7">
            <a:extLst>
              <a:ext uri="{FF2B5EF4-FFF2-40B4-BE49-F238E27FC236}">
                <a16:creationId xmlns:a16="http://schemas.microsoft.com/office/drawing/2014/main" id="{FC9CBE9D-4397-3BF6-41CF-EC4EEA0AD0E6}"/>
              </a:ext>
            </a:extLst>
          </p:cNvPr>
          <p:cNvSpPr txBox="1"/>
          <p:nvPr/>
        </p:nvSpPr>
        <p:spPr>
          <a:xfrm>
            <a:off x="2901605" y="2644170"/>
            <a:ext cx="5923225" cy="1569660"/>
          </a:xfrm>
          <a:prstGeom prst="rect">
            <a:avLst/>
          </a:prstGeom>
          <a:noFill/>
        </p:spPr>
        <p:txBody>
          <a:bodyPr wrap="none" rtlCol="0">
            <a:spAutoFit/>
          </a:bodyPr>
          <a:lstStyle/>
          <a:p>
            <a:r>
              <a:rPr lang="en-US" sz="9600" b="1" dirty="0">
                <a:ln w="10160">
                  <a:solidFill>
                    <a:schemeClr val="tx1"/>
                  </a:solidFill>
                  <a:prstDash val="solid"/>
                </a:ln>
                <a:effectLst>
                  <a:outerShdw blurRad="38100" dist="22860" dir="5400000" algn="tl" rotWithShape="0">
                    <a:srgbClr val="000000">
                      <a:alpha val="30000"/>
                    </a:srgbClr>
                  </a:outerShdw>
                </a:effectLst>
              </a:rPr>
              <a:t>Exercise-1</a:t>
            </a:r>
            <a:endParaRPr lang="en-ID" sz="9600" b="1" dirty="0">
              <a:ln w="10160">
                <a:solidFill>
                  <a:schemeClr val="tx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8943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513E69-995D-501B-0D3A-36A17A3A5DE0}"/>
              </a:ext>
            </a:extLst>
          </p:cNvPr>
          <p:cNvSpPr txBox="1"/>
          <p:nvPr/>
        </p:nvSpPr>
        <p:spPr>
          <a:xfrm>
            <a:off x="1006947" y="2861863"/>
            <a:ext cx="10178107" cy="1569660"/>
          </a:xfrm>
          <a:prstGeom prst="rect">
            <a:avLst/>
          </a:prstGeom>
          <a:noFill/>
        </p:spPr>
        <p:txBody>
          <a:bodyPr wrap="none" rtlCol="0">
            <a:spAutoFit/>
          </a:bodyPr>
          <a:lstStyle/>
          <a:p>
            <a:pPr algn="ctr"/>
            <a:r>
              <a:rPr lang="en-US" sz="4800" b="1" dirty="0">
                <a:ln w="10160">
                  <a:solidFill>
                    <a:schemeClr val="tx1"/>
                  </a:solidFill>
                  <a:prstDash val="solid"/>
                </a:ln>
                <a:effectLst>
                  <a:outerShdw blurRad="38100" dist="22860" dir="5400000" algn="tl" rotWithShape="0">
                    <a:srgbClr val="000000">
                      <a:alpha val="30000"/>
                    </a:srgbClr>
                  </a:outerShdw>
                </a:effectLst>
              </a:rPr>
              <a:t>OBJECT-ORIENTED PROGRAMMING </a:t>
            </a:r>
          </a:p>
          <a:p>
            <a:pPr algn="ctr"/>
            <a:r>
              <a:rPr lang="en-US" sz="4800" b="1" dirty="0">
                <a:ln w="10160">
                  <a:solidFill>
                    <a:schemeClr val="tx1"/>
                  </a:solidFill>
                  <a:prstDash val="solid"/>
                </a:ln>
                <a:effectLst>
                  <a:outerShdw blurRad="38100" dist="22860" dir="5400000" algn="tl" rotWithShape="0">
                    <a:srgbClr val="000000">
                      <a:alpha val="30000"/>
                    </a:srgbClr>
                  </a:outerShdw>
                </a:effectLst>
              </a:rPr>
              <a:t>(CLASSES)</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sp>
        <p:nvSpPr>
          <p:cNvPr id="13" name="Date Placeholder 12">
            <a:extLst>
              <a:ext uri="{FF2B5EF4-FFF2-40B4-BE49-F238E27FC236}">
                <a16:creationId xmlns:a16="http://schemas.microsoft.com/office/drawing/2014/main" id="{F9796E28-0C16-0C82-AD44-6F854F13BADE}"/>
              </a:ext>
            </a:extLst>
          </p:cNvPr>
          <p:cNvSpPr>
            <a:spLocks noGrp="1"/>
          </p:cNvSpPr>
          <p:nvPr>
            <p:ph type="dt" sz="half" idx="10"/>
          </p:nvPr>
        </p:nvSpPr>
        <p:spPr/>
        <p:txBody>
          <a:bodyPr/>
          <a:lstStyle/>
          <a:p>
            <a:r>
              <a:rPr lang="en-US"/>
              <a:t>23/07/2024</a:t>
            </a:r>
            <a:endParaRPr lang="en-ID"/>
          </a:p>
        </p:txBody>
      </p:sp>
      <p:sp>
        <p:nvSpPr>
          <p:cNvPr id="14" name="Footer Placeholder 13">
            <a:extLst>
              <a:ext uri="{FF2B5EF4-FFF2-40B4-BE49-F238E27FC236}">
                <a16:creationId xmlns:a16="http://schemas.microsoft.com/office/drawing/2014/main" id="{280A355C-1E9D-A0BE-6AFA-051B3C33DF9F}"/>
              </a:ext>
            </a:extLst>
          </p:cNvPr>
          <p:cNvSpPr>
            <a:spLocks noGrp="1"/>
          </p:cNvSpPr>
          <p:nvPr>
            <p:ph type="ftr" sz="quarter" idx="11"/>
          </p:nvPr>
        </p:nvSpPr>
        <p:spPr/>
        <p:txBody>
          <a:bodyPr/>
          <a:lstStyle/>
          <a:p>
            <a:r>
              <a:rPr lang="en-US"/>
              <a:t>PCG BATCH VIII - NABIEL SHIHAB</a:t>
            </a:r>
            <a:endParaRPr lang="en-ID"/>
          </a:p>
        </p:txBody>
      </p:sp>
      <p:sp>
        <p:nvSpPr>
          <p:cNvPr id="15" name="Slide Number Placeholder 14">
            <a:extLst>
              <a:ext uri="{FF2B5EF4-FFF2-40B4-BE49-F238E27FC236}">
                <a16:creationId xmlns:a16="http://schemas.microsoft.com/office/drawing/2014/main" id="{57A325C5-A674-3533-7253-74C41500365C}"/>
              </a:ext>
            </a:extLst>
          </p:cNvPr>
          <p:cNvSpPr>
            <a:spLocks noGrp="1"/>
          </p:cNvSpPr>
          <p:nvPr>
            <p:ph type="sldNum" sz="quarter" idx="12"/>
          </p:nvPr>
        </p:nvSpPr>
        <p:spPr/>
        <p:txBody>
          <a:bodyPr/>
          <a:lstStyle/>
          <a:p>
            <a:fld id="{6AD7FC95-A10D-4A45-8852-70CF8430F5E3}" type="slidenum">
              <a:rPr lang="en-ID" smtClean="0"/>
              <a:t>14</a:t>
            </a:fld>
            <a:endParaRPr lang="en-ID"/>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1D5F8F9-80EB-6C64-F7B0-0A333B317FC8}"/>
                  </a:ext>
                </a:extLst>
              </p14:cNvPr>
              <p14:cNvContentPartPr/>
              <p14:nvPr/>
            </p14:nvContentPartPr>
            <p14:xfrm>
              <a:off x="5715924" y="3138577"/>
              <a:ext cx="360" cy="360"/>
            </p14:xfrm>
          </p:contentPart>
        </mc:Choice>
        <mc:Fallback xmlns="">
          <p:pic>
            <p:nvPicPr>
              <p:cNvPr id="21" name="Ink 20">
                <a:extLst>
                  <a:ext uri="{FF2B5EF4-FFF2-40B4-BE49-F238E27FC236}">
                    <a16:creationId xmlns:a16="http://schemas.microsoft.com/office/drawing/2014/main" id="{91D5F8F9-80EB-6C64-F7B0-0A333B317FC8}"/>
                  </a:ext>
                </a:extLst>
              </p:cNvPr>
              <p:cNvPicPr/>
              <p:nvPr/>
            </p:nvPicPr>
            <p:blipFill>
              <a:blip r:embed="rId4"/>
              <a:stretch>
                <a:fillRect/>
              </a:stretch>
            </p:blipFill>
            <p:spPr>
              <a:xfrm>
                <a:off x="5703324" y="312597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ECE140D7-4424-B851-E1A6-2F56527B3C8A}"/>
                  </a:ext>
                </a:extLst>
              </p14:cNvPr>
              <p14:cNvContentPartPr/>
              <p14:nvPr/>
            </p14:nvContentPartPr>
            <p14:xfrm>
              <a:off x="7312524" y="1089817"/>
              <a:ext cx="360" cy="360"/>
            </p14:xfrm>
          </p:contentPart>
        </mc:Choice>
        <mc:Fallback xmlns="">
          <p:pic>
            <p:nvPicPr>
              <p:cNvPr id="22" name="Ink 21">
                <a:extLst>
                  <a:ext uri="{FF2B5EF4-FFF2-40B4-BE49-F238E27FC236}">
                    <a16:creationId xmlns:a16="http://schemas.microsoft.com/office/drawing/2014/main" id="{ECE140D7-4424-B851-E1A6-2F56527B3C8A}"/>
                  </a:ext>
                </a:extLst>
              </p:cNvPr>
              <p:cNvPicPr/>
              <p:nvPr/>
            </p:nvPicPr>
            <p:blipFill>
              <a:blip r:embed="rId4"/>
              <a:stretch>
                <a:fillRect/>
              </a:stretch>
            </p:blipFill>
            <p:spPr>
              <a:xfrm>
                <a:off x="7299924" y="1077217"/>
                <a:ext cx="25200" cy="25200"/>
              </a:xfrm>
              <a:prstGeom prst="rect">
                <a:avLst/>
              </a:prstGeom>
            </p:spPr>
          </p:pic>
        </mc:Fallback>
      </mc:AlternateContent>
      <p:pic>
        <p:nvPicPr>
          <p:cNvPr id="2" name="Google Shape;138;p26">
            <a:extLst>
              <a:ext uri="{FF2B5EF4-FFF2-40B4-BE49-F238E27FC236}">
                <a16:creationId xmlns:a16="http://schemas.microsoft.com/office/drawing/2014/main" id="{38E4461F-CD50-78C1-CEC0-E05564107127}"/>
              </a:ext>
            </a:extLst>
          </p:cNvPr>
          <p:cNvPicPr preferRelativeResize="0"/>
          <p:nvPr/>
        </p:nvPicPr>
        <p:blipFill rotWithShape="1">
          <a:blip r:embed="rId6">
            <a:extLst>
              <a:ext uri="{28A0092B-C50C-407E-A947-70E740481C1C}">
                <a14:useLocalDpi xmlns:a14="http://schemas.microsoft.com/office/drawing/2010/main" val="0"/>
              </a:ext>
            </a:extLst>
          </a:blip>
          <a:srcRect/>
          <a:stretch/>
        </p:blipFill>
        <p:spPr>
          <a:xfrm>
            <a:off x="5350700" y="1089817"/>
            <a:ext cx="1490600" cy="1478676"/>
          </a:xfrm>
          <a:prstGeom prst="rect">
            <a:avLst/>
          </a:prstGeom>
          <a:noFill/>
          <a:ln>
            <a:noFill/>
          </a:ln>
        </p:spPr>
      </p:pic>
    </p:spTree>
    <p:extLst>
      <p:ext uri="{BB962C8B-B14F-4D97-AF65-F5344CB8AC3E}">
        <p14:creationId xmlns:p14="http://schemas.microsoft.com/office/powerpoint/2010/main" val="1623415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045945-77D2-D74E-379A-CCFDF1914C6B}"/>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F75167E3-8F12-9B29-91C6-C62948B98391}"/>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A76A9BFA-A656-BC8E-7E32-24349BB266B2}"/>
              </a:ext>
            </a:extLst>
          </p:cNvPr>
          <p:cNvSpPr>
            <a:spLocks noGrp="1"/>
          </p:cNvSpPr>
          <p:nvPr>
            <p:ph type="sldNum" sz="quarter" idx="12"/>
          </p:nvPr>
        </p:nvSpPr>
        <p:spPr/>
        <p:txBody>
          <a:bodyPr/>
          <a:lstStyle/>
          <a:p>
            <a:fld id="{6AD7FC95-A10D-4A45-8852-70CF8430F5E3}" type="slidenum">
              <a:rPr lang="en-ID" smtClean="0"/>
              <a:t>15</a:t>
            </a:fld>
            <a:endParaRPr lang="en-ID"/>
          </a:p>
        </p:txBody>
      </p:sp>
      <p:grpSp>
        <p:nvGrpSpPr>
          <p:cNvPr id="13" name="Group 12">
            <a:extLst>
              <a:ext uri="{FF2B5EF4-FFF2-40B4-BE49-F238E27FC236}">
                <a16:creationId xmlns:a16="http://schemas.microsoft.com/office/drawing/2014/main" id="{26D55B1E-D82A-FA29-612E-61AD13332083}"/>
              </a:ext>
            </a:extLst>
          </p:cNvPr>
          <p:cNvGrpSpPr/>
          <p:nvPr/>
        </p:nvGrpSpPr>
        <p:grpSpPr>
          <a:xfrm>
            <a:off x="838200" y="2304083"/>
            <a:ext cx="5082154" cy="2260133"/>
            <a:chOff x="838200" y="2226038"/>
            <a:chExt cx="5082154" cy="2260133"/>
          </a:xfrm>
        </p:grpSpPr>
        <p:sp>
          <p:nvSpPr>
            <p:cNvPr id="7" name="TextBox 6">
              <a:extLst>
                <a:ext uri="{FF2B5EF4-FFF2-40B4-BE49-F238E27FC236}">
                  <a16:creationId xmlns:a16="http://schemas.microsoft.com/office/drawing/2014/main" id="{3314B752-564F-A4A4-C2EB-ADAA9FCAA070}"/>
                </a:ext>
              </a:extLst>
            </p:cNvPr>
            <p:cNvSpPr txBox="1"/>
            <p:nvPr/>
          </p:nvSpPr>
          <p:spPr>
            <a:xfrm>
              <a:off x="838200" y="2226038"/>
              <a:ext cx="5082154" cy="830997"/>
            </a:xfrm>
            <a:prstGeom prst="rect">
              <a:avLst/>
            </a:prstGeom>
            <a:solidFill>
              <a:srgbClr val="C8E1ED"/>
            </a:solidFill>
          </p:spPr>
          <p:txBody>
            <a:bodyPr wrap="square" rtlCol="0">
              <a:spAutoFit/>
            </a:bodyPr>
            <a:lstStyle/>
            <a:p>
              <a:r>
                <a:rPr lang="en-US" sz="4800" b="1">
                  <a:ln w="10160">
                    <a:solidFill>
                      <a:schemeClr val="tx1"/>
                    </a:solidFill>
                    <a:prstDash val="solid"/>
                  </a:ln>
                  <a:effectLst>
                    <a:outerShdw blurRad="38100" dist="22860" dir="5400000" algn="tl" rotWithShape="0">
                      <a:srgbClr val="000000">
                        <a:alpha val="30000"/>
                      </a:srgbClr>
                    </a:outerShdw>
                  </a:effectLst>
                </a:rPr>
                <a:t>List of Content</a:t>
              </a:r>
              <a:endParaRPr lang="en-ID" sz="4800" b="1">
                <a:ln w="10160">
                  <a:solidFill>
                    <a:schemeClr val="tx1"/>
                  </a:solidFill>
                  <a:prstDash val="solid"/>
                </a:ln>
                <a:effectLst>
                  <a:outerShdw blurRad="38100" dist="22860" dir="5400000" algn="tl" rotWithShape="0">
                    <a:srgbClr val="000000">
                      <a:alpha val="30000"/>
                    </a:srgbClr>
                  </a:outerShdw>
                </a:effectLst>
              </a:endParaRPr>
            </a:p>
          </p:txBody>
        </p:sp>
        <p:sp>
          <p:nvSpPr>
            <p:cNvPr id="9" name="TextBox 8">
              <a:extLst>
                <a:ext uri="{FF2B5EF4-FFF2-40B4-BE49-F238E27FC236}">
                  <a16:creationId xmlns:a16="http://schemas.microsoft.com/office/drawing/2014/main" id="{C3891584-C5CD-92AC-1CDE-721C6CB31BE7}"/>
                </a:ext>
              </a:extLst>
            </p:cNvPr>
            <p:cNvSpPr txBox="1"/>
            <p:nvPr/>
          </p:nvSpPr>
          <p:spPr>
            <a:xfrm>
              <a:off x="838200" y="3285842"/>
              <a:ext cx="4114800" cy="1200329"/>
            </a:xfrm>
            <a:prstGeom prst="rect">
              <a:avLst/>
            </a:prstGeom>
            <a:noFill/>
          </p:spPr>
          <p:txBody>
            <a:bodyPr wrap="square">
              <a:spAutoFit/>
            </a:bodyPr>
            <a:lstStyle/>
            <a:p>
              <a:r>
                <a:rPr lang="en-US" dirty="0"/>
                <a:t>We will learn to write classes. </a:t>
              </a:r>
              <a:r>
                <a:rPr lang="en-US" i="1" dirty="0"/>
                <a:t>Classes </a:t>
              </a:r>
              <a:r>
                <a:rPr lang="en-US" dirty="0"/>
                <a:t>combine functions and data into one neat package that can be used in flexible and efficient ways.</a:t>
              </a:r>
            </a:p>
          </p:txBody>
        </p:sp>
      </p:grpSp>
      <p:sp>
        <p:nvSpPr>
          <p:cNvPr id="11" name="TextBox 10">
            <a:extLst>
              <a:ext uri="{FF2B5EF4-FFF2-40B4-BE49-F238E27FC236}">
                <a16:creationId xmlns:a16="http://schemas.microsoft.com/office/drawing/2014/main" id="{DF3D5999-591B-81AA-143B-93E4D6FFA72F}"/>
              </a:ext>
            </a:extLst>
          </p:cNvPr>
          <p:cNvSpPr txBox="1"/>
          <p:nvPr/>
        </p:nvSpPr>
        <p:spPr>
          <a:xfrm>
            <a:off x="6677831" y="1895119"/>
            <a:ext cx="4932335" cy="293753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900" dirty="0"/>
              <a:t>What is a class?</a:t>
            </a:r>
          </a:p>
          <a:p>
            <a:pPr marL="285750" indent="-285750">
              <a:lnSpc>
                <a:spcPct val="200000"/>
              </a:lnSpc>
              <a:buFont typeface="Arial" panose="020B0604020202020204" pitchFamily="34" charset="0"/>
              <a:buChar char="•"/>
            </a:pPr>
            <a:r>
              <a:rPr lang="en-US" sz="1900" dirty="0"/>
              <a:t>Creating and using a class</a:t>
            </a:r>
          </a:p>
          <a:p>
            <a:pPr marL="285750" indent="-285750">
              <a:lnSpc>
                <a:spcPct val="200000"/>
              </a:lnSpc>
              <a:buFont typeface="Arial" panose="020B0604020202020204" pitchFamily="34" charset="0"/>
              <a:buChar char="•"/>
            </a:pPr>
            <a:r>
              <a:rPr lang="en-US" sz="1900" dirty="0"/>
              <a:t>Working with classes and instances</a:t>
            </a:r>
          </a:p>
          <a:p>
            <a:pPr marL="285750" indent="-285750">
              <a:lnSpc>
                <a:spcPct val="200000"/>
              </a:lnSpc>
              <a:buFont typeface="Arial" panose="020B0604020202020204" pitchFamily="34" charset="0"/>
              <a:buChar char="•"/>
            </a:pPr>
            <a:r>
              <a:rPr lang="en-US" sz="1900" dirty="0"/>
              <a:t>Inheritance</a:t>
            </a:r>
          </a:p>
          <a:p>
            <a:pPr marL="285750" indent="-285750">
              <a:lnSpc>
                <a:spcPct val="200000"/>
              </a:lnSpc>
              <a:buFont typeface="Arial" panose="020B0604020202020204" pitchFamily="34" charset="0"/>
              <a:buChar char="•"/>
            </a:pPr>
            <a:r>
              <a:rPr lang="en-US" sz="1900" dirty="0"/>
              <a:t>Exercise</a:t>
            </a:r>
          </a:p>
        </p:txBody>
      </p:sp>
    </p:spTree>
    <p:extLst>
      <p:ext uri="{BB962C8B-B14F-4D97-AF65-F5344CB8AC3E}">
        <p14:creationId xmlns:p14="http://schemas.microsoft.com/office/powerpoint/2010/main" val="259745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16</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830997"/>
          </a:xfrm>
          <a:prstGeom prst="rect">
            <a:avLst/>
          </a:prstGeom>
          <a:solidFill>
            <a:srgbClr val="C8E1ED"/>
          </a:solidFill>
        </p:spPr>
        <p:txBody>
          <a:bodyPr wrap="square" rtlCol="0">
            <a:spAutoFit/>
          </a:bodyPr>
          <a:lstStyle/>
          <a:p>
            <a:pPr algn="ctr"/>
            <a:r>
              <a:rPr lang="en-US" sz="4800" b="1" dirty="0">
                <a:ln w="10160">
                  <a:solidFill>
                    <a:schemeClr val="tx1"/>
                  </a:solidFill>
                  <a:prstDash val="solid"/>
                </a:ln>
                <a:effectLst>
                  <a:outerShdw blurRad="38100" dist="22860" dir="5400000" algn="tl" rotWithShape="0">
                    <a:srgbClr val="000000">
                      <a:alpha val="30000"/>
                    </a:srgbClr>
                  </a:outerShdw>
                </a:effectLst>
              </a:rPr>
              <a:t>What is a Class?</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sp>
        <p:nvSpPr>
          <p:cNvPr id="11" name="TextBox 10">
            <a:extLst>
              <a:ext uri="{FF2B5EF4-FFF2-40B4-BE49-F238E27FC236}">
                <a16:creationId xmlns:a16="http://schemas.microsoft.com/office/drawing/2014/main" id="{EB95ED80-5BEF-ACC0-B7D8-10BDCBF53A52}"/>
              </a:ext>
            </a:extLst>
          </p:cNvPr>
          <p:cNvSpPr txBox="1"/>
          <p:nvPr/>
        </p:nvSpPr>
        <p:spPr>
          <a:xfrm>
            <a:off x="838197" y="2055365"/>
            <a:ext cx="10515600" cy="1754326"/>
          </a:xfrm>
          <a:prstGeom prst="rect">
            <a:avLst/>
          </a:prstGeom>
          <a:noFill/>
        </p:spPr>
        <p:txBody>
          <a:bodyPr wrap="square">
            <a:spAutoFit/>
          </a:bodyPr>
          <a:lstStyle/>
          <a:p>
            <a:r>
              <a:rPr lang="en-US" i="0" dirty="0">
                <a:solidFill>
                  <a:srgbClr val="000000"/>
                </a:solidFill>
                <a:effectLst/>
              </a:rPr>
              <a:t>In Python, a </a:t>
            </a:r>
            <a:r>
              <a:rPr lang="en-US" i="1" dirty="0">
                <a:solidFill>
                  <a:srgbClr val="000000"/>
                </a:solidFill>
                <a:effectLst/>
              </a:rPr>
              <a:t>class</a:t>
            </a:r>
            <a:r>
              <a:rPr lang="en-US" i="0" dirty="0">
                <a:solidFill>
                  <a:srgbClr val="000000"/>
                </a:solidFill>
                <a:effectLst/>
              </a:rPr>
              <a:t> serves as a blueprint for creating </a:t>
            </a:r>
            <a:r>
              <a:rPr lang="en-US" i="1" dirty="0">
                <a:solidFill>
                  <a:srgbClr val="000000"/>
                </a:solidFill>
                <a:effectLst/>
              </a:rPr>
              <a:t>objects</a:t>
            </a:r>
            <a:r>
              <a:rPr lang="en-US" i="0" dirty="0">
                <a:solidFill>
                  <a:srgbClr val="000000"/>
                </a:solidFill>
                <a:effectLst/>
              </a:rPr>
              <a:t> (also known as </a:t>
            </a:r>
            <a:r>
              <a:rPr lang="en-US" i="1" dirty="0">
                <a:solidFill>
                  <a:srgbClr val="000000"/>
                </a:solidFill>
                <a:effectLst/>
              </a:rPr>
              <a:t>instances</a:t>
            </a:r>
            <a:r>
              <a:rPr lang="en-US" i="0" dirty="0">
                <a:solidFill>
                  <a:srgbClr val="000000"/>
                </a:solidFill>
                <a:effectLst/>
              </a:rPr>
              <a:t>). It defines a set of </a:t>
            </a:r>
            <a:r>
              <a:rPr lang="en-US" i="1" dirty="0">
                <a:solidFill>
                  <a:srgbClr val="000000"/>
                </a:solidFill>
                <a:effectLst/>
              </a:rPr>
              <a:t>attributes </a:t>
            </a:r>
            <a:r>
              <a:rPr lang="en-US" i="0" dirty="0">
                <a:solidFill>
                  <a:srgbClr val="000000"/>
                </a:solidFill>
                <a:effectLst/>
              </a:rPr>
              <a:t>(variables) and </a:t>
            </a:r>
            <a:r>
              <a:rPr lang="en-US" i="1" dirty="0">
                <a:solidFill>
                  <a:srgbClr val="000000"/>
                </a:solidFill>
                <a:effectLst/>
              </a:rPr>
              <a:t>methods </a:t>
            </a:r>
            <a:r>
              <a:rPr lang="en-US" i="0" dirty="0">
                <a:solidFill>
                  <a:srgbClr val="000000"/>
                </a:solidFill>
                <a:effectLst/>
              </a:rPr>
              <a:t>(functions) that the objects created from the class will have.</a:t>
            </a:r>
          </a:p>
          <a:p>
            <a:endParaRPr lang="en-US" dirty="0">
              <a:solidFill>
                <a:srgbClr val="000000"/>
              </a:solidFill>
            </a:endParaRPr>
          </a:p>
          <a:p>
            <a:r>
              <a:rPr lang="en-US" i="0" dirty="0">
                <a:solidFill>
                  <a:srgbClr val="000000"/>
                </a:solidFill>
                <a:effectLst/>
              </a:rPr>
              <a:t>In object-oriented programming you write </a:t>
            </a:r>
            <a:r>
              <a:rPr lang="en-US" i="1" dirty="0">
                <a:solidFill>
                  <a:srgbClr val="000000"/>
                </a:solidFill>
                <a:effectLst/>
              </a:rPr>
              <a:t>classes</a:t>
            </a:r>
            <a:r>
              <a:rPr lang="en-US" i="0" dirty="0">
                <a:solidFill>
                  <a:srgbClr val="000000"/>
                </a:solidFill>
                <a:effectLst/>
              </a:rPr>
              <a:t> that represent real-world things and situations, and you create </a:t>
            </a:r>
            <a:r>
              <a:rPr lang="en-US" i="1" dirty="0">
                <a:solidFill>
                  <a:srgbClr val="000000"/>
                </a:solidFill>
                <a:effectLst/>
              </a:rPr>
              <a:t>objects </a:t>
            </a:r>
            <a:r>
              <a:rPr lang="en-US" i="0" dirty="0">
                <a:solidFill>
                  <a:srgbClr val="000000"/>
                </a:solidFill>
                <a:effectLst/>
              </a:rPr>
              <a:t>based on these classes. When you write a class, you define the general behavior that a whole category of objects can have. </a:t>
            </a:r>
            <a:endParaRPr lang="en-ID" dirty="0"/>
          </a:p>
        </p:txBody>
      </p:sp>
    </p:spTree>
    <p:extLst>
      <p:ext uri="{BB962C8B-B14F-4D97-AF65-F5344CB8AC3E}">
        <p14:creationId xmlns:p14="http://schemas.microsoft.com/office/powerpoint/2010/main" val="15444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17</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511324" y="432035"/>
            <a:ext cx="7169352"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Creating and Using a </a:t>
            </a:r>
            <a:r>
              <a:rPr lang="en-US" sz="48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C</a:t>
            </a: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lass</a:t>
            </a:r>
          </a:p>
        </p:txBody>
      </p:sp>
      <p:sp>
        <p:nvSpPr>
          <p:cNvPr id="2" name="TextBox 1">
            <a:extLst>
              <a:ext uri="{FF2B5EF4-FFF2-40B4-BE49-F238E27FC236}">
                <a16:creationId xmlns:a16="http://schemas.microsoft.com/office/drawing/2014/main" id="{CA910E6B-404D-789B-7989-BAC973361D66}"/>
              </a:ext>
            </a:extLst>
          </p:cNvPr>
          <p:cNvSpPr txBox="1"/>
          <p:nvPr/>
        </p:nvSpPr>
        <p:spPr>
          <a:xfrm>
            <a:off x="4706022" y="1833388"/>
            <a:ext cx="7042583" cy="3323987"/>
          </a:xfrm>
          <a:prstGeom prst="rect">
            <a:avLst/>
          </a:prstGeom>
          <a:noFill/>
        </p:spPr>
        <p:txBody>
          <a:bodyPr wrap="square">
            <a:spAutoFit/>
          </a:bodyPr>
          <a:lstStyle/>
          <a:p>
            <a:pPr marL="285750" indent="-285750">
              <a:buFont typeface="Arial" panose="020B0604020202020204" pitchFamily="34" charset="0"/>
              <a:buChar char="•"/>
            </a:pPr>
            <a:r>
              <a:rPr lang="en-ID" sz="1400" dirty="0"/>
              <a:t>line 1 is what is called </a:t>
            </a:r>
            <a:r>
              <a:rPr lang="en-ID" sz="1400" b="1" i="1" dirty="0"/>
              <a:t>class definition</a:t>
            </a:r>
            <a:r>
              <a:rPr lang="en-ID" sz="1400" b="1" dirty="0"/>
              <a:t>. </a:t>
            </a:r>
            <a:r>
              <a:rPr lang="en-US" sz="1400" dirty="0"/>
              <a:t>By convention, classes in Python use CamelCase style. There are no parentheses in the class definition because we’re creating this class from scratch.</a:t>
            </a:r>
            <a:endParaRPr lang="en-ID" sz="1400" b="1" i="1" dirty="0"/>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ID" sz="1400" dirty="0"/>
              <a:t>line 2 is a comment called </a:t>
            </a:r>
            <a:r>
              <a:rPr lang="en-ID" sz="1400" i="1" dirty="0"/>
              <a:t>docstring</a:t>
            </a:r>
            <a:r>
              <a:rPr lang="en-ID" sz="1400" dirty="0"/>
              <a:t>. It is a good practice to always write a docstring when you define a class.</a:t>
            </a:r>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ID" sz="1400" dirty="0"/>
              <a:t>line 3 is a special </a:t>
            </a:r>
            <a:r>
              <a:rPr lang="en-ID" sz="1400" b="1" i="1" dirty="0"/>
              <a:t>method</a:t>
            </a:r>
            <a:r>
              <a:rPr lang="en-ID" sz="1400" dirty="0"/>
              <a:t> __</a:t>
            </a:r>
            <a:r>
              <a:rPr lang="en-ID" sz="1400" dirty="0" err="1"/>
              <a:t>init</a:t>
            </a:r>
            <a:r>
              <a:rPr lang="en-ID" sz="1400" dirty="0"/>
              <a:t>__. A function inside a class is called method. Python runs it automatically whenever we create an </a:t>
            </a:r>
            <a:r>
              <a:rPr lang="en-ID" sz="1400" b="1" i="1" dirty="0"/>
              <a:t>instance </a:t>
            </a:r>
            <a:r>
              <a:rPr lang="en-ID" sz="1400" dirty="0"/>
              <a:t>of a class. </a:t>
            </a:r>
            <a:r>
              <a:rPr lang="en-US" sz="1400" dirty="0"/>
              <a:t>The </a:t>
            </a:r>
            <a:r>
              <a:rPr lang="en-US" sz="1400" b="1" i="1" dirty="0"/>
              <a:t>self</a:t>
            </a:r>
            <a:r>
              <a:rPr lang="en-US" sz="1400" b="1" dirty="0"/>
              <a:t> </a:t>
            </a:r>
            <a:r>
              <a:rPr lang="en-US" sz="1400" dirty="0"/>
              <a:t>parameter is required in the method definition, and it must come first before the other parameters. </a:t>
            </a:r>
            <a:endParaRPr lang="en-ID" sz="1400" i="1" dirty="0"/>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US" sz="1400" dirty="0"/>
              <a:t>At 4 we define variables (name and age). Variables that are accessible through instances like this are called </a:t>
            </a:r>
            <a:r>
              <a:rPr lang="en-US" sz="1400" b="1" i="1" dirty="0"/>
              <a:t>attributes</a:t>
            </a:r>
            <a:r>
              <a:rPr lang="en-ID" sz="1400" dirty="0"/>
              <a:t>.</a:t>
            </a:r>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ID" sz="1400" dirty="0"/>
              <a:t>At 5 we define a method </a:t>
            </a:r>
            <a:r>
              <a:rPr lang="en-ID" sz="1400" dirty="0" err="1"/>
              <a:t>update_age</a:t>
            </a:r>
            <a:r>
              <a:rPr lang="en-ID" sz="1400" dirty="0"/>
              <a:t>. It takes one parameter (</a:t>
            </a:r>
            <a:r>
              <a:rPr lang="en-ID" sz="1400" i="1" dirty="0"/>
              <a:t>age</a:t>
            </a:r>
            <a:r>
              <a:rPr lang="en-ID" sz="1400" dirty="0"/>
              <a:t>) beside </a:t>
            </a:r>
            <a:r>
              <a:rPr lang="en-ID" sz="1400" i="1" dirty="0"/>
              <a:t>self</a:t>
            </a:r>
            <a:r>
              <a:rPr lang="en-ID" sz="1400" dirty="0"/>
              <a:t>. </a:t>
            </a:r>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344" y="1900428"/>
            <a:ext cx="4321677" cy="2234250"/>
          </a:xfrm>
          <a:prstGeom prst="rect">
            <a:avLst/>
          </a:prstGeom>
          <a:ln>
            <a:solidFill>
              <a:schemeClr val="bg1">
                <a:lumMod val="75000"/>
              </a:schemeClr>
            </a:solidFill>
          </a:ln>
        </p:spPr>
      </p:pic>
      <mc:AlternateContent xmlns:mc="http://schemas.openxmlformats.org/markup-compatibility/2006" xmlns:p14="http://schemas.microsoft.com/office/powerpoint/2010/main">
        <mc:Choice Requires="p14">
          <p:contentPart p14:bwMode="auto" r:id="rId3">
            <p14:nvContentPartPr>
              <p14:cNvPr id="94" name="Ink 93">
                <a:extLst>
                  <a:ext uri="{FF2B5EF4-FFF2-40B4-BE49-F238E27FC236}">
                    <a16:creationId xmlns:a16="http://schemas.microsoft.com/office/drawing/2014/main" id="{4FD91D54-91F4-0750-DC68-DD3E93BBFF9F}"/>
                  </a:ext>
                </a:extLst>
              </p14:cNvPr>
              <p14:cNvContentPartPr/>
              <p14:nvPr/>
            </p14:nvContentPartPr>
            <p14:xfrm>
              <a:off x="10694004" y="2959297"/>
              <a:ext cx="360" cy="360"/>
            </p14:xfrm>
          </p:contentPart>
        </mc:Choice>
        <mc:Fallback xmlns="">
          <p:pic>
            <p:nvPicPr>
              <p:cNvPr id="94" name="Ink 93">
                <a:extLst>
                  <a:ext uri="{FF2B5EF4-FFF2-40B4-BE49-F238E27FC236}">
                    <a16:creationId xmlns:a16="http://schemas.microsoft.com/office/drawing/2014/main" id="{4FD91D54-91F4-0750-DC68-DD3E93BBFF9F}"/>
                  </a:ext>
                </a:extLst>
              </p:cNvPr>
              <p:cNvPicPr/>
              <p:nvPr/>
            </p:nvPicPr>
            <p:blipFill>
              <a:blip r:embed="rId4"/>
              <a:stretch>
                <a:fillRect/>
              </a:stretch>
            </p:blipFill>
            <p:spPr>
              <a:xfrm>
                <a:off x="10685004" y="2950297"/>
                <a:ext cx="18000" cy="18000"/>
              </a:xfrm>
              <a:prstGeom prst="rect">
                <a:avLst/>
              </a:prstGeom>
            </p:spPr>
          </p:pic>
        </mc:Fallback>
      </mc:AlternateContent>
    </p:spTree>
    <p:extLst>
      <p:ext uri="{BB962C8B-B14F-4D97-AF65-F5344CB8AC3E}">
        <p14:creationId xmlns:p14="http://schemas.microsoft.com/office/powerpoint/2010/main" val="412718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18</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1163662" y="432035"/>
            <a:ext cx="9864678"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Working with Classes and Instances</a:t>
            </a:r>
          </a:p>
        </p:txBody>
      </p:sp>
      <p:sp>
        <p:nvSpPr>
          <p:cNvPr id="2" name="TextBox 1">
            <a:extLst>
              <a:ext uri="{FF2B5EF4-FFF2-40B4-BE49-F238E27FC236}">
                <a16:creationId xmlns:a16="http://schemas.microsoft.com/office/drawing/2014/main" id="{CA910E6B-404D-789B-7989-BAC973361D66}"/>
              </a:ext>
            </a:extLst>
          </p:cNvPr>
          <p:cNvSpPr txBox="1"/>
          <p:nvPr/>
        </p:nvSpPr>
        <p:spPr>
          <a:xfrm>
            <a:off x="5139885" y="2036672"/>
            <a:ext cx="6213915" cy="2246769"/>
          </a:xfrm>
          <a:prstGeom prst="rect">
            <a:avLst/>
          </a:prstGeom>
          <a:noFill/>
        </p:spPr>
        <p:txBody>
          <a:bodyPr wrap="square">
            <a:spAutoFit/>
          </a:bodyPr>
          <a:lstStyle/>
          <a:p>
            <a:pPr marL="285750" indent="-285750">
              <a:buFont typeface="Arial" panose="020B0604020202020204" pitchFamily="34" charset="0"/>
              <a:buChar char="•"/>
            </a:pPr>
            <a:r>
              <a:rPr lang="en-US" sz="1400" dirty="0"/>
              <a:t>At line 1, we create a new instance of an Animal class and assign it to the variable named </a:t>
            </a:r>
            <a:r>
              <a:rPr lang="en-US" sz="1400" dirty="0" err="1"/>
              <a:t>my_pet</a:t>
            </a:r>
            <a:r>
              <a:rPr lang="en-US" sz="1400" dirty="0"/>
              <a:t>. Making an instance from a class is called </a:t>
            </a:r>
            <a:r>
              <a:rPr lang="en-US" sz="1400" b="1" i="1" dirty="0"/>
              <a:t>instantiation</a:t>
            </a:r>
            <a:r>
              <a:rPr lang="en-US" sz="1400" dirty="0"/>
              <a:t>, and we work with instances of a class. During instantiation, the __</a:t>
            </a:r>
            <a:r>
              <a:rPr lang="en-US" sz="1400" dirty="0" err="1"/>
              <a:t>init</a:t>
            </a:r>
            <a:r>
              <a:rPr lang="en-US" sz="1400" dirty="0"/>
              <a:t>__ method is automatically called and set the name and age attributes.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At 2, we access </a:t>
            </a:r>
            <a:r>
              <a:rPr lang="en-US" sz="1400" dirty="0" err="1"/>
              <a:t>my_pet’s</a:t>
            </a:r>
            <a:r>
              <a:rPr lang="en-US" sz="1400" dirty="0"/>
              <a:t> name and age attributes and print it. To access those attributes, we just need to write the class name and the attributes separated by dot (.) notation.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ID" sz="1400" dirty="0"/>
              <a:t>At 3, we call the </a:t>
            </a:r>
            <a:r>
              <a:rPr lang="en-ID" sz="1400" i="1" dirty="0" err="1"/>
              <a:t>update_age</a:t>
            </a:r>
            <a:r>
              <a:rPr lang="en-ID" sz="1400" dirty="0"/>
              <a:t> method and print the updated age.</a:t>
            </a:r>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5863" y="2109351"/>
            <a:ext cx="3129347" cy="2462212"/>
          </a:xfrm>
          <a:prstGeom prst="rect">
            <a:avLst/>
          </a:prstGeom>
          <a:ln>
            <a:solidFill>
              <a:schemeClr val="bg1">
                <a:lumMod val="75000"/>
              </a:schemeClr>
            </a:solidFill>
          </a:ln>
        </p:spPr>
      </p:pic>
      <p:pic>
        <p:nvPicPr>
          <p:cNvPr id="13" name="Picture 12">
            <a:extLst>
              <a:ext uri="{FF2B5EF4-FFF2-40B4-BE49-F238E27FC236}">
                <a16:creationId xmlns:a16="http://schemas.microsoft.com/office/drawing/2014/main" id="{E560CA7D-F3FE-4FBD-AE6C-E924ECE685E4}"/>
              </a:ext>
            </a:extLst>
          </p:cNvPr>
          <p:cNvPicPr>
            <a:picLocks noChangeAspect="1"/>
          </p:cNvPicPr>
          <p:nvPr/>
        </p:nvPicPr>
        <p:blipFill>
          <a:blip r:embed="rId3"/>
          <a:stretch>
            <a:fillRect/>
          </a:stretch>
        </p:blipFill>
        <p:spPr>
          <a:xfrm>
            <a:off x="1760079" y="4992921"/>
            <a:ext cx="791233" cy="634294"/>
          </a:xfrm>
          <a:prstGeom prst="rect">
            <a:avLst/>
          </a:prstGeom>
          <a:ln>
            <a:solidFill>
              <a:schemeClr val="bg1">
                <a:lumMod val="75000"/>
              </a:schemeClr>
            </a:solidFill>
          </a:ln>
        </p:spPr>
      </p:pic>
      <p:sp>
        <p:nvSpPr>
          <p:cNvPr id="14" name="TextBox 13">
            <a:extLst>
              <a:ext uri="{FF2B5EF4-FFF2-40B4-BE49-F238E27FC236}">
                <a16:creationId xmlns:a16="http://schemas.microsoft.com/office/drawing/2014/main" id="{69FBC745-B14D-4D86-86C4-515C4FEC71AE}"/>
              </a:ext>
            </a:extLst>
          </p:cNvPr>
          <p:cNvSpPr txBox="1"/>
          <p:nvPr/>
        </p:nvSpPr>
        <p:spPr>
          <a:xfrm>
            <a:off x="1679351" y="4685144"/>
            <a:ext cx="745230" cy="307777"/>
          </a:xfrm>
          <a:prstGeom prst="rect">
            <a:avLst/>
          </a:prstGeom>
          <a:noFill/>
        </p:spPr>
        <p:txBody>
          <a:bodyPr wrap="square">
            <a:spAutoFit/>
          </a:bodyPr>
          <a:lstStyle/>
          <a:p>
            <a:r>
              <a:rPr lang="en-US" sz="1400" dirty="0"/>
              <a:t>output</a:t>
            </a:r>
            <a:endParaRPr lang="en-ID" sz="1400" dirty="0"/>
          </a:p>
        </p:txBody>
      </p:sp>
    </p:spTree>
    <p:extLst>
      <p:ext uri="{BB962C8B-B14F-4D97-AF65-F5344CB8AC3E}">
        <p14:creationId xmlns:p14="http://schemas.microsoft.com/office/powerpoint/2010/main" val="1613074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19</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3629830" y="432035"/>
            <a:ext cx="4932341"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Inheritance</a:t>
            </a:r>
          </a:p>
        </p:txBody>
      </p:sp>
      <p:sp>
        <p:nvSpPr>
          <p:cNvPr id="2" name="TextBox 1">
            <a:extLst>
              <a:ext uri="{FF2B5EF4-FFF2-40B4-BE49-F238E27FC236}">
                <a16:creationId xmlns:a16="http://schemas.microsoft.com/office/drawing/2014/main" id="{CA910E6B-404D-789B-7989-BAC973361D66}"/>
              </a:ext>
            </a:extLst>
          </p:cNvPr>
          <p:cNvSpPr txBox="1"/>
          <p:nvPr/>
        </p:nvSpPr>
        <p:spPr>
          <a:xfrm>
            <a:off x="783771" y="1331130"/>
            <a:ext cx="10570028" cy="738664"/>
          </a:xfrm>
          <a:prstGeom prst="rect">
            <a:avLst/>
          </a:prstGeom>
          <a:noFill/>
        </p:spPr>
        <p:txBody>
          <a:bodyPr wrap="square">
            <a:spAutoFit/>
          </a:bodyPr>
          <a:lstStyle/>
          <a:p>
            <a:r>
              <a:rPr lang="en-US" sz="1400" b="0" i="0" dirty="0">
                <a:effectLst/>
              </a:rPr>
              <a:t>If the class you’re writing is a specialized version of another class you wrote, you can use </a:t>
            </a:r>
            <a:r>
              <a:rPr lang="en-US" sz="1400" b="1" i="1" dirty="0">
                <a:effectLst/>
              </a:rPr>
              <a:t>inheritance</a:t>
            </a:r>
            <a:r>
              <a:rPr lang="en-US" sz="1400" b="0" i="0" dirty="0">
                <a:effectLst/>
              </a:rPr>
              <a:t>. When one class inherits from another, it takes on the attributes and methods of the first class. The original class is called the </a:t>
            </a:r>
            <a:r>
              <a:rPr lang="en-US" sz="1400" b="1" i="1" dirty="0">
                <a:effectLst/>
              </a:rPr>
              <a:t>parent class</a:t>
            </a:r>
            <a:r>
              <a:rPr lang="en-US" sz="1400" b="0" i="0" dirty="0">
                <a:effectLst/>
              </a:rPr>
              <a:t>, and the new class is the </a:t>
            </a:r>
            <a:r>
              <a:rPr lang="en-US" sz="1400" b="1" i="1" dirty="0">
                <a:effectLst/>
              </a:rPr>
              <a:t>child class</a:t>
            </a:r>
            <a:r>
              <a:rPr lang="en-US" sz="1400" b="0" i="0" dirty="0">
                <a:effectLst/>
              </a:rPr>
              <a:t>. The child class can inherit any or all of the attributes and methods of its parent class, but it’s also free to define new attributes and methods of its own.</a:t>
            </a:r>
            <a:endParaRPr lang="en-ID" sz="1400" dirty="0"/>
          </a:p>
        </p:txBody>
      </p:sp>
      <p:grpSp>
        <p:nvGrpSpPr>
          <p:cNvPr id="10" name="Group 9">
            <a:extLst>
              <a:ext uri="{FF2B5EF4-FFF2-40B4-BE49-F238E27FC236}">
                <a16:creationId xmlns:a16="http://schemas.microsoft.com/office/drawing/2014/main" id="{CD799E5D-DD2F-412D-86CA-C594EE90F28E}"/>
              </a:ext>
            </a:extLst>
          </p:cNvPr>
          <p:cNvGrpSpPr/>
          <p:nvPr/>
        </p:nvGrpSpPr>
        <p:grpSpPr>
          <a:xfrm>
            <a:off x="2637184" y="2234000"/>
            <a:ext cx="6917633" cy="2607215"/>
            <a:chOff x="838200" y="2234000"/>
            <a:chExt cx="6917633" cy="2607215"/>
          </a:xfrm>
        </p:grpSpPr>
        <p:pic>
          <p:nvPicPr>
            <p:cNvPr id="9" name="Picture 8">
              <a:extLst>
                <a:ext uri="{FF2B5EF4-FFF2-40B4-BE49-F238E27FC236}">
                  <a16:creationId xmlns:a16="http://schemas.microsoft.com/office/drawing/2014/main" id="{EE797B02-4690-48C9-8D22-BDECEF293C4C}"/>
                </a:ext>
              </a:extLst>
            </p:cNvPr>
            <p:cNvPicPr>
              <a:picLocks noChangeAspect="1"/>
            </p:cNvPicPr>
            <p:nvPr/>
          </p:nvPicPr>
          <p:blipFill rotWithShape="1">
            <a:blip r:embed="rId2">
              <a:extLst>
                <a:ext uri="{28A0092B-C50C-407E-A947-70E740481C1C}">
                  <a14:useLocalDpi xmlns:a14="http://schemas.microsoft.com/office/drawing/2010/main" val="0"/>
                </a:ext>
              </a:extLst>
            </a:blip>
            <a:srcRect l="8881" r="232"/>
            <a:stretch/>
          </p:blipFill>
          <p:spPr>
            <a:xfrm>
              <a:off x="838200" y="2234000"/>
              <a:ext cx="3487214" cy="1991119"/>
            </a:xfrm>
            <a:prstGeom prst="rect">
              <a:avLst/>
            </a:prstGeom>
            <a:ln>
              <a:solidFill>
                <a:schemeClr val="bg1">
                  <a:lumMod val="75000"/>
                </a:schemeClr>
              </a:solidFill>
            </a:ln>
          </p:spPr>
        </p:pic>
        <p:pic>
          <p:nvPicPr>
            <p:cNvPr id="16" name="Picture 15">
              <a:extLst>
                <a:ext uri="{FF2B5EF4-FFF2-40B4-BE49-F238E27FC236}">
                  <a16:creationId xmlns:a16="http://schemas.microsoft.com/office/drawing/2014/main" id="{ADDD3DC2-2E73-433E-AE4E-C1CBBF052A92}"/>
                </a:ext>
              </a:extLst>
            </p:cNvPr>
            <p:cNvPicPr>
              <a:picLocks noChangeAspect="1"/>
            </p:cNvPicPr>
            <p:nvPr/>
          </p:nvPicPr>
          <p:blipFill rotWithShape="1">
            <a:blip r:embed="rId3">
              <a:extLst>
                <a:ext uri="{28A0092B-C50C-407E-A947-70E740481C1C}">
                  <a14:useLocalDpi xmlns:a14="http://schemas.microsoft.com/office/drawing/2010/main" val="0"/>
                </a:ext>
              </a:extLst>
            </a:blip>
            <a:srcRect l="1367" r="227"/>
            <a:stretch/>
          </p:blipFill>
          <p:spPr>
            <a:xfrm>
              <a:off x="4456043" y="2243680"/>
              <a:ext cx="3299790" cy="2597535"/>
            </a:xfrm>
            <a:prstGeom prst="rect">
              <a:avLst/>
            </a:prstGeom>
            <a:ln>
              <a:solidFill>
                <a:schemeClr val="bg1">
                  <a:lumMod val="75000"/>
                </a:schemeClr>
              </a:solidFill>
            </a:ln>
          </p:spPr>
        </p:pic>
      </p:grpSp>
      <p:sp>
        <p:nvSpPr>
          <p:cNvPr id="11" name="Rectangle 10">
            <a:extLst>
              <a:ext uri="{FF2B5EF4-FFF2-40B4-BE49-F238E27FC236}">
                <a16:creationId xmlns:a16="http://schemas.microsoft.com/office/drawing/2014/main" id="{1EB32BF4-6913-4FCD-8ED2-31F3A99EEA33}"/>
              </a:ext>
            </a:extLst>
          </p:cNvPr>
          <p:cNvSpPr/>
          <p:nvPr/>
        </p:nvSpPr>
        <p:spPr>
          <a:xfrm>
            <a:off x="6037312" y="4201025"/>
            <a:ext cx="3685997" cy="738664"/>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E8DEDEC-94BF-4EE1-8F2A-4B2CC8F31452}"/>
              </a:ext>
            </a:extLst>
          </p:cNvPr>
          <p:cNvSpPr txBox="1"/>
          <p:nvPr/>
        </p:nvSpPr>
        <p:spPr>
          <a:xfrm>
            <a:off x="5983494" y="4898319"/>
            <a:ext cx="2451376" cy="261610"/>
          </a:xfrm>
          <a:prstGeom prst="rect">
            <a:avLst/>
          </a:prstGeom>
          <a:noFill/>
        </p:spPr>
        <p:txBody>
          <a:bodyPr wrap="square">
            <a:spAutoFit/>
          </a:bodyPr>
          <a:lstStyle/>
          <a:p>
            <a:r>
              <a:rPr lang="en-US" sz="1100" b="0" i="0" dirty="0">
                <a:effectLst/>
              </a:rPr>
              <a:t>The difference between the 2 classes</a:t>
            </a:r>
            <a:endParaRPr lang="en-ID" sz="1100" dirty="0"/>
          </a:p>
        </p:txBody>
      </p:sp>
    </p:spTree>
    <p:extLst>
      <p:ext uri="{BB962C8B-B14F-4D97-AF65-F5344CB8AC3E}">
        <p14:creationId xmlns:p14="http://schemas.microsoft.com/office/powerpoint/2010/main" val="171084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045945-77D2-D74E-379A-CCFDF1914C6B}"/>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F75167E3-8F12-9B29-91C6-C62948B98391}"/>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A76A9BFA-A656-BC8E-7E32-24349BB266B2}"/>
              </a:ext>
            </a:extLst>
          </p:cNvPr>
          <p:cNvSpPr>
            <a:spLocks noGrp="1"/>
          </p:cNvSpPr>
          <p:nvPr>
            <p:ph type="sldNum" sz="quarter" idx="12"/>
          </p:nvPr>
        </p:nvSpPr>
        <p:spPr/>
        <p:txBody>
          <a:bodyPr/>
          <a:lstStyle/>
          <a:p>
            <a:fld id="{6AD7FC95-A10D-4A45-8852-70CF8430F5E3}" type="slidenum">
              <a:rPr lang="en-ID" smtClean="0"/>
              <a:t>2</a:t>
            </a:fld>
            <a:endParaRPr lang="en-ID"/>
          </a:p>
        </p:txBody>
      </p:sp>
      <p:grpSp>
        <p:nvGrpSpPr>
          <p:cNvPr id="13" name="Group 12">
            <a:extLst>
              <a:ext uri="{FF2B5EF4-FFF2-40B4-BE49-F238E27FC236}">
                <a16:creationId xmlns:a16="http://schemas.microsoft.com/office/drawing/2014/main" id="{26D55B1E-D82A-FA29-612E-61AD13332083}"/>
              </a:ext>
            </a:extLst>
          </p:cNvPr>
          <p:cNvGrpSpPr/>
          <p:nvPr/>
        </p:nvGrpSpPr>
        <p:grpSpPr>
          <a:xfrm>
            <a:off x="838200" y="2304083"/>
            <a:ext cx="5082154" cy="1983134"/>
            <a:chOff x="838200" y="2226038"/>
            <a:chExt cx="5082154" cy="1983134"/>
          </a:xfrm>
        </p:grpSpPr>
        <p:sp>
          <p:nvSpPr>
            <p:cNvPr id="7" name="TextBox 6">
              <a:extLst>
                <a:ext uri="{FF2B5EF4-FFF2-40B4-BE49-F238E27FC236}">
                  <a16:creationId xmlns:a16="http://schemas.microsoft.com/office/drawing/2014/main" id="{3314B752-564F-A4A4-C2EB-ADAA9FCAA070}"/>
                </a:ext>
              </a:extLst>
            </p:cNvPr>
            <p:cNvSpPr txBox="1"/>
            <p:nvPr/>
          </p:nvSpPr>
          <p:spPr>
            <a:xfrm>
              <a:off x="838200" y="2226038"/>
              <a:ext cx="5082154" cy="830997"/>
            </a:xfrm>
            <a:prstGeom prst="rect">
              <a:avLst/>
            </a:prstGeom>
            <a:solidFill>
              <a:srgbClr val="C8E1ED"/>
            </a:solidFill>
          </p:spPr>
          <p:txBody>
            <a:bodyPr wrap="square" rtlCol="0">
              <a:spAutoFit/>
            </a:bodyPr>
            <a:lstStyle/>
            <a:p>
              <a:r>
                <a:rPr lang="en-US" sz="4800" b="1">
                  <a:ln w="10160">
                    <a:solidFill>
                      <a:schemeClr val="tx1"/>
                    </a:solidFill>
                    <a:prstDash val="solid"/>
                  </a:ln>
                  <a:effectLst>
                    <a:outerShdw blurRad="38100" dist="22860" dir="5400000" algn="tl" rotWithShape="0">
                      <a:srgbClr val="000000">
                        <a:alpha val="30000"/>
                      </a:srgbClr>
                    </a:outerShdw>
                  </a:effectLst>
                </a:rPr>
                <a:t>List of Content</a:t>
              </a:r>
              <a:endParaRPr lang="en-ID" sz="4800" b="1">
                <a:ln w="10160">
                  <a:solidFill>
                    <a:schemeClr val="tx1"/>
                  </a:solidFill>
                  <a:prstDash val="solid"/>
                </a:ln>
                <a:effectLst>
                  <a:outerShdw blurRad="38100" dist="22860" dir="5400000" algn="tl" rotWithShape="0">
                    <a:srgbClr val="000000">
                      <a:alpha val="30000"/>
                    </a:srgbClr>
                  </a:outerShdw>
                </a:effectLst>
              </a:endParaRPr>
            </a:p>
          </p:txBody>
        </p:sp>
        <p:sp>
          <p:nvSpPr>
            <p:cNvPr id="9" name="TextBox 8">
              <a:extLst>
                <a:ext uri="{FF2B5EF4-FFF2-40B4-BE49-F238E27FC236}">
                  <a16:creationId xmlns:a16="http://schemas.microsoft.com/office/drawing/2014/main" id="{C3891584-C5CD-92AC-1CDE-721C6CB31BE7}"/>
                </a:ext>
              </a:extLst>
            </p:cNvPr>
            <p:cNvSpPr txBox="1"/>
            <p:nvPr/>
          </p:nvSpPr>
          <p:spPr>
            <a:xfrm>
              <a:off x="838200" y="3285842"/>
              <a:ext cx="4114800" cy="923330"/>
            </a:xfrm>
            <a:prstGeom prst="rect">
              <a:avLst/>
            </a:prstGeom>
            <a:noFill/>
          </p:spPr>
          <p:txBody>
            <a:bodyPr wrap="square">
              <a:spAutoFit/>
            </a:bodyPr>
            <a:lstStyle/>
            <a:p>
              <a:r>
                <a:rPr lang="en-US" dirty="0"/>
                <a:t>We will learn to write functions, which are named blocks of code that are designed to do one specific job.</a:t>
              </a:r>
            </a:p>
          </p:txBody>
        </p:sp>
      </p:grpSp>
      <p:sp>
        <p:nvSpPr>
          <p:cNvPr id="11" name="TextBox 10">
            <a:extLst>
              <a:ext uri="{FF2B5EF4-FFF2-40B4-BE49-F238E27FC236}">
                <a16:creationId xmlns:a16="http://schemas.microsoft.com/office/drawing/2014/main" id="{DF3D5999-591B-81AA-143B-93E4D6FFA72F}"/>
              </a:ext>
            </a:extLst>
          </p:cNvPr>
          <p:cNvSpPr txBox="1"/>
          <p:nvPr/>
        </p:nvSpPr>
        <p:spPr>
          <a:xfrm>
            <a:off x="6677831" y="1014489"/>
            <a:ext cx="4932335" cy="410708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900" dirty="0"/>
              <a:t>What is a function?</a:t>
            </a:r>
          </a:p>
          <a:p>
            <a:pPr marL="285750" indent="-285750">
              <a:lnSpc>
                <a:spcPct val="200000"/>
              </a:lnSpc>
              <a:buFont typeface="Arial" panose="020B0604020202020204" pitchFamily="34" charset="0"/>
              <a:buChar char="•"/>
            </a:pPr>
            <a:r>
              <a:rPr lang="en-US" sz="1900" dirty="0"/>
              <a:t>Defining a function</a:t>
            </a:r>
          </a:p>
          <a:p>
            <a:pPr marL="285750" indent="-285750">
              <a:lnSpc>
                <a:spcPct val="200000"/>
              </a:lnSpc>
              <a:buFont typeface="Arial" panose="020B0604020202020204" pitchFamily="34" charset="0"/>
              <a:buChar char="•"/>
            </a:pPr>
            <a:r>
              <a:rPr lang="en-US" sz="1900" dirty="0"/>
              <a:t>Passing information to a function</a:t>
            </a:r>
          </a:p>
          <a:p>
            <a:pPr marL="285750" indent="-285750">
              <a:lnSpc>
                <a:spcPct val="200000"/>
              </a:lnSpc>
              <a:buFont typeface="Arial" panose="020B0604020202020204" pitchFamily="34" charset="0"/>
              <a:buChar char="•"/>
            </a:pPr>
            <a:r>
              <a:rPr lang="en-US" sz="1900" dirty="0"/>
              <a:t>Return values</a:t>
            </a:r>
          </a:p>
          <a:p>
            <a:pPr marL="285750" indent="-285750">
              <a:lnSpc>
                <a:spcPct val="200000"/>
              </a:lnSpc>
              <a:buFont typeface="Arial" panose="020B0604020202020204" pitchFamily="34" charset="0"/>
              <a:buChar char="•"/>
            </a:pPr>
            <a:r>
              <a:rPr lang="en-US" sz="1900" dirty="0"/>
              <a:t>Passing an arbitrary number of arguments</a:t>
            </a:r>
          </a:p>
          <a:p>
            <a:pPr marL="285750" indent="-285750">
              <a:lnSpc>
                <a:spcPct val="200000"/>
              </a:lnSpc>
              <a:buFont typeface="Arial" panose="020B0604020202020204" pitchFamily="34" charset="0"/>
              <a:buChar char="•"/>
            </a:pPr>
            <a:r>
              <a:rPr lang="en-US" sz="1900" dirty="0"/>
              <a:t>Storing our functions in modules</a:t>
            </a:r>
          </a:p>
          <a:p>
            <a:pPr marL="285750" indent="-285750">
              <a:lnSpc>
                <a:spcPct val="200000"/>
              </a:lnSpc>
              <a:buFont typeface="Arial" panose="020B0604020202020204" pitchFamily="34" charset="0"/>
              <a:buChar char="•"/>
            </a:pPr>
            <a:r>
              <a:rPr lang="en-US" sz="1900" dirty="0"/>
              <a:t>Exercise</a:t>
            </a:r>
          </a:p>
        </p:txBody>
      </p:sp>
    </p:spTree>
    <p:extLst>
      <p:ext uri="{BB962C8B-B14F-4D97-AF65-F5344CB8AC3E}">
        <p14:creationId xmlns:p14="http://schemas.microsoft.com/office/powerpoint/2010/main" val="41490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20</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3629830" y="432035"/>
            <a:ext cx="4932341"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Inheritance</a:t>
            </a:r>
          </a:p>
        </p:txBody>
      </p:sp>
      <p:pic>
        <p:nvPicPr>
          <p:cNvPr id="7" name="Picture 6">
            <a:extLst>
              <a:ext uri="{FF2B5EF4-FFF2-40B4-BE49-F238E27FC236}">
                <a16:creationId xmlns:a16="http://schemas.microsoft.com/office/drawing/2014/main" id="{ABDD35C6-33F9-4471-B382-B5DCD7D82D35}"/>
              </a:ext>
            </a:extLst>
          </p:cNvPr>
          <p:cNvPicPr>
            <a:picLocks noChangeAspect="1"/>
          </p:cNvPicPr>
          <p:nvPr/>
        </p:nvPicPr>
        <p:blipFill>
          <a:blip r:embed="rId2"/>
          <a:stretch>
            <a:fillRect/>
          </a:stretch>
        </p:blipFill>
        <p:spPr>
          <a:xfrm>
            <a:off x="838200" y="2305614"/>
            <a:ext cx="4022600" cy="2049979"/>
          </a:xfrm>
          <a:prstGeom prst="rect">
            <a:avLst/>
          </a:prstGeom>
          <a:ln>
            <a:solidFill>
              <a:schemeClr val="bg1">
                <a:lumMod val="75000"/>
              </a:schemeClr>
            </a:solidFill>
          </a:ln>
        </p:spPr>
      </p:pic>
      <p:sp>
        <p:nvSpPr>
          <p:cNvPr id="12" name="TextBox 11">
            <a:extLst>
              <a:ext uri="{FF2B5EF4-FFF2-40B4-BE49-F238E27FC236}">
                <a16:creationId xmlns:a16="http://schemas.microsoft.com/office/drawing/2014/main" id="{353F88A6-9DE3-4318-9F45-438B6AA8B336}"/>
              </a:ext>
            </a:extLst>
          </p:cNvPr>
          <p:cNvSpPr txBox="1"/>
          <p:nvPr/>
        </p:nvSpPr>
        <p:spPr>
          <a:xfrm>
            <a:off x="5179641" y="2305614"/>
            <a:ext cx="6213915" cy="2246769"/>
          </a:xfrm>
          <a:prstGeom prst="rect">
            <a:avLst/>
          </a:prstGeom>
          <a:noFill/>
        </p:spPr>
        <p:txBody>
          <a:bodyPr wrap="square">
            <a:spAutoFit/>
          </a:bodyPr>
          <a:lstStyle/>
          <a:p>
            <a:pPr marL="285750" indent="-285750">
              <a:buFont typeface="Arial" panose="020B0604020202020204" pitchFamily="34" charset="0"/>
              <a:buChar char="•"/>
            </a:pPr>
            <a:r>
              <a:rPr lang="en-US" sz="1400" dirty="0"/>
              <a:t>At line 1, we define a new class Dog (i.e. the </a:t>
            </a:r>
            <a:r>
              <a:rPr lang="en-US" sz="1400" b="1" i="1" dirty="0"/>
              <a:t>child class / subclass</a:t>
            </a:r>
            <a:r>
              <a:rPr lang="en-US" sz="1400" dirty="0"/>
              <a:t>) which inherits attributes and methods from the Animal class (i.e. the </a:t>
            </a:r>
            <a:r>
              <a:rPr lang="en-US" sz="1400" b="1" dirty="0"/>
              <a:t>parent class / superclass</a:t>
            </a: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a:t>
            </a:r>
            <a:r>
              <a:rPr lang="en-US" sz="1400" b="1" i="1" dirty="0"/>
              <a:t>super()</a:t>
            </a:r>
            <a:r>
              <a:rPr lang="en-US" sz="1400" i="1" dirty="0"/>
              <a:t> a</a:t>
            </a:r>
            <a:r>
              <a:rPr lang="en-US" sz="1400" dirty="0"/>
              <a:t>t 2 is used when we want to call a method from the parent class. The </a:t>
            </a:r>
            <a:r>
              <a:rPr lang="en-US" sz="1400" i="1" dirty="0"/>
              <a:t>super().__</a:t>
            </a:r>
            <a:r>
              <a:rPr lang="en-US" sz="1400" i="1" dirty="0" err="1"/>
              <a:t>init</a:t>
            </a:r>
            <a:r>
              <a:rPr lang="en-US" sz="1400" i="1" dirty="0"/>
              <a:t>__() </a:t>
            </a:r>
            <a:r>
              <a:rPr lang="en-US" sz="1400" dirty="0"/>
              <a:t>method initializes any attributes defined in the parent __</a:t>
            </a:r>
            <a:r>
              <a:rPr lang="en-US" sz="1400" dirty="0" err="1"/>
              <a:t>init</a:t>
            </a:r>
            <a:r>
              <a:rPr lang="en-US" sz="1400" dirty="0"/>
              <a:t>__() method and make them available in the child class. </a:t>
            </a:r>
            <a:endParaRPr lang="en-US" sz="1400" i="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ID" sz="1400" dirty="0"/>
              <a:t>At 3, we define a new method </a:t>
            </a:r>
            <a:r>
              <a:rPr lang="en-ID" sz="1400" i="1" dirty="0"/>
              <a:t>speak</a:t>
            </a:r>
            <a:r>
              <a:rPr lang="en-ID" sz="1400" dirty="0"/>
              <a:t>. This method will only be available in the child class</a:t>
            </a:r>
          </a:p>
        </p:txBody>
      </p:sp>
    </p:spTree>
    <p:extLst>
      <p:ext uri="{BB962C8B-B14F-4D97-AF65-F5344CB8AC3E}">
        <p14:creationId xmlns:p14="http://schemas.microsoft.com/office/powerpoint/2010/main" val="208840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A15AD4-620C-321B-40BA-8CA02698AA16}"/>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D51115F3-3845-B82A-ECAF-7A10BF40D90A}"/>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DC042608-F262-557B-5E9F-34B97D60F51B}"/>
              </a:ext>
            </a:extLst>
          </p:cNvPr>
          <p:cNvSpPr>
            <a:spLocks noGrp="1"/>
          </p:cNvSpPr>
          <p:nvPr>
            <p:ph type="sldNum" sz="quarter" idx="12"/>
          </p:nvPr>
        </p:nvSpPr>
        <p:spPr/>
        <p:txBody>
          <a:bodyPr/>
          <a:lstStyle/>
          <a:p>
            <a:fld id="{6AD7FC95-A10D-4A45-8852-70CF8430F5E3}" type="slidenum">
              <a:rPr lang="en-ID" smtClean="0"/>
              <a:t>21</a:t>
            </a:fld>
            <a:endParaRPr lang="en-ID"/>
          </a:p>
        </p:txBody>
      </p:sp>
      <p:sp>
        <p:nvSpPr>
          <p:cNvPr id="8" name="TextBox 7">
            <a:extLst>
              <a:ext uri="{FF2B5EF4-FFF2-40B4-BE49-F238E27FC236}">
                <a16:creationId xmlns:a16="http://schemas.microsoft.com/office/drawing/2014/main" id="{FC9CBE9D-4397-3BF6-41CF-EC4EEA0AD0E6}"/>
              </a:ext>
            </a:extLst>
          </p:cNvPr>
          <p:cNvSpPr txBox="1"/>
          <p:nvPr/>
        </p:nvSpPr>
        <p:spPr>
          <a:xfrm>
            <a:off x="2901605" y="2644170"/>
            <a:ext cx="6003759" cy="1569660"/>
          </a:xfrm>
          <a:prstGeom prst="rect">
            <a:avLst/>
          </a:prstGeom>
          <a:noFill/>
        </p:spPr>
        <p:txBody>
          <a:bodyPr wrap="none" rtlCol="0">
            <a:spAutoFit/>
          </a:bodyPr>
          <a:lstStyle/>
          <a:p>
            <a:r>
              <a:rPr lang="en-US" sz="9600" b="1" dirty="0">
                <a:ln w="10160">
                  <a:solidFill>
                    <a:schemeClr val="tx1"/>
                  </a:solidFill>
                  <a:prstDash val="solid"/>
                </a:ln>
                <a:effectLst>
                  <a:outerShdw blurRad="38100" dist="22860" dir="5400000" algn="tl" rotWithShape="0">
                    <a:srgbClr val="000000">
                      <a:alpha val="30000"/>
                    </a:srgbClr>
                  </a:outerShdw>
                </a:effectLst>
              </a:rPr>
              <a:t>Exercise-2</a:t>
            </a:r>
            <a:endParaRPr lang="en-ID" sz="9600" b="1" dirty="0">
              <a:ln w="10160">
                <a:solidFill>
                  <a:schemeClr val="tx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8713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F9796E28-0C16-0C82-AD44-6F854F13BADE}"/>
              </a:ext>
            </a:extLst>
          </p:cNvPr>
          <p:cNvSpPr>
            <a:spLocks noGrp="1"/>
          </p:cNvSpPr>
          <p:nvPr>
            <p:ph type="dt" sz="half" idx="10"/>
          </p:nvPr>
        </p:nvSpPr>
        <p:spPr/>
        <p:txBody>
          <a:bodyPr/>
          <a:lstStyle/>
          <a:p>
            <a:r>
              <a:rPr lang="en-US"/>
              <a:t>23/07/2024</a:t>
            </a:r>
            <a:endParaRPr lang="en-ID"/>
          </a:p>
        </p:txBody>
      </p:sp>
      <p:sp>
        <p:nvSpPr>
          <p:cNvPr id="14" name="Footer Placeholder 13">
            <a:extLst>
              <a:ext uri="{FF2B5EF4-FFF2-40B4-BE49-F238E27FC236}">
                <a16:creationId xmlns:a16="http://schemas.microsoft.com/office/drawing/2014/main" id="{280A355C-1E9D-A0BE-6AFA-051B3C33DF9F}"/>
              </a:ext>
            </a:extLst>
          </p:cNvPr>
          <p:cNvSpPr>
            <a:spLocks noGrp="1"/>
          </p:cNvSpPr>
          <p:nvPr>
            <p:ph type="ftr" sz="quarter" idx="11"/>
          </p:nvPr>
        </p:nvSpPr>
        <p:spPr/>
        <p:txBody>
          <a:bodyPr/>
          <a:lstStyle/>
          <a:p>
            <a:r>
              <a:rPr lang="en-US"/>
              <a:t>PCG BATCH VIII - NABIEL SHIHAB</a:t>
            </a:r>
            <a:endParaRPr lang="en-ID"/>
          </a:p>
        </p:txBody>
      </p:sp>
      <p:sp>
        <p:nvSpPr>
          <p:cNvPr id="15" name="Slide Number Placeholder 14">
            <a:extLst>
              <a:ext uri="{FF2B5EF4-FFF2-40B4-BE49-F238E27FC236}">
                <a16:creationId xmlns:a16="http://schemas.microsoft.com/office/drawing/2014/main" id="{57A325C5-A674-3533-7253-74C41500365C}"/>
              </a:ext>
            </a:extLst>
          </p:cNvPr>
          <p:cNvSpPr>
            <a:spLocks noGrp="1"/>
          </p:cNvSpPr>
          <p:nvPr>
            <p:ph type="sldNum" sz="quarter" idx="12"/>
          </p:nvPr>
        </p:nvSpPr>
        <p:spPr/>
        <p:txBody>
          <a:bodyPr/>
          <a:lstStyle/>
          <a:p>
            <a:fld id="{6AD7FC95-A10D-4A45-8852-70CF8430F5E3}" type="slidenum">
              <a:rPr lang="en-ID" smtClean="0"/>
              <a:t>22</a:t>
            </a:fld>
            <a:endParaRPr lang="en-ID"/>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1D5F8F9-80EB-6C64-F7B0-0A333B317FC8}"/>
                  </a:ext>
                </a:extLst>
              </p14:cNvPr>
              <p14:cNvContentPartPr/>
              <p14:nvPr/>
            </p14:nvContentPartPr>
            <p14:xfrm>
              <a:off x="5715924" y="3138577"/>
              <a:ext cx="360" cy="360"/>
            </p14:xfrm>
          </p:contentPart>
        </mc:Choice>
        <mc:Fallback xmlns="">
          <p:pic>
            <p:nvPicPr>
              <p:cNvPr id="21" name="Ink 20">
                <a:extLst>
                  <a:ext uri="{FF2B5EF4-FFF2-40B4-BE49-F238E27FC236}">
                    <a16:creationId xmlns:a16="http://schemas.microsoft.com/office/drawing/2014/main" id="{91D5F8F9-80EB-6C64-F7B0-0A333B317FC8}"/>
                  </a:ext>
                </a:extLst>
              </p:cNvPr>
              <p:cNvPicPr/>
              <p:nvPr/>
            </p:nvPicPr>
            <p:blipFill>
              <a:blip r:embed="rId4"/>
              <a:stretch>
                <a:fillRect/>
              </a:stretch>
            </p:blipFill>
            <p:spPr>
              <a:xfrm>
                <a:off x="5703324" y="312597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ECE140D7-4424-B851-E1A6-2F56527B3C8A}"/>
                  </a:ext>
                </a:extLst>
              </p14:cNvPr>
              <p14:cNvContentPartPr/>
              <p14:nvPr/>
            </p14:nvContentPartPr>
            <p14:xfrm>
              <a:off x="7312524" y="1089817"/>
              <a:ext cx="360" cy="360"/>
            </p14:xfrm>
          </p:contentPart>
        </mc:Choice>
        <mc:Fallback xmlns="">
          <p:pic>
            <p:nvPicPr>
              <p:cNvPr id="22" name="Ink 21">
                <a:extLst>
                  <a:ext uri="{FF2B5EF4-FFF2-40B4-BE49-F238E27FC236}">
                    <a16:creationId xmlns:a16="http://schemas.microsoft.com/office/drawing/2014/main" id="{ECE140D7-4424-B851-E1A6-2F56527B3C8A}"/>
                  </a:ext>
                </a:extLst>
              </p:cNvPr>
              <p:cNvPicPr/>
              <p:nvPr/>
            </p:nvPicPr>
            <p:blipFill>
              <a:blip r:embed="rId4"/>
              <a:stretch>
                <a:fillRect/>
              </a:stretch>
            </p:blipFill>
            <p:spPr>
              <a:xfrm>
                <a:off x="7299924" y="1077217"/>
                <a:ext cx="25200" cy="25200"/>
              </a:xfrm>
              <a:prstGeom prst="rect">
                <a:avLst/>
              </a:prstGeom>
            </p:spPr>
          </p:pic>
        </mc:Fallback>
      </mc:AlternateContent>
      <p:sp>
        <p:nvSpPr>
          <p:cNvPr id="7" name="TextBox 6">
            <a:extLst>
              <a:ext uri="{FF2B5EF4-FFF2-40B4-BE49-F238E27FC236}">
                <a16:creationId xmlns:a16="http://schemas.microsoft.com/office/drawing/2014/main" id="{B4513E69-995D-501B-0D3A-36A17A3A5DE0}"/>
              </a:ext>
            </a:extLst>
          </p:cNvPr>
          <p:cNvSpPr txBox="1"/>
          <p:nvPr/>
        </p:nvSpPr>
        <p:spPr>
          <a:xfrm>
            <a:off x="1781358" y="2828836"/>
            <a:ext cx="8629285" cy="1200329"/>
          </a:xfrm>
          <a:prstGeom prst="rect">
            <a:avLst/>
          </a:prstGeom>
          <a:noFill/>
        </p:spPr>
        <p:txBody>
          <a:bodyPr wrap="none" rtlCol="0">
            <a:spAutoFit/>
          </a:bodyPr>
          <a:lstStyle/>
          <a:p>
            <a:r>
              <a:rPr lang="en-US" sz="7200" b="1" dirty="0">
                <a:ln w="10160">
                  <a:solidFill>
                    <a:schemeClr val="tx1"/>
                  </a:solidFill>
                  <a:prstDash val="solid"/>
                </a:ln>
                <a:effectLst>
                  <a:outerShdw blurRad="38100" dist="22860" dir="5400000" algn="tl" rotWithShape="0">
                    <a:srgbClr val="000000">
                      <a:alpha val="30000"/>
                    </a:srgbClr>
                  </a:outerShdw>
                </a:effectLst>
              </a:rPr>
              <a:t>Machine Learning 101</a:t>
            </a:r>
            <a:endParaRPr lang="en-ID" sz="7200" b="1" dirty="0">
              <a:ln w="10160">
                <a:solidFill>
                  <a:schemeClr val="tx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9071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045945-77D2-D74E-379A-CCFDF1914C6B}"/>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F75167E3-8F12-9B29-91C6-C62948B98391}"/>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A76A9BFA-A656-BC8E-7E32-24349BB266B2}"/>
              </a:ext>
            </a:extLst>
          </p:cNvPr>
          <p:cNvSpPr>
            <a:spLocks noGrp="1"/>
          </p:cNvSpPr>
          <p:nvPr>
            <p:ph type="sldNum" sz="quarter" idx="12"/>
          </p:nvPr>
        </p:nvSpPr>
        <p:spPr/>
        <p:txBody>
          <a:bodyPr/>
          <a:lstStyle/>
          <a:p>
            <a:fld id="{6AD7FC95-A10D-4A45-8852-70CF8430F5E3}" type="slidenum">
              <a:rPr lang="en-ID" smtClean="0"/>
              <a:t>23</a:t>
            </a:fld>
            <a:endParaRPr lang="en-ID"/>
          </a:p>
        </p:txBody>
      </p:sp>
      <p:grpSp>
        <p:nvGrpSpPr>
          <p:cNvPr id="13" name="Group 12">
            <a:extLst>
              <a:ext uri="{FF2B5EF4-FFF2-40B4-BE49-F238E27FC236}">
                <a16:creationId xmlns:a16="http://schemas.microsoft.com/office/drawing/2014/main" id="{26D55B1E-D82A-FA29-612E-61AD13332083}"/>
              </a:ext>
            </a:extLst>
          </p:cNvPr>
          <p:cNvGrpSpPr/>
          <p:nvPr/>
        </p:nvGrpSpPr>
        <p:grpSpPr>
          <a:xfrm>
            <a:off x="838199" y="2304083"/>
            <a:ext cx="5082155" cy="1798468"/>
            <a:chOff x="838199" y="2226038"/>
            <a:chExt cx="5082155" cy="1798468"/>
          </a:xfrm>
        </p:grpSpPr>
        <p:sp>
          <p:nvSpPr>
            <p:cNvPr id="7" name="TextBox 6">
              <a:extLst>
                <a:ext uri="{FF2B5EF4-FFF2-40B4-BE49-F238E27FC236}">
                  <a16:creationId xmlns:a16="http://schemas.microsoft.com/office/drawing/2014/main" id="{3314B752-564F-A4A4-C2EB-ADAA9FCAA070}"/>
                </a:ext>
              </a:extLst>
            </p:cNvPr>
            <p:cNvSpPr txBox="1"/>
            <p:nvPr/>
          </p:nvSpPr>
          <p:spPr>
            <a:xfrm>
              <a:off x="838200" y="2226038"/>
              <a:ext cx="5082154" cy="830997"/>
            </a:xfrm>
            <a:prstGeom prst="rect">
              <a:avLst/>
            </a:prstGeom>
            <a:solidFill>
              <a:srgbClr val="C8E1ED"/>
            </a:solidFill>
          </p:spPr>
          <p:txBody>
            <a:bodyPr wrap="square" rtlCol="0">
              <a:spAutoFit/>
            </a:bodyPr>
            <a:lstStyle/>
            <a:p>
              <a:r>
                <a:rPr lang="en-US" sz="4800" b="1">
                  <a:ln w="10160">
                    <a:solidFill>
                      <a:schemeClr val="tx1"/>
                    </a:solidFill>
                    <a:prstDash val="solid"/>
                  </a:ln>
                  <a:effectLst>
                    <a:outerShdw blurRad="38100" dist="22860" dir="5400000" algn="tl" rotWithShape="0">
                      <a:srgbClr val="000000">
                        <a:alpha val="30000"/>
                      </a:srgbClr>
                    </a:outerShdw>
                  </a:effectLst>
                </a:rPr>
                <a:t>List of Content</a:t>
              </a:r>
              <a:endParaRPr lang="en-ID" sz="4800" b="1">
                <a:ln w="10160">
                  <a:solidFill>
                    <a:schemeClr val="tx1"/>
                  </a:solidFill>
                  <a:prstDash val="solid"/>
                </a:ln>
                <a:effectLst>
                  <a:outerShdw blurRad="38100" dist="22860" dir="5400000" algn="tl" rotWithShape="0">
                    <a:srgbClr val="000000">
                      <a:alpha val="30000"/>
                    </a:srgbClr>
                  </a:outerShdw>
                </a:effectLst>
              </a:endParaRPr>
            </a:p>
          </p:txBody>
        </p:sp>
        <p:sp>
          <p:nvSpPr>
            <p:cNvPr id="9" name="TextBox 8">
              <a:extLst>
                <a:ext uri="{FF2B5EF4-FFF2-40B4-BE49-F238E27FC236}">
                  <a16:creationId xmlns:a16="http://schemas.microsoft.com/office/drawing/2014/main" id="{C3891584-C5CD-92AC-1CDE-721C6CB31BE7}"/>
                </a:ext>
              </a:extLst>
            </p:cNvPr>
            <p:cNvSpPr txBox="1"/>
            <p:nvPr/>
          </p:nvSpPr>
          <p:spPr>
            <a:xfrm>
              <a:off x="838199" y="3285842"/>
              <a:ext cx="5082153" cy="738664"/>
            </a:xfrm>
            <a:prstGeom prst="rect">
              <a:avLst/>
            </a:prstGeom>
            <a:noFill/>
          </p:spPr>
          <p:txBody>
            <a:bodyPr wrap="square">
              <a:spAutoFit/>
            </a:bodyPr>
            <a:lstStyle/>
            <a:p>
              <a:r>
                <a:rPr lang="en-US" sz="1400" dirty="0"/>
                <a:t>This outline covers the fundamental aspects of machine learning, starting from basic definitions to practical applications and considerations.</a:t>
              </a:r>
            </a:p>
          </p:txBody>
        </p:sp>
      </p:grpSp>
      <p:sp>
        <p:nvSpPr>
          <p:cNvPr id="11" name="TextBox 10">
            <a:extLst>
              <a:ext uri="{FF2B5EF4-FFF2-40B4-BE49-F238E27FC236}">
                <a16:creationId xmlns:a16="http://schemas.microsoft.com/office/drawing/2014/main" id="{DF3D5999-591B-81AA-143B-93E4D6FFA72F}"/>
              </a:ext>
            </a:extLst>
          </p:cNvPr>
          <p:cNvSpPr txBox="1"/>
          <p:nvPr/>
        </p:nvSpPr>
        <p:spPr>
          <a:xfrm>
            <a:off x="6756555" y="1948115"/>
            <a:ext cx="4932335" cy="357020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900" dirty="0"/>
              <a:t>What is Machine Learning?</a:t>
            </a:r>
          </a:p>
          <a:p>
            <a:pPr marL="285750" indent="-285750">
              <a:lnSpc>
                <a:spcPct val="200000"/>
              </a:lnSpc>
              <a:buFont typeface="Arial" panose="020B0604020202020204" pitchFamily="34" charset="0"/>
              <a:buChar char="•"/>
            </a:pPr>
            <a:r>
              <a:rPr lang="en-US" sz="1900" dirty="0"/>
              <a:t>Types of Machine Learning</a:t>
            </a:r>
          </a:p>
          <a:p>
            <a:pPr marL="285750" indent="-285750">
              <a:lnSpc>
                <a:spcPct val="200000"/>
              </a:lnSpc>
              <a:buFont typeface="Arial" panose="020B0604020202020204" pitchFamily="34" charset="0"/>
              <a:buChar char="•"/>
            </a:pPr>
            <a:r>
              <a:rPr lang="en-US" sz="1900" dirty="0"/>
              <a:t>Key Concepts of Machine Learning</a:t>
            </a:r>
          </a:p>
          <a:p>
            <a:pPr marL="742950" lvl="1" indent="-285750">
              <a:buFont typeface="Arial" panose="020B0604020202020204" pitchFamily="34" charset="0"/>
              <a:buChar char="•"/>
            </a:pPr>
            <a:r>
              <a:rPr lang="en-US" sz="1600" dirty="0"/>
              <a:t>Data Science Workflow</a:t>
            </a:r>
          </a:p>
          <a:p>
            <a:pPr marL="742950" lvl="1" indent="-285750">
              <a:buFont typeface="Arial" panose="020B0604020202020204" pitchFamily="34" charset="0"/>
              <a:buChar char="•"/>
            </a:pPr>
            <a:r>
              <a:rPr lang="en-US" sz="1600" dirty="0"/>
              <a:t>Dataset Terminologies </a:t>
            </a:r>
          </a:p>
          <a:p>
            <a:pPr marL="742950" lvl="1" indent="-285750">
              <a:buFont typeface="Arial" panose="020B0604020202020204" pitchFamily="34" charset="0"/>
              <a:buChar char="•"/>
            </a:pPr>
            <a:r>
              <a:rPr lang="en-US" sz="1600" dirty="0"/>
              <a:t>Training, Validation, Testing Dataset</a:t>
            </a:r>
          </a:p>
          <a:p>
            <a:pPr marL="742950" lvl="1" indent="-285750">
              <a:buFont typeface="Arial" panose="020B0604020202020204" pitchFamily="34" charset="0"/>
              <a:buChar char="•"/>
            </a:pPr>
            <a:r>
              <a:rPr lang="en-US" sz="1600" dirty="0"/>
              <a:t>Feature Scaling</a:t>
            </a:r>
          </a:p>
          <a:p>
            <a:pPr marL="742950" lvl="1" indent="-285750">
              <a:buFont typeface="Arial" panose="020B0604020202020204" pitchFamily="34" charset="0"/>
              <a:buChar char="•"/>
            </a:pPr>
            <a:r>
              <a:rPr lang="en-US" sz="1600" dirty="0"/>
              <a:t>Exploratory Data Analysis</a:t>
            </a:r>
          </a:p>
          <a:p>
            <a:pPr marL="742950" lvl="1" indent="-285750">
              <a:buFont typeface="Arial" panose="020B0604020202020204" pitchFamily="34" charset="0"/>
              <a:buChar char="•"/>
            </a:pPr>
            <a:r>
              <a:rPr lang="en-US" sz="1600" dirty="0"/>
              <a:t>Models and Algorithms</a:t>
            </a:r>
          </a:p>
          <a:p>
            <a:pPr marL="742950" lvl="1" indent="-285750">
              <a:buFont typeface="Arial" panose="020B0604020202020204" pitchFamily="34" charset="0"/>
              <a:buChar char="•"/>
            </a:pPr>
            <a:r>
              <a:rPr lang="en-US" sz="1600" dirty="0"/>
              <a:t>Model Evaluation and Validation</a:t>
            </a:r>
            <a:endParaRPr lang="en-US" sz="1900" dirty="0"/>
          </a:p>
        </p:txBody>
      </p:sp>
    </p:spTree>
    <p:extLst>
      <p:ext uri="{BB962C8B-B14F-4D97-AF65-F5344CB8AC3E}">
        <p14:creationId xmlns:p14="http://schemas.microsoft.com/office/powerpoint/2010/main" val="2187091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24</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707886"/>
          </a:xfrm>
          <a:prstGeom prst="rect">
            <a:avLst/>
          </a:prstGeom>
          <a:solidFill>
            <a:srgbClr val="C8E1ED"/>
          </a:solidFill>
        </p:spPr>
        <p:txBody>
          <a:bodyPr wrap="square" rtlCol="0">
            <a:spAutoFit/>
          </a:bodyPr>
          <a:lstStyle/>
          <a:p>
            <a:pPr algn="ctr"/>
            <a:r>
              <a:rPr lang="en-US" sz="4000" b="1" dirty="0">
                <a:ln w="10160">
                  <a:solidFill>
                    <a:schemeClr val="tx1"/>
                  </a:solidFill>
                  <a:prstDash val="solid"/>
                </a:ln>
                <a:effectLst>
                  <a:outerShdw blurRad="38100" dist="22860" dir="5400000" algn="tl" rotWithShape="0">
                    <a:srgbClr val="000000">
                      <a:alpha val="30000"/>
                    </a:srgbClr>
                  </a:outerShdw>
                </a:effectLst>
              </a:rPr>
              <a:t>What is Machine Learning?</a:t>
            </a:r>
            <a:endParaRPr lang="en-ID" sz="4000" b="1" dirty="0">
              <a:ln w="10160">
                <a:solidFill>
                  <a:schemeClr val="tx1"/>
                </a:solidFill>
                <a:prstDash val="solid"/>
              </a:ln>
              <a:effectLst>
                <a:outerShdw blurRad="38100" dist="22860" dir="5400000" algn="tl" rotWithShape="0">
                  <a:srgbClr val="000000">
                    <a:alpha val="30000"/>
                  </a:srgbClr>
                </a:outerShdw>
              </a:effectLst>
            </a:endParaRPr>
          </a:p>
        </p:txBody>
      </p:sp>
      <p:sp>
        <p:nvSpPr>
          <p:cNvPr id="11" name="TextBox 10">
            <a:extLst>
              <a:ext uri="{FF2B5EF4-FFF2-40B4-BE49-F238E27FC236}">
                <a16:creationId xmlns:a16="http://schemas.microsoft.com/office/drawing/2014/main" id="{EB95ED80-5BEF-ACC0-B7D8-10BDCBF53A52}"/>
              </a:ext>
            </a:extLst>
          </p:cNvPr>
          <p:cNvSpPr txBox="1"/>
          <p:nvPr/>
        </p:nvSpPr>
        <p:spPr>
          <a:xfrm>
            <a:off x="838197" y="1562921"/>
            <a:ext cx="10515600" cy="1569660"/>
          </a:xfrm>
          <a:prstGeom prst="rect">
            <a:avLst/>
          </a:prstGeom>
          <a:noFill/>
        </p:spPr>
        <p:txBody>
          <a:bodyPr wrap="square">
            <a:spAutoFit/>
          </a:bodyPr>
          <a:lstStyle/>
          <a:p>
            <a:r>
              <a:rPr lang="en-US" sz="1600" i="0" dirty="0">
                <a:solidFill>
                  <a:srgbClr val="000000"/>
                </a:solidFill>
                <a:effectLst/>
              </a:rPr>
              <a:t>In </a:t>
            </a:r>
            <a:r>
              <a:rPr lang="en-US" sz="1600" b="1" i="0" dirty="0">
                <a:solidFill>
                  <a:srgbClr val="000000"/>
                </a:solidFill>
                <a:effectLst/>
              </a:rPr>
              <a:t>classical programming</a:t>
            </a:r>
            <a:r>
              <a:rPr lang="en-US" sz="1600" i="0" dirty="0">
                <a:solidFill>
                  <a:srgbClr val="000000"/>
                </a:solidFill>
                <a:effectLst/>
              </a:rPr>
              <a:t>, we enter some rules (programs) and then input some data that will be processed according to these rules to generate answers. </a:t>
            </a:r>
          </a:p>
          <a:p>
            <a:endParaRPr lang="en-US" sz="1600" dirty="0">
              <a:solidFill>
                <a:srgbClr val="000000"/>
              </a:solidFill>
            </a:endParaRPr>
          </a:p>
          <a:p>
            <a:r>
              <a:rPr lang="en-US" sz="1600" i="0" dirty="0">
                <a:solidFill>
                  <a:srgbClr val="000000"/>
                </a:solidFill>
                <a:effectLst/>
              </a:rPr>
              <a:t>in </a:t>
            </a:r>
            <a:r>
              <a:rPr lang="en-US" sz="1600" b="1" i="0" dirty="0">
                <a:solidFill>
                  <a:srgbClr val="000000"/>
                </a:solidFill>
                <a:effectLst/>
              </a:rPr>
              <a:t>machine learning </a:t>
            </a:r>
            <a:r>
              <a:rPr lang="en-US" sz="1600" i="0" dirty="0">
                <a:solidFill>
                  <a:srgbClr val="000000"/>
                </a:solidFill>
                <a:effectLst/>
              </a:rPr>
              <a:t>model, we feed the input data and the answers associated with that data into the model to generate rules between the input data and the answers. You can apply these rules to a new input data to get an answer to that input data.</a:t>
            </a:r>
          </a:p>
        </p:txBody>
      </p:sp>
      <p:pic>
        <p:nvPicPr>
          <p:cNvPr id="3" name="Picture 2">
            <a:extLst>
              <a:ext uri="{FF2B5EF4-FFF2-40B4-BE49-F238E27FC236}">
                <a16:creationId xmlns:a16="http://schemas.microsoft.com/office/drawing/2014/main" id="{C56A0607-90C7-41F7-AC20-8802A5FE5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763" y="3273202"/>
            <a:ext cx="4220467" cy="2533959"/>
          </a:xfrm>
          <a:prstGeom prst="rect">
            <a:avLst/>
          </a:prstGeom>
        </p:spPr>
      </p:pic>
    </p:spTree>
    <p:extLst>
      <p:ext uri="{BB962C8B-B14F-4D97-AF65-F5344CB8AC3E}">
        <p14:creationId xmlns:p14="http://schemas.microsoft.com/office/powerpoint/2010/main" val="1149749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25</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707886"/>
          </a:xfrm>
          <a:prstGeom prst="rect">
            <a:avLst/>
          </a:prstGeom>
          <a:solidFill>
            <a:srgbClr val="C8E1ED"/>
          </a:solidFill>
        </p:spPr>
        <p:txBody>
          <a:bodyPr wrap="square" rtlCol="0">
            <a:spAutoFit/>
          </a:bodyPr>
          <a:lstStyle/>
          <a:p>
            <a:pPr algn="ctr"/>
            <a:r>
              <a:rPr lang="en-US" sz="4000" b="1" dirty="0">
                <a:ln w="10160">
                  <a:solidFill>
                    <a:schemeClr val="tx1"/>
                  </a:solidFill>
                  <a:prstDash val="solid"/>
                </a:ln>
                <a:effectLst>
                  <a:outerShdw blurRad="38100" dist="22860" dir="5400000" algn="tl" rotWithShape="0">
                    <a:srgbClr val="000000">
                      <a:alpha val="30000"/>
                    </a:srgbClr>
                  </a:outerShdw>
                </a:effectLst>
              </a:rPr>
              <a:t>What is Machine Learning?</a:t>
            </a:r>
            <a:endParaRPr lang="en-ID" sz="4000" b="1" dirty="0">
              <a:ln w="10160">
                <a:solidFill>
                  <a:schemeClr val="tx1"/>
                </a:solidFill>
                <a:prstDash val="solid"/>
              </a:ln>
              <a:effectLst>
                <a:outerShdw blurRad="38100" dist="22860" dir="5400000" algn="tl" rotWithShape="0">
                  <a:srgbClr val="000000">
                    <a:alpha val="30000"/>
                  </a:srgbClr>
                </a:outerShdw>
              </a:effectLst>
            </a:endParaRPr>
          </a:p>
        </p:txBody>
      </p:sp>
      <p:sp>
        <p:nvSpPr>
          <p:cNvPr id="9" name="TextBox 8">
            <a:extLst>
              <a:ext uri="{FF2B5EF4-FFF2-40B4-BE49-F238E27FC236}">
                <a16:creationId xmlns:a16="http://schemas.microsoft.com/office/drawing/2014/main" id="{60343098-05C2-42D3-827B-9C3FC76A4C43}"/>
              </a:ext>
            </a:extLst>
          </p:cNvPr>
          <p:cNvSpPr txBox="1"/>
          <p:nvPr/>
        </p:nvSpPr>
        <p:spPr>
          <a:xfrm>
            <a:off x="838200" y="1429922"/>
            <a:ext cx="10515600" cy="338554"/>
          </a:xfrm>
          <a:prstGeom prst="rect">
            <a:avLst/>
          </a:prstGeom>
          <a:noFill/>
        </p:spPr>
        <p:txBody>
          <a:bodyPr wrap="square">
            <a:spAutoFit/>
          </a:bodyPr>
          <a:lstStyle/>
          <a:p>
            <a:r>
              <a:rPr lang="en-US" sz="1600" dirty="0">
                <a:solidFill>
                  <a:srgbClr val="1F2328"/>
                </a:solidFill>
                <a:latin typeface="-apple-system"/>
              </a:rPr>
              <a:t>T</a:t>
            </a:r>
            <a:r>
              <a:rPr lang="en-US" sz="1600" b="0" i="0" dirty="0">
                <a:solidFill>
                  <a:srgbClr val="1F2328"/>
                </a:solidFill>
                <a:effectLst/>
                <a:latin typeface="-apple-system"/>
              </a:rPr>
              <a:t>he relationship between artificial intelligence (AI), machine learning, deep learning, and artificial neural networks (ANN). </a:t>
            </a:r>
            <a:endParaRPr lang="en-US" sz="1600" dirty="0"/>
          </a:p>
        </p:txBody>
      </p:sp>
      <p:pic>
        <p:nvPicPr>
          <p:cNvPr id="10" name="Picture 9">
            <a:extLst>
              <a:ext uri="{FF2B5EF4-FFF2-40B4-BE49-F238E27FC236}">
                <a16:creationId xmlns:a16="http://schemas.microsoft.com/office/drawing/2014/main" id="{0BE0D99A-414C-4557-BA0C-253070FCF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731" y="2166604"/>
            <a:ext cx="6262531" cy="3136003"/>
          </a:xfrm>
          <a:prstGeom prst="rect">
            <a:avLst/>
          </a:prstGeom>
        </p:spPr>
      </p:pic>
    </p:spTree>
    <p:extLst>
      <p:ext uri="{BB962C8B-B14F-4D97-AF65-F5344CB8AC3E}">
        <p14:creationId xmlns:p14="http://schemas.microsoft.com/office/powerpoint/2010/main" val="565001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26</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769441"/>
          </a:xfrm>
          <a:prstGeom prst="rect">
            <a:avLst/>
          </a:prstGeom>
          <a:solidFill>
            <a:srgbClr val="C8E1ED"/>
          </a:solidFill>
        </p:spPr>
        <p:txBody>
          <a:bodyPr wrap="square" rtlCol="0">
            <a:spAutoFit/>
          </a:bodyPr>
          <a:lstStyle/>
          <a:p>
            <a:pPr algn="ctr"/>
            <a:r>
              <a:rPr lang="en-US" sz="44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Types of Machine Learning</a:t>
            </a:r>
            <a:endParaRPr lang="en-ID" sz="4400" b="1" dirty="0">
              <a:ln w="10160">
                <a:solidFill>
                  <a:schemeClr val="tx1"/>
                </a:solidFill>
                <a:prstDash val="solid"/>
              </a:ln>
              <a:effectLst>
                <a:outerShdw blurRad="38100" dist="22860" dir="5400000" algn="tl" rotWithShape="0">
                  <a:srgbClr val="000000">
                    <a:alpha val="30000"/>
                  </a:srgbClr>
                </a:outerShdw>
              </a:effectLst>
            </a:endParaRPr>
          </a:p>
        </p:txBody>
      </p:sp>
      <mc:AlternateContent xmlns:mc="http://schemas.openxmlformats.org/markup-compatibility/2006" xmlns:p14="http://schemas.microsoft.com/office/powerpoint/2010/main">
        <mc:Choice Requires="p14">
          <p:contentPart p14:bwMode="auto" r:id="rId2">
            <p14:nvContentPartPr>
              <p14:cNvPr id="94" name="Ink 93">
                <a:extLst>
                  <a:ext uri="{FF2B5EF4-FFF2-40B4-BE49-F238E27FC236}">
                    <a16:creationId xmlns:a16="http://schemas.microsoft.com/office/drawing/2014/main" id="{4FD91D54-91F4-0750-DC68-DD3E93BBFF9F}"/>
                  </a:ext>
                </a:extLst>
              </p14:cNvPr>
              <p14:cNvContentPartPr/>
              <p14:nvPr/>
            </p14:nvContentPartPr>
            <p14:xfrm>
              <a:off x="10694004" y="2959297"/>
              <a:ext cx="360" cy="360"/>
            </p14:xfrm>
          </p:contentPart>
        </mc:Choice>
        <mc:Fallback xmlns="">
          <p:pic>
            <p:nvPicPr>
              <p:cNvPr id="94" name="Ink 93">
                <a:extLst>
                  <a:ext uri="{FF2B5EF4-FFF2-40B4-BE49-F238E27FC236}">
                    <a16:creationId xmlns:a16="http://schemas.microsoft.com/office/drawing/2014/main" id="{4FD91D54-91F4-0750-DC68-DD3E93BBFF9F}"/>
                  </a:ext>
                </a:extLst>
              </p:cNvPr>
              <p:cNvPicPr/>
              <p:nvPr/>
            </p:nvPicPr>
            <p:blipFill>
              <a:blip r:embed="rId3"/>
              <a:stretch>
                <a:fillRect/>
              </a:stretch>
            </p:blipFill>
            <p:spPr>
              <a:xfrm>
                <a:off x="10685004" y="2950297"/>
                <a:ext cx="18000" cy="18000"/>
              </a:xfrm>
              <a:prstGeom prst="rect">
                <a:avLst/>
              </a:prstGeom>
            </p:spPr>
          </p:pic>
        </mc:Fallback>
      </mc:AlternateContent>
      <p:graphicFrame>
        <p:nvGraphicFramePr>
          <p:cNvPr id="7" name="Diagram 6">
            <a:extLst>
              <a:ext uri="{FF2B5EF4-FFF2-40B4-BE49-F238E27FC236}">
                <a16:creationId xmlns:a16="http://schemas.microsoft.com/office/drawing/2014/main" id="{D350B7FC-61AE-4A17-9BA8-567A28E82A08}"/>
              </a:ext>
            </a:extLst>
          </p:cNvPr>
          <p:cNvGraphicFramePr/>
          <p:nvPr/>
        </p:nvGraphicFramePr>
        <p:xfrm>
          <a:off x="1008585" y="1508468"/>
          <a:ext cx="9961656" cy="4438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358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27</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769441"/>
          </a:xfrm>
          <a:prstGeom prst="rect">
            <a:avLst/>
          </a:prstGeom>
          <a:solidFill>
            <a:srgbClr val="C8E1ED"/>
          </a:solidFill>
        </p:spPr>
        <p:txBody>
          <a:bodyPr wrap="square" rtlCol="0">
            <a:spAutoFit/>
          </a:bodyPr>
          <a:lstStyle/>
          <a:p>
            <a:pPr algn="ctr"/>
            <a:r>
              <a:rPr lang="en-US" sz="44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Types of Machine Learning</a:t>
            </a:r>
            <a:endParaRPr lang="en-ID" sz="4400" b="1" dirty="0">
              <a:ln w="10160">
                <a:solidFill>
                  <a:schemeClr val="tx1"/>
                </a:solidFill>
                <a:prstDash val="solid"/>
              </a:ln>
              <a:effectLst>
                <a:outerShdw blurRad="38100" dist="22860" dir="5400000" algn="tl" rotWithShape="0">
                  <a:srgbClr val="000000">
                    <a:alpha val="30000"/>
                  </a:srgbClr>
                </a:outerShdw>
              </a:effectLst>
            </a:endParaRPr>
          </a:p>
        </p:txBody>
      </p:sp>
      <p:sp>
        <p:nvSpPr>
          <p:cNvPr id="157" name="TextBox 156">
            <a:extLst>
              <a:ext uri="{FF2B5EF4-FFF2-40B4-BE49-F238E27FC236}">
                <a16:creationId xmlns:a16="http://schemas.microsoft.com/office/drawing/2014/main" id="{2928F107-C4A0-4CE4-900C-41D974D462EE}"/>
              </a:ext>
            </a:extLst>
          </p:cNvPr>
          <p:cNvSpPr txBox="1"/>
          <p:nvPr/>
        </p:nvSpPr>
        <p:spPr>
          <a:xfrm>
            <a:off x="1036035" y="1608297"/>
            <a:ext cx="1345305" cy="338554"/>
          </a:xfrm>
          <a:prstGeom prst="rect">
            <a:avLst/>
          </a:prstGeom>
          <a:noFill/>
        </p:spPr>
        <p:txBody>
          <a:bodyPr wrap="none" rtlCol="0">
            <a:spAutoFit/>
          </a:bodyPr>
          <a:lstStyle/>
          <a:p>
            <a:r>
              <a:rPr lang="en-US" sz="1600" b="1" u="sng" dirty="0"/>
              <a:t>Classification</a:t>
            </a:r>
          </a:p>
        </p:txBody>
      </p:sp>
      <p:grpSp>
        <p:nvGrpSpPr>
          <p:cNvPr id="163" name="Group 162">
            <a:extLst>
              <a:ext uri="{FF2B5EF4-FFF2-40B4-BE49-F238E27FC236}">
                <a16:creationId xmlns:a16="http://schemas.microsoft.com/office/drawing/2014/main" id="{EF186EA9-B67C-48E2-9A8B-63D39728BDA9}"/>
              </a:ext>
            </a:extLst>
          </p:cNvPr>
          <p:cNvGrpSpPr/>
          <p:nvPr/>
        </p:nvGrpSpPr>
        <p:grpSpPr>
          <a:xfrm>
            <a:off x="1036035" y="2217348"/>
            <a:ext cx="2326802" cy="2858726"/>
            <a:chOff x="1007151" y="2217348"/>
            <a:chExt cx="2326802" cy="2858726"/>
          </a:xfrm>
        </p:grpSpPr>
        <p:grpSp>
          <p:nvGrpSpPr>
            <p:cNvPr id="13" name="Group 12">
              <a:extLst>
                <a:ext uri="{FF2B5EF4-FFF2-40B4-BE49-F238E27FC236}">
                  <a16:creationId xmlns:a16="http://schemas.microsoft.com/office/drawing/2014/main" id="{2D7E3BF7-2C44-4158-A2F2-F00CFD85F8F3}"/>
                </a:ext>
              </a:extLst>
            </p:cNvPr>
            <p:cNvGrpSpPr>
              <a:grpSpLocks noChangeAspect="1"/>
            </p:cNvGrpSpPr>
            <p:nvPr/>
          </p:nvGrpSpPr>
          <p:grpSpPr>
            <a:xfrm>
              <a:off x="1186045" y="2491274"/>
              <a:ext cx="1828800" cy="1828800"/>
              <a:chOff x="1611114" y="2344655"/>
              <a:chExt cx="1695215" cy="1695215"/>
            </a:xfrm>
          </p:grpSpPr>
          <p:cxnSp>
            <p:nvCxnSpPr>
              <p:cNvPr id="11" name="Straight Arrow Connector 10">
                <a:extLst>
                  <a:ext uri="{FF2B5EF4-FFF2-40B4-BE49-F238E27FC236}">
                    <a16:creationId xmlns:a16="http://schemas.microsoft.com/office/drawing/2014/main" id="{B3119BE2-95C8-4E4B-B9DF-2A192CA37F23}"/>
                  </a:ext>
                </a:extLst>
              </p:cNvPr>
              <p:cNvCxnSpPr>
                <a:cxnSpLocks/>
              </p:cNvCxnSpPr>
              <p:nvPr/>
            </p:nvCxnSpPr>
            <p:spPr>
              <a:xfrm flipV="1">
                <a:off x="1614171" y="2344655"/>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4092D88-E152-48F7-BB84-E715773BF7C7}"/>
                  </a:ext>
                </a:extLst>
              </p:cNvPr>
              <p:cNvCxnSpPr>
                <a:cxnSpLocks/>
              </p:cNvCxnSpPr>
              <p:nvPr/>
            </p:nvCxnSpPr>
            <p:spPr>
              <a:xfrm rot="5400000" flipH="1" flipV="1">
                <a:off x="2458722" y="3192262"/>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FE8B456-D14E-4B18-9F65-B1C94D21B1A5}"/>
                </a:ext>
              </a:extLst>
            </p:cNvPr>
            <p:cNvGrpSpPr/>
            <p:nvPr/>
          </p:nvGrpSpPr>
          <p:grpSpPr>
            <a:xfrm rot="16200000">
              <a:off x="1232601" y="3526904"/>
              <a:ext cx="798267" cy="644682"/>
              <a:chOff x="2384178" y="2781021"/>
              <a:chExt cx="798267" cy="644682"/>
            </a:xfrm>
            <a:solidFill>
              <a:schemeClr val="accent4">
                <a:lumMod val="60000"/>
                <a:lumOff val="40000"/>
              </a:schemeClr>
            </a:solidFill>
          </p:grpSpPr>
          <p:sp>
            <p:nvSpPr>
              <p:cNvPr id="35" name="Oval 34">
                <a:extLst>
                  <a:ext uri="{FF2B5EF4-FFF2-40B4-BE49-F238E27FC236}">
                    <a16:creationId xmlns:a16="http://schemas.microsoft.com/office/drawing/2014/main" id="{D8EF0D79-D002-48C1-8DAC-01AE8831F11C}"/>
                  </a:ext>
                </a:extLst>
              </p:cNvPr>
              <p:cNvSpPr/>
              <p:nvPr/>
            </p:nvSpPr>
            <p:spPr>
              <a:xfrm>
                <a:off x="2547060" y="2781021"/>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DCACA5E-2831-4EBE-A080-16244D2668FC}"/>
                  </a:ext>
                </a:extLst>
              </p:cNvPr>
              <p:cNvSpPr/>
              <p:nvPr/>
            </p:nvSpPr>
            <p:spPr>
              <a:xfrm>
                <a:off x="2699461" y="2961169"/>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07D921C-00A3-4119-B5F9-8E87FBEAEFBD}"/>
                  </a:ext>
                </a:extLst>
              </p:cNvPr>
              <p:cNvSpPr/>
              <p:nvPr/>
            </p:nvSpPr>
            <p:spPr>
              <a:xfrm>
                <a:off x="2761829" y="2836519"/>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7BEB3D2-8FE5-4431-9BA8-40AF9CA2DFB1}"/>
                  </a:ext>
                </a:extLst>
              </p:cNvPr>
              <p:cNvSpPr/>
              <p:nvPr/>
            </p:nvSpPr>
            <p:spPr>
              <a:xfrm>
                <a:off x="2579699" y="3028247"/>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7F52017-FF12-496E-97A6-923F7570B89C}"/>
                  </a:ext>
                </a:extLst>
              </p:cNvPr>
              <p:cNvSpPr/>
              <p:nvPr/>
            </p:nvSpPr>
            <p:spPr>
              <a:xfrm>
                <a:off x="2384178" y="2892017"/>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E528A1A-69EA-4CAF-A120-FF2DD32522A5}"/>
                  </a:ext>
                </a:extLst>
              </p:cNvPr>
              <p:cNvSpPr/>
              <p:nvPr/>
            </p:nvSpPr>
            <p:spPr>
              <a:xfrm>
                <a:off x="3032214" y="2858306"/>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4A5897-5269-4684-BF05-8EA4A76C582B}"/>
                  </a:ext>
                </a:extLst>
              </p:cNvPr>
              <p:cNvSpPr/>
              <p:nvPr/>
            </p:nvSpPr>
            <p:spPr>
              <a:xfrm>
                <a:off x="2853323" y="3010855"/>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CEF8B3-54A3-4E72-AF9F-43060F14DFA4}"/>
                  </a:ext>
                </a:extLst>
              </p:cNvPr>
              <p:cNvSpPr/>
              <p:nvPr/>
            </p:nvSpPr>
            <p:spPr>
              <a:xfrm>
                <a:off x="2835026" y="3207741"/>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EB37F9B-9DD1-4E62-98E7-7A6BBBE24222}"/>
                  </a:ext>
                </a:extLst>
              </p:cNvPr>
              <p:cNvSpPr/>
              <p:nvPr/>
            </p:nvSpPr>
            <p:spPr>
              <a:xfrm>
                <a:off x="3126947" y="3010855"/>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7A24B3A-7BBF-4A88-B607-6386DB0778D7}"/>
                  </a:ext>
                </a:extLst>
              </p:cNvPr>
              <p:cNvSpPr/>
              <p:nvPr/>
            </p:nvSpPr>
            <p:spPr>
              <a:xfrm>
                <a:off x="2671712" y="3370205"/>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00F3325-1DEC-435A-BB05-9F53C73337BB}"/>
                  </a:ext>
                </a:extLst>
              </p:cNvPr>
              <p:cNvSpPr/>
              <p:nvPr/>
            </p:nvSpPr>
            <p:spPr>
              <a:xfrm>
                <a:off x="3004465" y="3356623"/>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5D7C578-C300-4131-B1E9-A5FD92B575EB}"/>
                </a:ext>
              </a:extLst>
            </p:cNvPr>
            <p:cNvGrpSpPr/>
            <p:nvPr/>
          </p:nvGrpSpPr>
          <p:grpSpPr>
            <a:xfrm>
              <a:off x="2226523" y="2814637"/>
              <a:ext cx="798267" cy="644682"/>
              <a:chOff x="2384178" y="2781021"/>
              <a:chExt cx="798267" cy="644682"/>
            </a:xfrm>
            <a:solidFill>
              <a:schemeClr val="accent2">
                <a:lumMod val="75000"/>
              </a:schemeClr>
            </a:solidFill>
          </p:grpSpPr>
          <p:sp>
            <p:nvSpPr>
              <p:cNvPr id="53" name="Oval 52">
                <a:extLst>
                  <a:ext uri="{FF2B5EF4-FFF2-40B4-BE49-F238E27FC236}">
                    <a16:creationId xmlns:a16="http://schemas.microsoft.com/office/drawing/2014/main" id="{E23B6882-C0F7-46F1-9F88-E97622FEACE0}"/>
                  </a:ext>
                </a:extLst>
              </p:cNvPr>
              <p:cNvSpPr/>
              <p:nvPr/>
            </p:nvSpPr>
            <p:spPr>
              <a:xfrm>
                <a:off x="2547060" y="2781021"/>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DD7C45D-8BA4-46B6-B763-88DB31425715}"/>
                  </a:ext>
                </a:extLst>
              </p:cNvPr>
              <p:cNvSpPr/>
              <p:nvPr/>
            </p:nvSpPr>
            <p:spPr>
              <a:xfrm>
                <a:off x="2699461" y="2961169"/>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FAE41AE-79D5-4A13-B2BF-AC61C91FEC68}"/>
                  </a:ext>
                </a:extLst>
              </p:cNvPr>
              <p:cNvSpPr/>
              <p:nvPr/>
            </p:nvSpPr>
            <p:spPr>
              <a:xfrm>
                <a:off x="2761829" y="2836519"/>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A1A45EF-CD12-4F6A-9E68-1E5330860A8C}"/>
                  </a:ext>
                </a:extLst>
              </p:cNvPr>
              <p:cNvSpPr/>
              <p:nvPr/>
            </p:nvSpPr>
            <p:spPr>
              <a:xfrm>
                <a:off x="2579699" y="3028247"/>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9780839-F6C4-47DF-B1B1-A1E90BC99D68}"/>
                  </a:ext>
                </a:extLst>
              </p:cNvPr>
              <p:cNvSpPr/>
              <p:nvPr/>
            </p:nvSpPr>
            <p:spPr>
              <a:xfrm>
                <a:off x="2384178" y="2892017"/>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4EABB6BE-A637-4412-B6D7-972DB1EF2733}"/>
                  </a:ext>
                </a:extLst>
              </p:cNvPr>
              <p:cNvSpPr/>
              <p:nvPr/>
            </p:nvSpPr>
            <p:spPr>
              <a:xfrm>
                <a:off x="3032214" y="2858306"/>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65C3E08-8F51-4E31-921E-403E08EEB54B}"/>
                  </a:ext>
                </a:extLst>
              </p:cNvPr>
              <p:cNvSpPr/>
              <p:nvPr/>
            </p:nvSpPr>
            <p:spPr>
              <a:xfrm>
                <a:off x="2853323" y="3010855"/>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7F151DD-95B0-4F91-BDFD-ABAD3A95AC9D}"/>
                  </a:ext>
                </a:extLst>
              </p:cNvPr>
              <p:cNvSpPr/>
              <p:nvPr/>
            </p:nvSpPr>
            <p:spPr>
              <a:xfrm>
                <a:off x="2835026" y="3207741"/>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88FE968-5536-4E9E-AD92-3D95E42B9555}"/>
                  </a:ext>
                </a:extLst>
              </p:cNvPr>
              <p:cNvSpPr/>
              <p:nvPr/>
            </p:nvSpPr>
            <p:spPr>
              <a:xfrm>
                <a:off x="3126947" y="3010855"/>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2BC15B9-27F5-4AAE-811E-3DD59C752911}"/>
                  </a:ext>
                </a:extLst>
              </p:cNvPr>
              <p:cNvSpPr/>
              <p:nvPr/>
            </p:nvSpPr>
            <p:spPr>
              <a:xfrm>
                <a:off x="2671712" y="3370205"/>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6306F3F-07C6-4982-87F9-83BC407BAB1C}"/>
                  </a:ext>
                </a:extLst>
              </p:cNvPr>
              <p:cNvSpPr/>
              <p:nvPr/>
            </p:nvSpPr>
            <p:spPr>
              <a:xfrm>
                <a:off x="3004465" y="3356623"/>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a:extLst>
                <a:ext uri="{FF2B5EF4-FFF2-40B4-BE49-F238E27FC236}">
                  <a16:creationId xmlns:a16="http://schemas.microsoft.com/office/drawing/2014/main" id="{452E6DA0-C915-40C9-A0A4-87D47CB15E4A}"/>
                </a:ext>
              </a:extLst>
            </p:cNvPr>
            <p:cNvSpPr txBox="1"/>
            <p:nvPr/>
          </p:nvSpPr>
          <p:spPr>
            <a:xfrm>
              <a:off x="2976163" y="4166182"/>
              <a:ext cx="357790" cy="307777"/>
            </a:xfrm>
            <a:prstGeom prst="rect">
              <a:avLst/>
            </a:prstGeom>
            <a:noFill/>
          </p:spPr>
          <p:txBody>
            <a:bodyPr wrap="none" rtlCol="0">
              <a:spAutoFit/>
            </a:bodyPr>
            <a:lstStyle/>
            <a:p>
              <a:r>
                <a:rPr lang="en-US" sz="1400" b="1" dirty="0">
                  <a:solidFill>
                    <a:srgbClr val="156082"/>
                  </a:solidFill>
                </a:rPr>
                <a:t>x0</a:t>
              </a:r>
            </a:p>
          </p:txBody>
        </p:sp>
        <p:sp>
          <p:nvSpPr>
            <p:cNvPr id="110" name="TextBox 109">
              <a:extLst>
                <a:ext uri="{FF2B5EF4-FFF2-40B4-BE49-F238E27FC236}">
                  <a16:creationId xmlns:a16="http://schemas.microsoft.com/office/drawing/2014/main" id="{CE7670B4-BD03-4177-AFF8-76D241C1EA5B}"/>
                </a:ext>
              </a:extLst>
            </p:cNvPr>
            <p:cNvSpPr txBox="1"/>
            <p:nvPr/>
          </p:nvSpPr>
          <p:spPr>
            <a:xfrm>
              <a:off x="1007151" y="2217348"/>
              <a:ext cx="357790" cy="307777"/>
            </a:xfrm>
            <a:prstGeom prst="rect">
              <a:avLst/>
            </a:prstGeom>
            <a:noFill/>
          </p:spPr>
          <p:txBody>
            <a:bodyPr wrap="none" rtlCol="0">
              <a:spAutoFit/>
            </a:bodyPr>
            <a:lstStyle/>
            <a:p>
              <a:r>
                <a:rPr lang="en-US" sz="1400" b="1" dirty="0">
                  <a:solidFill>
                    <a:srgbClr val="156082"/>
                  </a:solidFill>
                </a:rPr>
                <a:t>x1</a:t>
              </a:r>
            </a:p>
          </p:txBody>
        </p:sp>
        <p:sp>
          <p:nvSpPr>
            <p:cNvPr id="111" name="Oval 110">
              <a:extLst>
                <a:ext uri="{FF2B5EF4-FFF2-40B4-BE49-F238E27FC236}">
                  <a16:creationId xmlns:a16="http://schemas.microsoft.com/office/drawing/2014/main" id="{2FAA4B1E-C28E-43F9-8593-6F44A86BE5FB}"/>
                </a:ext>
              </a:extLst>
            </p:cNvPr>
            <p:cNvSpPr/>
            <p:nvPr/>
          </p:nvSpPr>
          <p:spPr>
            <a:xfrm>
              <a:off x="1189888" y="4625819"/>
              <a:ext cx="55498" cy="5549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230132A-6B96-4388-A5D3-FC9F5B039143}"/>
                </a:ext>
              </a:extLst>
            </p:cNvPr>
            <p:cNvSpPr/>
            <p:nvPr/>
          </p:nvSpPr>
          <p:spPr>
            <a:xfrm rot="16200000">
              <a:off x="1189888" y="4917520"/>
              <a:ext cx="55498" cy="55498"/>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570905E1-9690-4D1F-A229-941C9CE2A955}"/>
                </a:ext>
              </a:extLst>
            </p:cNvPr>
            <p:cNvSpPr txBox="1"/>
            <p:nvPr/>
          </p:nvSpPr>
          <p:spPr>
            <a:xfrm>
              <a:off x="1315262" y="4522763"/>
              <a:ext cx="611065" cy="261610"/>
            </a:xfrm>
            <a:prstGeom prst="rect">
              <a:avLst/>
            </a:prstGeom>
            <a:noFill/>
          </p:spPr>
          <p:txBody>
            <a:bodyPr wrap="none" rtlCol="0">
              <a:spAutoFit/>
            </a:bodyPr>
            <a:lstStyle/>
            <a:p>
              <a:r>
                <a:rPr lang="en-US" sz="1100" dirty="0">
                  <a:solidFill>
                    <a:schemeClr val="tx1">
                      <a:lumMod val="85000"/>
                      <a:lumOff val="15000"/>
                    </a:schemeClr>
                  </a:solidFill>
                </a:rPr>
                <a:t>Label A</a:t>
              </a:r>
            </a:p>
          </p:txBody>
        </p:sp>
        <p:sp>
          <p:nvSpPr>
            <p:cNvPr id="114" name="TextBox 113">
              <a:extLst>
                <a:ext uri="{FF2B5EF4-FFF2-40B4-BE49-F238E27FC236}">
                  <a16:creationId xmlns:a16="http://schemas.microsoft.com/office/drawing/2014/main" id="{9A4004AF-4958-4AA6-9DF1-6AA79937619F}"/>
                </a:ext>
              </a:extLst>
            </p:cNvPr>
            <p:cNvSpPr txBox="1"/>
            <p:nvPr/>
          </p:nvSpPr>
          <p:spPr>
            <a:xfrm>
              <a:off x="1315262" y="4814464"/>
              <a:ext cx="596638" cy="261610"/>
            </a:xfrm>
            <a:prstGeom prst="rect">
              <a:avLst/>
            </a:prstGeom>
            <a:noFill/>
          </p:spPr>
          <p:txBody>
            <a:bodyPr wrap="none" rtlCol="0">
              <a:spAutoFit/>
            </a:bodyPr>
            <a:lstStyle/>
            <a:p>
              <a:r>
                <a:rPr lang="en-US" sz="1100" dirty="0">
                  <a:solidFill>
                    <a:schemeClr val="tx1">
                      <a:lumMod val="85000"/>
                      <a:lumOff val="15000"/>
                    </a:schemeClr>
                  </a:solidFill>
                </a:rPr>
                <a:t>Label B</a:t>
              </a:r>
            </a:p>
          </p:txBody>
        </p:sp>
      </p:grpSp>
      <p:grpSp>
        <p:nvGrpSpPr>
          <p:cNvPr id="180" name="Group 179">
            <a:extLst>
              <a:ext uri="{FF2B5EF4-FFF2-40B4-BE49-F238E27FC236}">
                <a16:creationId xmlns:a16="http://schemas.microsoft.com/office/drawing/2014/main" id="{405BA03F-64A1-4EA9-ACCB-0BD8C4AD2D8D}"/>
              </a:ext>
            </a:extLst>
          </p:cNvPr>
          <p:cNvGrpSpPr/>
          <p:nvPr/>
        </p:nvGrpSpPr>
        <p:grpSpPr>
          <a:xfrm>
            <a:off x="4926810" y="1608297"/>
            <a:ext cx="2224913" cy="3473451"/>
            <a:chOff x="4921673" y="1608297"/>
            <a:chExt cx="2224913" cy="3473451"/>
          </a:xfrm>
        </p:grpSpPr>
        <p:sp>
          <p:nvSpPr>
            <p:cNvPr id="158" name="TextBox 157">
              <a:extLst>
                <a:ext uri="{FF2B5EF4-FFF2-40B4-BE49-F238E27FC236}">
                  <a16:creationId xmlns:a16="http://schemas.microsoft.com/office/drawing/2014/main" id="{7A5A10F5-D733-4111-918A-0ADC68BC575C}"/>
                </a:ext>
              </a:extLst>
            </p:cNvPr>
            <p:cNvSpPr txBox="1"/>
            <p:nvPr/>
          </p:nvSpPr>
          <p:spPr>
            <a:xfrm>
              <a:off x="4921673" y="1608297"/>
              <a:ext cx="1105880" cy="338554"/>
            </a:xfrm>
            <a:prstGeom prst="rect">
              <a:avLst/>
            </a:prstGeom>
            <a:noFill/>
          </p:spPr>
          <p:txBody>
            <a:bodyPr wrap="none" rtlCol="0">
              <a:spAutoFit/>
            </a:bodyPr>
            <a:lstStyle/>
            <a:p>
              <a:r>
                <a:rPr lang="en-US" sz="1600" b="1" u="sng" dirty="0"/>
                <a:t>Regression</a:t>
              </a:r>
            </a:p>
          </p:txBody>
        </p:sp>
        <p:grpSp>
          <p:nvGrpSpPr>
            <p:cNvPr id="170" name="Group 169">
              <a:extLst>
                <a:ext uri="{FF2B5EF4-FFF2-40B4-BE49-F238E27FC236}">
                  <a16:creationId xmlns:a16="http://schemas.microsoft.com/office/drawing/2014/main" id="{FCFA7507-DF51-4239-A773-1A2D60999A75}"/>
                </a:ext>
              </a:extLst>
            </p:cNvPr>
            <p:cNvGrpSpPr/>
            <p:nvPr/>
          </p:nvGrpSpPr>
          <p:grpSpPr>
            <a:xfrm>
              <a:off x="4946746" y="2192330"/>
              <a:ext cx="2199840" cy="2889418"/>
              <a:chOff x="4870782" y="2192330"/>
              <a:chExt cx="2199840" cy="2889418"/>
            </a:xfrm>
          </p:grpSpPr>
          <p:grpSp>
            <p:nvGrpSpPr>
              <p:cNvPr id="155" name="Group 154">
                <a:extLst>
                  <a:ext uri="{FF2B5EF4-FFF2-40B4-BE49-F238E27FC236}">
                    <a16:creationId xmlns:a16="http://schemas.microsoft.com/office/drawing/2014/main" id="{C63E7CB1-E383-4154-A199-9A9A702B4D74}"/>
                  </a:ext>
                </a:extLst>
              </p:cNvPr>
              <p:cNvGrpSpPr/>
              <p:nvPr/>
            </p:nvGrpSpPr>
            <p:grpSpPr>
              <a:xfrm>
                <a:off x="4870782" y="2192330"/>
                <a:ext cx="2199840" cy="2592043"/>
                <a:chOff x="4273929" y="2045710"/>
                <a:chExt cx="2199840" cy="2592043"/>
              </a:xfrm>
            </p:grpSpPr>
            <p:grpSp>
              <p:nvGrpSpPr>
                <p:cNvPr id="16" name="Group 15">
                  <a:extLst>
                    <a:ext uri="{FF2B5EF4-FFF2-40B4-BE49-F238E27FC236}">
                      <a16:creationId xmlns:a16="http://schemas.microsoft.com/office/drawing/2014/main" id="{F8953867-FDE1-48B3-8366-3B234188C6FD}"/>
                    </a:ext>
                  </a:extLst>
                </p:cNvPr>
                <p:cNvGrpSpPr>
                  <a:grpSpLocks noChangeAspect="1"/>
                </p:cNvGrpSpPr>
                <p:nvPr/>
              </p:nvGrpSpPr>
              <p:grpSpPr>
                <a:xfrm>
                  <a:off x="4408741" y="2344652"/>
                  <a:ext cx="1828800" cy="1828800"/>
                  <a:chOff x="1611114" y="2344655"/>
                  <a:chExt cx="1695215" cy="1695215"/>
                </a:xfrm>
              </p:grpSpPr>
              <p:cxnSp>
                <p:nvCxnSpPr>
                  <p:cNvPr id="17" name="Straight Arrow Connector 16">
                    <a:extLst>
                      <a:ext uri="{FF2B5EF4-FFF2-40B4-BE49-F238E27FC236}">
                        <a16:creationId xmlns:a16="http://schemas.microsoft.com/office/drawing/2014/main" id="{8B8BA2AF-6C43-49F0-848A-354E17EC7B78}"/>
                      </a:ext>
                    </a:extLst>
                  </p:cNvPr>
                  <p:cNvCxnSpPr>
                    <a:cxnSpLocks/>
                  </p:cNvCxnSpPr>
                  <p:nvPr/>
                </p:nvCxnSpPr>
                <p:spPr>
                  <a:xfrm flipV="1">
                    <a:off x="1614171" y="2344655"/>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A80E266-6CEA-41FE-A028-24E269AF3D63}"/>
                      </a:ext>
                    </a:extLst>
                  </p:cNvPr>
                  <p:cNvCxnSpPr>
                    <a:cxnSpLocks/>
                  </p:cNvCxnSpPr>
                  <p:nvPr/>
                </p:nvCxnSpPr>
                <p:spPr>
                  <a:xfrm rot="5400000" flipH="1" flipV="1">
                    <a:off x="2458722" y="3192262"/>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44BE8044-6289-48A8-B0D1-A3BDD357E41C}"/>
                    </a:ext>
                  </a:extLst>
                </p:cNvPr>
                <p:cNvGrpSpPr/>
                <p:nvPr/>
              </p:nvGrpSpPr>
              <p:grpSpPr>
                <a:xfrm>
                  <a:off x="4736373" y="2514090"/>
                  <a:ext cx="1648956" cy="1480454"/>
                  <a:chOff x="4736373" y="2514090"/>
                  <a:chExt cx="1648956" cy="1480454"/>
                </a:xfrm>
                <a:solidFill>
                  <a:schemeClr val="bg2">
                    <a:lumMod val="50000"/>
                  </a:schemeClr>
                </a:solidFill>
              </p:grpSpPr>
              <p:grpSp>
                <p:nvGrpSpPr>
                  <p:cNvPr id="22" name="Group 21">
                    <a:extLst>
                      <a:ext uri="{FF2B5EF4-FFF2-40B4-BE49-F238E27FC236}">
                        <a16:creationId xmlns:a16="http://schemas.microsoft.com/office/drawing/2014/main" id="{60038FDE-068F-41F5-8280-AA1C52818F6F}"/>
                      </a:ext>
                    </a:extLst>
                  </p:cNvPr>
                  <p:cNvGrpSpPr/>
                  <p:nvPr/>
                </p:nvGrpSpPr>
                <p:grpSpPr>
                  <a:xfrm>
                    <a:off x="5209411" y="2794622"/>
                    <a:ext cx="798267" cy="644682"/>
                    <a:chOff x="2384178" y="2781021"/>
                    <a:chExt cx="798267" cy="644682"/>
                  </a:xfrm>
                  <a:grpFill/>
                </p:grpSpPr>
                <p:sp>
                  <p:nvSpPr>
                    <p:cNvPr id="15" name="Oval 14">
                      <a:extLst>
                        <a:ext uri="{FF2B5EF4-FFF2-40B4-BE49-F238E27FC236}">
                          <a16:creationId xmlns:a16="http://schemas.microsoft.com/office/drawing/2014/main" id="{DFB601DC-91BE-4686-AD15-7CA38DAF9B1D}"/>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24940-A447-40C5-A428-740A8EA1BEFC}"/>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146585F-4976-4452-A146-032376B68122}"/>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D13FC6-697F-4560-97BA-9A712EE7B818}"/>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93A212-EB4F-4AE8-AAF1-1C2FBAFD54D9}"/>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50CAB57-4256-4656-ABB3-F930C706AF14}"/>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E79D909-A282-4C0B-993B-7103C96528CF}"/>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380421E-FED9-4D4A-AB68-1DF7D11D1F66}"/>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591B95C-A8D8-4A59-8582-56CFA07F037E}"/>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F7F464-BA8F-4FF1-B1A9-D2979B8B5ADA}"/>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8BC7AA5-32DC-4574-A98C-2832668A4CA7}"/>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EDA57DEC-2BA5-44AA-A187-973067AC4202}"/>
                      </a:ext>
                    </a:extLst>
                  </p:cNvPr>
                  <p:cNvGrpSpPr/>
                  <p:nvPr/>
                </p:nvGrpSpPr>
                <p:grpSpPr>
                  <a:xfrm rot="16200000">
                    <a:off x="4659580" y="3273070"/>
                    <a:ext cx="798267" cy="644682"/>
                    <a:chOff x="2384178" y="2781021"/>
                    <a:chExt cx="798267" cy="644682"/>
                  </a:xfrm>
                  <a:grpFill/>
                </p:grpSpPr>
                <p:sp>
                  <p:nvSpPr>
                    <p:cNvPr id="65" name="Oval 64">
                      <a:extLst>
                        <a:ext uri="{FF2B5EF4-FFF2-40B4-BE49-F238E27FC236}">
                          <a16:creationId xmlns:a16="http://schemas.microsoft.com/office/drawing/2014/main" id="{5637F54C-7977-47FE-BBA2-AAC616AA2AFD}"/>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B15BF24-6F9F-4EE9-8C69-3032165BF0F7}"/>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3E94277-19E7-4BDC-AFDF-2A4E44F31DA4}"/>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E553132-96DE-4222-A36D-345E2DF5AF64}"/>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C3D5459-8E4F-44EA-BE2A-56A2FC3210F5}"/>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EACE262-650B-4DCC-AA08-5F89B9985EB5}"/>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6542C2-53C6-4B09-B404-4434C13F0C43}"/>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3929CBA-E7D4-4BBF-897B-E3507C81B570}"/>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F99F988-218E-49F0-B0AF-FCE27C91F634}"/>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06D2B5E-97FB-4C5A-90CC-16C7782CFCF8}"/>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C9339F5-2322-4B4D-8A16-F0111AC44F6E}"/>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599BAC4-D053-4BFA-BA71-86B74EDB0848}"/>
                      </a:ext>
                    </a:extLst>
                  </p:cNvPr>
                  <p:cNvGrpSpPr/>
                  <p:nvPr/>
                </p:nvGrpSpPr>
                <p:grpSpPr>
                  <a:xfrm>
                    <a:off x="5587062" y="2514090"/>
                    <a:ext cx="798267" cy="644682"/>
                    <a:chOff x="2384178" y="2781021"/>
                    <a:chExt cx="798267" cy="644682"/>
                  </a:xfrm>
                  <a:grpFill/>
                </p:grpSpPr>
                <p:sp>
                  <p:nvSpPr>
                    <p:cNvPr id="77" name="Oval 76">
                      <a:extLst>
                        <a:ext uri="{FF2B5EF4-FFF2-40B4-BE49-F238E27FC236}">
                          <a16:creationId xmlns:a16="http://schemas.microsoft.com/office/drawing/2014/main" id="{36E03730-0087-48F2-9648-2EAC4BE790C5}"/>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1CD0D16-D827-4FB6-89D2-B93B522FD4F9}"/>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760BC83-2385-4A08-A1A0-1B571831DE36}"/>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C36312-02F0-4640-8F44-1FE7777638DC}"/>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5F4650C-DF98-44C0-9A90-D2A8853301D0}"/>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C5AED4C-F5ED-4CAA-AE28-D0C15940EAF0}"/>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CCF4686-1781-4286-8509-244F2335D452}"/>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C4AA8F0-AA68-4498-8E4C-6DF6F4E8C187}"/>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61A3289-EAA7-41A7-9E8F-030DCEE19D94}"/>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8533EF9-AE93-4437-9B63-922C3A58021D}"/>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15B9E353-03AE-45A8-862B-1110ECC2C340}"/>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A753C53-AEFC-41AB-A88E-D557C4074602}"/>
                      </a:ext>
                    </a:extLst>
                  </p:cNvPr>
                  <p:cNvGrpSpPr/>
                  <p:nvPr/>
                </p:nvGrpSpPr>
                <p:grpSpPr>
                  <a:xfrm rot="16200000">
                    <a:off x="5037231" y="2992538"/>
                    <a:ext cx="798267" cy="644682"/>
                    <a:chOff x="2384178" y="2781021"/>
                    <a:chExt cx="798267" cy="644682"/>
                  </a:xfrm>
                  <a:grpFill/>
                </p:grpSpPr>
                <p:sp>
                  <p:nvSpPr>
                    <p:cNvPr id="89" name="Oval 88">
                      <a:extLst>
                        <a:ext uri="{FF2B5EF4-FFF2-40B4-BE49-F238E27FC236}">
                          <a16:creationId xmlns:a16="http://schemas.microsoft.com/office/drawing/2014/main" id="{517CD8CA-2F6B-4F3E-B58F-055969D434F8}"/>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82016E6-9D47-4915-8431-34F3D931D02C}"/>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74563E1-70C7-4C4F-B2DE-D03AB961E41D}"/>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576031C-858C-408A-BDF2-CCE214651794}"/>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EDEDC2F-E187-4C0B-BB88-99A069098609}"/>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35F02875-6FF3-4A22-95EA-867C4A73FCFF}"/>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6F3D4DB-A650-423E-8DE0-2325F73F1AC2}"/>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775D616-758C-4E50-B2CA-CDD11918A134}"/>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D43F27A-32CA-4FA5-9CA9-40155572FDEE}"/>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C9E7625D-7712-4914-9D88-1EDBDEF279F6}"/>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2916A743-D239-4438-A1C9-8E0677DC75D5}"/>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1" name="Straight Connector 100">
                  <a:extLst>
                    <a:ext uri="{FF2B5EF4-FFF2-40B4-BE49-F238E27FC236}">
                      <a16:creationId xmlns:a16="http://schemas.microsoft.com/office/drawing/2014/main" id="{64BE3E9D-E758-4206-94B3-3E5397ACD36D}"/>
                    </a:ext>
                  </a:extLst>
                </p:cNvPr>
                <p:cNvCxnSpPr>
                  <a:cxnSpLocks/>
                </p:cNvCxnSpPr>
                <p:nvPr/>
              </p:nvCxnSpPr>
              <p:spPr>
                <a:xfrm flipH="1">
                  <a:off x="4523483" y="2378505"/>
                  <a:ext cx="1928703" cy="1665278"/>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BB3D19C2-0E27-4F93-9362-2240A5752F52}"/>
                    </a:ext>
                  </a:extLst>
                </p:cNvPr>
                <p:cNvSpPr txBox="1"/>
                <p:nvPr/>
              </p:nvSpPr>
              <p:spPr>
                <a:xfrm>
                  <a:off x="6207349" y="3994544"/>
                  <a:ext cx="266420" cy="307777"/>
                </a:xfrm>
                <a:prstGeom prst="rect">
                  <a:avLst/>
                </a:prstGeom>
                <a:noFill/>
              </p:spPr>
              <p:txBody>
                <a:bodyPr wrap="none" rtlCol="0">
                  <a:spAutoFit/>
                </a:bodyPr>
                <a:lstStyle/>
                <a:p>
                  <a:r>
                    <a:rPr lang="en-US" sz="1400" b="1" dirty="0">
                      <a:solidFill>
                        <a:srgbClr val="156082"/>
                      </a:solidFill>
                    </a:rPr>
                    <a:t>x</a:t>
                  </a:r>
                </a:p>
              </p:txBody>
            </p:sp>
            <p:sp>
              <p:nvSpPr>
                <p:cNvPr id="117" name="TextBox 116">
                  <a:extLst>
                    <a:ext uri="{FF2B5EF4-FFF2-40B4-BE49-F238E27FC236}">
                      <a16:creationId xmlns:a16="http://schemas.microsoft.com/office/drawing/2014/main" id="{95A03B21-EEDE-4D8A-961A-C26CFB854C18}"/>
                    </a:ext>
                  </a:extLst>
                </p:cNvPr>
                <p:cNvSpPr txBox="1"/>
                <p:nvPr/>
              </p:nvSpPr>
              <p:spPr>
                <a:xfrm>
                  <a:off x="4273929" y="2045710"/>
                  <a:ext cx="269626" cy="307777"/>
                </a:xfrm>
                <a:prstGeom prst="rect">
                  <a:avLst/>
                </a:prstGeom>
                <a:noFill/>
              </p:spPr>
              <p:txBody>
                <a:bodyPr wrap="none" rtlCol="0">
                  <a:spAutoFit/>
                </a:bodyPr>
                <a:lstStyle/>
                <a:p>
                  <a:r>
                    <a:rPr lang="en-US" sz="1400" b="1" dirty="0">
                      <a:solidFill>
                        <a:srgbClr val="156082"/>
                      </a:solidFill>
                    </a:rPr>
                    <a:t>y</a:t>
                  </a:r>
                </a:p>
              </p:txBody>
            </p:sp>
            <p:sp>
              <p:nvSpPr>
                <p:cNvPr id="144" name="Oval 143">
                  <a:extLst>
                    <a:ext uri="{FF2B5EF4-FFF2-40B4-BE49-F238E27FC236}">
                      <a16:creationId xmlns:a16="http://schemas.microsoft.com/office/drawing/2014/main" id="{EEE8604E-288B-42F3-9C18-8BF1C9033163}"/>
                    </a:ext>
                  </a:extLst>
                </p:cNvPr>
                <p:cNvSpPr/>
                <p:nvPr/>
              </p:nvSpPr>
              <p:spPr>
                <a:xfrm>
                  <a:off x="4543555" y="4479199"/>
                  <a:ext cx="55498" cy="5549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BAAA8EBE-973C-47A2-876E-606FD9414397}"/>
                    </a:ext>
                  </a:extLst>
                </p:cNvPr>
                <p:cNvSpPr txBox="1"/>
                <p:nvPr/>
              </p:nvSpPr>
              <p:spPr>
                <a:xfrm>
                  <a:off x="4666074" y="4376143"/>
                  <a:ext cx="784189" cy="261610"/>
                </a:xfrm>
                <a:prstGeom prst="rect">
                  <a:avLst/>
                </a:prstGeom>
                <a:noFill/>
              </p:spPr>
              <p:txBody>
                <a:bodyPr wrap="none" rtlCol="0">
                  <a:spAutoFit/>
                </a:bodyPr>
                <a:lstStyle/>
                <a:p>
                  <a:r>
                    <a:rPr lang="en-US" sz="1100" dirty="0">
                      <a:solidFill>
                        <a:schemeClr val="tx1">
                          <a:lumMod val="85000"/>
                          <a:lumOff val="15000"/>
                        </a:schemeClr>
                      </a:solidFill>
                    </a:rPr>
                    <a:t>Data point</a:t>
                  </a:r>
                </a:p>
              </p:txBody>
            </p:sp>
          </p:grpSp>
          <p:sp>
            <p:nvSpPr>
              <p:cNvPr id="165" name="TextBox 164">
                <a:extLst>
                  <a:ext uri="{FF2B5EF4-FFF2-40B4-BE49-F238E27FC236}">
                    <a16:creationId xmlns:a16="http://schemas.microsoft.com/office/drawing/2014/main" id="{D340A212-3C48-46AA-9A46-C4B09B71B9AF}"/>
                  </a:ext>
                </a:extLst>
              </p:cNvPr>
              <p:cNvSpPr txBox="1"/>
              <p:nvPr/>
            </p:nvSpPr>
            <p:spPr>
              <a:xfrm>
                <a:off x="5262927" y="4820138"/>
                <a:ext cx="1000595" cy="261610"/>
              </a:xfrm>
              <a:prstGeom prst="rect">
                <a:avLst/>
              </a:prstGeom>
              <a:noFill/>
            </p:spPr>
            <p:txBody>
              <a:bodyPr wrap="none" rtlCol="0">
                <a:spAutoFit/>
              </a:bodyPr>
              <a:lstStyle/>
              <a:p>
                <a:r>
                  <a:rPr lang="en-US" sz="1100" dirty="0">
                    <a:solidFill>
                      <a:schemeClr val="tx1">
                        <a:lumMod val="85000"/>
                        <a:lumOff val="15000"/>
                      </a:schemeClr>
                    </a:solidFill>
                  </a:rPr>
                  <a:t>Line of best fit</a:t>
                </a:r>
              </a:p>
            </p:txBody>
          </p:sp>
          <p:cxnSp>
            <p:nvCxnSpPr>
              <p:cNvPr id="168" name="Straight Connector 167">
                <a:extLst>
                  <a:ext uri="{FF2B5EF4-FFF2-40B4-BE49-F238E27FC236}">
                    <a16:creationId xmlns:a16="http://schemas.microsoft.com/office/drawing/2014/main" id="{E0E0D593-1A47-4E3A-B705-070E4586C2A7}"/>
                  </a:ext>
                </a:extLst>
              </p:cNvPr>
              <p:cNvCxnSpPr>
                <a:cxnSpLocks/>
              </p:cNvCxnSpPr>
              <p:nvPr/>
            </p:nvCxnSpPr>
            <p:spPr>
              <a:xfrm flipH="1">
                <a:off x="5105607" y="4896438"/>
                <a:ext cx="125100" cy="108015"/>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grpSp>
      </p:grpSp>
      <p:grpSp>
        <p:nvGrpSpPr>
          <p:cNvPr id="179" name="Group 178">
            <a:extLst>
              <a:ext uri="{FF2B5EF4-FFF2-40B4-BE49-F238E27FC236}">
                <a16:creationId xmlns:a16="http://schemas.microsoft.com/office/drawing/2014/main" id="{D08B92B2-3C19-4A4A-83A6-4C6E135AEF0D}"/>
              </a:ext>
            </a:extLst>
          </p:cNvPr>
          <p:cNvGrpSpPr/>
          <p:nvPr/>
        </p:nvGrpSpPr>
        <p:grpSpPr>
          <a:xfrm>
            <a:off x="8685415" y="1608297"/>
            <a:ext cx="2382156" cy="3757198"/>
            <a:chOff x="8685415" y="1608297"/>
            <a:chExt cx="2382156" cy="3757198"/>
          </a:xfrm>
        </p:grpSpPr>
        <p:sp>
          <p:nvSpPr>
            <p:cNvPr id="159" name="TextBox 158">
              <a:extLst>
                <a:ext uri="{FF2B5EF4-FFF2-40B4-BE49-F238E27FC236}">
                  <a16:creationId xmlns:a16="http://schemas.microsoft.com/office/drawing/2014/main" id="{3A137E32-5F27-42C1-85A8-D01EC0E5578A}"/>
                </a:ext>
              </a:extLst>
            </p:cNvPr>
            <p:cNvSpPr txBox="1"/>
            <p:nvPr/>
          </p:nvSpPr>
          <p:spPr>
            <a:xfrm>
              <a:off x="8685415" y="1608297"/>
              <a:ext cx="1035861" cy="338554"/>
            </a:xfrm>
            <a:prstGeom prst="rect">
              <a:avLst/>
            </a:prstGeom>
            <a:noFill/>
          </p:spPr>
          <p:txBody>
            <a:bodyPr wrap="none" rtlCol="0">
              <a:spAutoFit/>
            </a:bodyPr>
            <a:lstStyle/>
            <a:p>
              <a:r>
                <a:rPr lang="en-US" sz="1600" b="1" u="sng" dirty="0"/>
                <a:t>Clustering</a:t>
              </a:r>
            </a:p>
          </p:txBody>
        </p:sp>
        <p:grpSp>
          <p:nvGrpSpPr>
            <p:cNvPr id="178" name="Group 177">
              <a:extLst>
                <a:ext uri="{FF2B5EF4-FFF2-40B4-BE49-F238E27FC236}">
                  <a16:creationId xmlns:a16="http://schemas.microsoft.com/office/drawing/2014/main" id="{FC843BA8-6948-45BE-9750-D6F4C14AE0E2}"/>
                </a:ext>
              </a:extLst>
            </p:cNvPr>
            <p:cNvGrpSpPr/>
            <p:nvPr/>
          </p:nvGrpSpPr>
          <p:grpSpPr>
            <a:xfrm>
              <a:off x="8740769" y="2198493"/>
              <a:ext cx="2326802" cy="3167002"/>
              <a:chOff x="8607450" y="2198493"/>
              <a:chExt cx="2326802" cy="3167002"/>
            </a:xfrm>
          </p:grpSpPr>
          <p:grpSp>
            <p:nvGrpSpPr>
              <p:cNvPr id="19" name="Group 18">
                <a:extLst>
                  <a:ext uri="{FF2B5EF4-FFF2-40B4-BE49-F238E27FC236}">
                    <a16:creationId xmlns:a16="http://schemas.microsoft.com/office/drawing/2014/main" id="{97B10A8A-A7D3-48F1-8AAF-6FC07217F696}"/>
                  </a:ext>
                </a:extLst>
              </p:cNvPr>
              <p:cNvGrpSpPr>
                <a:grpSpLocks noChangeAspect="1"/>
              </p:cNvGrpSpPr>
              <p:nvPr/>
            </p:nvGrpSpPr>
            <p:grpSpPr>
              <a:xfrm>
                <a:off x="8795152" y="2491272"/>
                <a:ext cx="1828800" cy="1828800"/>
                <a:chOff x="1611114" y="2344655"/>
                <a:chExt cx="1695215" cy="1695215"/>
              </a:xfrm>
            </p:grpSpPr>
            <p:cxnSp>
              <p:nvCxnSpPr>
                <p:cNvPr id="20" name="Straight Arrow Connector 19">
                  <a:extLst>
                    <a:ext uri="{FF2B5EF4-FFF2-40B4-BE49-F238E27FC236}">
                      <a16:creationId xmlns:a16="http://schemas.microsoft.com/office/drawing/2014/main" id="{4F67F1F5-AB8C-4C3A-9708-578EFBCD1A09}"/>
                    </a:ext>
                  </a:extLst>
                </p:cNvPr>
                <p:cNvCxnSpPr>
                  <a:cxnSpLocks/>
                </p:cNvCxnSpPr>
                <p:nvPr/>
              </p:nvCxnSpPr>
              <p:spPr>
                <a:xfrm flipV="1">
                  <a:off x="1614171" y="2344655"/>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68679F9-B207-4FCF-9788-68A47E2676EB}"/>
                    </a:ext>
                  </a:extLst>
                </p:cNvPr>
                <p:cNvCxnSpPr>
                  <a:cxnSpLocks/>
                </p:cNvCxnSpPr>
                <p:nvPr/>
              </p:nvCxnSpPr>
              <p:spPr>
                <a:xfrm rot="5400000" flipH="1" flipV="1">
                  <a:off x="2458722" y="3192262"/>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sp>
            <p:nvSpPr>
              <p:cNvPr id="118" name="TextBox 117">
                <a:extLst>
                  <a:ext uri="{FF2B5EF4-FFF2-40B4-BE49-F238E27FC236}">
                    <a16:creationId xmlns:a16="http://schemas.microsoft.com/office/drawing/2014/main" id="{23294415-497C-42F2-AA5E-A1C753E37BAB}"/>
                  </a:ext>
                </a:extLst>
              </p:cNvPr>
              <p:cNvSpPr txBox="1"/>
              <p:nvPr/>
            </p:nvSpPr>
            <p:spPr>
              <a:xfrm>
                <a:off x="10576462" y="4147327"/>
                <a:ext cx="357790" cy="307777"/>
              </a:xfrm>
              <a:prstGeom prst="rect">
                <a:avLst/>
              </a:prstGeom>
              <a:noFill/>
            </p:spPr>
            <p:txBody>
              <a:bodyPr wrap="none" rtlCol="0">
                <a:spAutoFit/>
              </a:bodyPr>
              <a:lstStyle/>
              <a:p>
                <a:r>
                  <a:rPr lang="en-US" sz="1400" b="1" dirty="0">
                    <a:solidFill>
                      <a:srgbClr val="156082"/>
                    </a:solidFill>
                  </a:rPr>
                  <a:t>x0</a:t>
                </a:r>
              </a:p>
            </p:txBody>
          </p:sp>
          <p:sp>
            <p:nvSpPr>
              <p:cNvPr id="119" name="TextBox 118">
                <a:extLst>
                  <a:ext uri="{FF2B5EF4-FFF2-40B4-BE49-F238E27FC236}">
                    <a16:creationId xmlns:a16="http://schemas.microsoft.com/office/drawing/2014/main" id="{EE7D7844-4B82-4C6F-B4EF-19EE4B172852}"/>
                  </a:ext>
                </a:extLst>
              </p:cNvPr>
              <p:cNvSpPr txBox="1"/>
              <p:nvPr/>
            </p:nvSpPr>
            <p:spPr>
              <a:xfrm>
                <a:off x="8607450" y="2198493"/>
                <a:ext cx="357790" cy="307777"/>
              </a:xfrm>
              <a:prstGeom prst="rect">
                <a:avLst/>
              </a:prstGeom>
              <a:noFill/>
            </p:spPr>
            <p:txBody>
              <a:bodyPr wrap="none" rtlCol="0">
                <a:spAutoFit/>
              </a:bodyPr>
              <a:lstStyle/>
              <a:p>
                <a:r>
                  <a:rPr lang="en-US" sz="1400" b="1" dirty="0">
                    <a:solidFill>
                      <a:srgbClr val="156082"/>
                    </a:solidFill>
                  </a:rPr>
                  <a:t>x1</a:t>
                </a:r>
              </a:p>
            </p:txBody>
          </p:sp>
          <p:grpSp>
            <p:nvGrpSpPr>
              <p:cNvPr id="120" name="Group 119">
                <a:extLst>
                  <a:ext uri="{FF2B5EF4-FFF2-40B4-BE49-F238E27FC236}">
                    <a16:creationId xmlns:a16="http://schemas.microsoft.com/office/drawing/2014/main" id="{3C4E6823-4052-407F-B1F0-DC3992C8FAC6}"/>
                  </a:ext>
                </a:extLst>
              </p:cNvPr>
              <p:cNvGrpSpPr/>
              <p:nvPr/>
            </p:nvGrpSpPr>
            <p:grpSpPr>
              <a:xfrm rot="5400000" flipV="1">
                <a:off x="9873520" y="3572544"/>
                <a:ext cx="669722" cy="540869"/>
                <a:chOff x="2384178" y="2781021"/>
                <a:chExt cx="798267" cy="644682"/>
              </a:xfrm>
              <a:solidFill>
                <a:schemeClr val="bg2">
                  <a:lumMod val="50000"/>
                </a:schemeClr>
              </a:solidFill>
            </p:grpSpPr>
            <p:sp>
              <p:nvSpPr>
                <p:cNvPr id="121" name="Oval 120">
                  <a:extLst>
                    <a:ext uri="{FF2B5EF4-FFF2-40B4-BE49-F238E27FC236}">
                      <a16:creationId xmlns:a16="http://schemas.microsoft.com/office/drawing/2014/main" id="{CD28E522-B6B3-4DAB-9060-E59E82D16BB0}"/>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90710BE-E309-408D-941A-C547B03C02B8}"/>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340B916-72E3-43ED-AFC9-70761740FAC1}"/>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2541CF1-0361-4064-BF77-8CB901DC1002}"/>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5594E90-7B20-497C-B7AF-C3299501A427}"/>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8F62624-91AB-41B5-8A39-8FDA8285AF23}"/>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137050C3-FE11-4DF6-8581-C9EA0B16BDB1}"/>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444EB9E-88C1-4BA0-B9A9-CC1768EB1429}"/>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DBD9ED9D-EAA9-4B8F-82D7-4D707DF5699F}"/>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8EB0C38-3A88-44C5-8A21-12AC13964BD1}"/>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354101A5-0CC3-497A-A2EE-A50EBFCE5171}"/>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86A27CB-BABD-42D2-93E7-77B4FF7F758A}"/>
                  </a:ext>
                </a:extLst>
              </p:cNvPr>
              <p:cNvGrpSpPr/>
              <p:nvPr/>
            </p:nvGrpSpPr>
            <p:grpSpPr>
              <a:xfrm flipV="1">
                <a:off x="9142860" y="2561390"/>
                <a:ext cx="754595" cy="609412"/>
                <a:chOff x="2384178" y="2781021"/>
                <a:chExt cx="798267" cy="644682"/>
              </a:xfrm>
              <a:solidFill>
                <a:schemeClr val="bg2">
                  <a:lumMod val="50000"/>
                </a:schemeClr>
              </a:solidFill>
            </p:grpSpPr>
            <p:sp>
              <p:nvSpPr>
                <p:cNvPr id="133" name="Oval 132">
                  <a:extLst>
                    <a:ext uri="{FF2B5EF4-FFF2-40B4-BE49-F238E27FC236}">
                      <a16:creationId xmlns:a16="http://schemas.microsoft.com/office/drawing/2014/main" id="{3FD61B68-9680-4B57-9907-2BF6FC355156}"/>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0EF84C4-2A90-4CE9-AA5C-A320D3159671}"/>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4A1583A-4D89-49CE-8A14-20E429C8496E}"/>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CE4A61A0-C970-42AB-9B76-AE4ABCA6AC13}"/>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54009479-7CA2-44F8-A67A-D968E3E4D8E3}"/>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2A44FC2-752F-488B-AD32-396A668319F9}"/>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D1D679F-CD61-4CB1-B2BB-42F2E5A7FC39}"/>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A64EF47-39C7-4D65-80C6-F40A4A650B36}"/>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0EDB7D26-559F-42FA-B998-B7BCB60A5294}"/>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CACBBF1F-C8C3-4616-8CD4-37B80A020958}"/>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D4BCD3-2317-46B9-87C4-0503D2D4A0D4}"/>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Oval 145">
                <a:extLst>
                  <a:ext uri="{FF2B5EF4-FFF2-40B4-BE49-F238E27FC236}">
                    <a16:creationId xmlns:a16="http://schemas.microsoft.com/office/drawing/2014/main" id="{DFA80F33-E093-467B-9814-ED649A383225}"/>
                  </a:ext>
                </a:extLst>
              </p:cNvPr>
              <p:cNvSpPr/>
              <p:nvPr/>
            </p:nvSpPr>
            <p:spPr>
              <a:xfrm>
                <a:off x="8893388" y="4625819"/>
                <a:ext cx="55498" cy="5549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74DCB9C2-9E9B-4604-A9F8-89E292C1EB49}"/>
                  </a:ext>
                </a:extLst>
              </p:cNvPr>
              <p:cNvSpPr txBox="1"/>
              <p:nvPr/>
            </p:nvSpPr>
            <p:spPr>
              <a:xfrm>
                <a:off x="9015907" y="4522763"/>
                <a:ext cx="784189" cy="261610"/>
              </a:xfrm>
              <a:prstGeom prst="rect">
                <a:avLst/>
              </a:prstGeom>
              <a:noFill/>
            </p:spPr>
            <p:txBody>
              <a:bodyPr wrap="none" rtlCol="0">
                <a:spAutoFit/>
              </a:bodyPr>
              <a:lstStyle/>
              <a:p>
                <a:r>
                  <a:rPr lang="en-US" sz="1100" dirty="0">
                    <a:solidFill>
                      <a:schemeClr val="tx1">
                        <a:lumMod val="85000"/>
                        <a:lumOff val="15000"/>
                      </a:schemeClr>
                    </a:solidFill>
                  </a:rPr>
                  <a:t>Data point</a:t>
                </a:r>
              </a:p>
            </p:txBody>
          </p:sp>
          <p:sp>
            <p:nvSpPr>
              <p:cNvPr id="148" name="Oval 147">
                <a:extLst>
                  <a:ext uri="{FF2B5EF4-FFF2-40B4-BE49-F238E27FC236}">
                    <a16:creationId xmlns:a16="http://schemas.microsoft.com/office/drawing/2014/main" id="{398005DB-7F97-4634-967E-4603B1B79F96}"/>
                  </a:ext>
                </a:extLst>
              </p:cNvPr>
              <p:cNvSpPr/>
              <p:nvPr/>
            </p:nvSpPr>
            <p:spPr>
              <a:xfrm rot="20251974">
                <a:off x="8917811" y="2495183"/>
                <a:ext cx="1190081" cy="785074"/>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4564E345-73CD-4E9E-8085-F32E73DF489F}"/>
                  </a:ext>
                </a:extLst>
              </p:cNvPr>
              <p:cNvSpPr/>
              <p:nvPr/>
            </p:nvSpPr>
            <p:spPr>
              <a:xfrm rot="2579643">
                <a:off x="9571886" y="3441107"/>
                <a:ext cx="1190081" cy="785074"/>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A7A4420-04A6-4D34-BCE2-4D5BCC88C78D}"/>
                  </a:ext>
                </a:extLst>
              </p:cNvPr>
              <p:cNvSpPr/>
              <p:nvPr/>
            </p:nvSpPr>
            <p:spPr>
              <a:xfrm rot="20251974" flipV="1">
                <a:off x="8828421" y="4882078"/>
                <a:ext cx="175439" cy="115734"/>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D61AEF5-E803-4AF0-B64D-7A78156BABE8}"/>
                  </a:ext>
                </a:extLst>
              </p:cNvPr>
              <p:cNvSpPr/>
              <p:nvPr/>
            </p:nvSpPr>
            <p:spPr>
              <a:xfrm rot="20251974" flipV="1">
                <a:off x="8835302" y="5172384"/>
                <a:ext cx="175439" cy="115734"/>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38358220-7CC2-45AE-AB88-97777222D1A3}"/>
                  </a:ext>
                </a:extLst>
              </p:cNvPr>
              <p:cNvSpPr txBox="1"/>
              <p:nvPr/>
            </p:nvSpPr>
            <p:spPr>
              <a:xfrm>
                <a:off x="9015907" y="4809140"/>
                <a:ext cx="700833" cy="261610"/>
              </a:xfrm>
              <a:prstGeom prst="rect">
                <a:avLst/>
              </a:prstGeom>
              <a:noFill/>
            </p:spPr>
            <p:txBody>
              <a:bodyPr wrap="none" rtlCol="0">
                <a:spAutoFit/>
              </a:bodyPr>
              <a:lstStyle/>
              <a:p>
                <a:r>
                  <a:rPr lang="en-US" sz="1100" dirty="0">
                    <a:solidFill>
                      <a:schemeClr val="tx1">
                        <a:lumMod val="85000"/>
                        <a:lumOff val="15000"/>
                      </a:schemeClr>
                    </a:solidFill>
                  </a:rPr>
                  <a:t>Cluster A</a:t>
                </a:r>
              </a:p>
            </p:txBody>
          </p:sp>
          <p:sp>
            <p:nvSpPr>
              <p:cNvPr id="153" name="TextBox 152">
                <a:extLst>
                  <a:ext uri="{FF2B5EF4-FFF2-40B4-BE49-F238E27FC236}">
                    <a16:creationId xmlns:a16="http://schemas.microsoft.com/office/drawing/2014/main" id="{0911797C-75E9-40FD-8D83-CA6001DED955}"/>
                  </a:ext>
                </a:extLst>
              </p:cNvPr>
              <p:cNvSpPr txBox="1"/>
              <p:nvPr/>
            </p:nvSpPr>
            <p:spPr>
              <a:xfrm>
                <a:off x="9015907" y="5103885"/>
                <a:ext cx="696024" cy="261610"/>
              </a:xfrm>
              <a:prstGeom prst="rect">
                <a:avLst/>
              </a:prstGeom>
              <a:noFill/>
            </p:spPr>
            <p:txBody>
              <a:bodyPr wrap="none" rtlCol="0">
                <a:spAutoFit/>
              </a:bodyPr>
              <a:lstStyle/>
              <a:p>
                <a:r>
                  <a:rPr lang="en-US" sz="1100" dirty="0">
                    <a:solidFill>
                      <a:schemeClr val="tx1">
                        <a:lumMod val="85000"/>
                        <a:lumOff val="15000"/>
                      </a:schemeClr>
                    </a:solidFill>
                  </a:rPr>
                  <a:t>Cluster B</a:t>
                </a:r>
              </a:p>
            </p:txBody>
          </p:sp>
        </p:grpSp>
      </p:grpSp>
    </p:spTree>
    <p:extLst>
      <p:ext uri="{BB962C8B-B14F-4D97-AF65-F5344CB8AC3E}">
        <p14:creationId xmlns:p14="http://schemas.microsoft.com/office/powerpoint/2010/main" val="4144545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28</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2392578" cy="369332"/>
          </a:xfrm>
          <a:prstGeom prst="rect">
            <a:avLst/>
          </a:prstGeom>
          <a:noFill/>
        </p:spPr>
        <p:txBody>
          <a:bodyPr wrap="none" rtlCol="0">
            <a:spAutoFit/>
          </a:bodyPr>
          <a:lstStyle/>
          <a:p>
            <a:r>
              <a:rPr lang="en-US" b="1" dirty="0"/>
              <a:t>Data Science Workflow</a:t>
            </a:r>
          </a:p>
        </p:txBody>
      </p:sp>
      <p:grpSp>
        <p:nvGrpSpPr>
          <p:cNvPr id="234" name="Group 233">
            <a:extLst>
              <a:ext uri="{FF2B5EF4-FFF2-40B4-BE49-F238E27FC236}">
                <a16:creationId xmlns:a16="http://schemas.microsoft.com/office/drawing/2014/main" id="{111D8CC9-1E05-4666-983C-0803BFC4603C}"/>
              </a:ext>
            </a:extLst>
          </p:cNvPr>
          <p:cNvGrpSpPr/>
          <p:nvPr/>
        </p:nvGrpSpPr>
        <p:grpSpPr>
          <a:xfrm>
            <a:off x="2891090" y="1619337"/>
            <a:ext cx="6801296" cy="3785506"/>
            <a:chOff x="2949147" y="1648476"/>
            <a:chExt cx="6801296" cy="3785506"/>
          </a:xfrm>
        </p:grpSpPr>
        <p:grpSp>
          <p:nvGrpSpPr>
            <p:cNvPr id="226" name="Group 225">
              <a:extLst>
                <a:ext uri="{FF2B5EF4-FFF2-40B4-BE49-F238E27FC236}">
                  <a16:creationId xmlns:a16="http://schemas.microsoft.com/office/drawing/2014/main" id="{5699AC47-89D4-46D6-BB8C-36ED62EBAD99}"/>
                </a:ext>
              </a:extLst>
            </p:cNvPr>
            <p:cNvGrpSpPr/>
            <p:nvPr/>
          </p:nvGrpSpPr>
          <p:grpSpPr>
            <a:xfrm>
              <a:off x="2949147" y="1648476"/>
              <a:ext cx="6302878" cy="3561048"/>
              <a:chOff x="2565780" y="1732249"/>
              <a:chExt cx="7419566" cy="4191963"/>
            </a:xfrm>
          </p:grpSpPr>
          <p:sp>
            <p:nvSpPr>
              <p:cNvPr id="7" name="Rectangle: Rounded Corners 6">
                <a:extLst>
                  <a:ext uri="{FF2B5EF4-FFF2-40B4-BE49-F238E27FC236}">
                    <a16:creationId xmlns:a16="http://schemas.microsoft.com/office/drawing/2014/main" id="{84F0C789-B9C7-4D6C-95D7-6E6CF7675F8F}"/>
                  </a:ext>
                </a:extLst>
              </p:cNvPr>
              <p:cNvSpPr/>
              <p:nvPr/>
            </p:nvSpPr>
            <p:spPr>
              <a:xfrm>
                <a:off x="5236306" y="1732249"/>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 understanding</a:t>
                </a:r>
              </a:p>
            </p:txBody>
          </p:sp>
          <p:sp>
            <p:nvSpPr>
              <p:cNvPr id="161" name="Rectangle: Rounded Corners 160">
                <a:extLst>
                  <a:ext uri="{FF2B5EF4-FFF2-40B4-BE49-F238E27FC236}">
                    <a16:creationId xmlns:a16="http://schemas.microsoft.com/office/drawing/2014/main" id="{72104F0E-4BE0-4003-ADC0-6854B4D63C5E}"/>
                  </a:ext>
                </a:extLst>
              </p:cNvPr>
              <p:cNvSpPr/>
              <p:nvPr/>
            </p:nvSpPr>
            <p:spPr>
              <a:xfrm>
                <a:off x="6962123" y="1732249"/>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Analytical approach</a:t>
                </a:r>
              </a:p>
            </p:txBody>
          </p:sp>
          <p:sp>
            <p:nvSpPr>
              <p:cNvPr id="164" name="Rectangle: Rounded Corners 163">
                <a:extLst>
                  <a:ext uri="{FF2B5EF4-FFF2-40B4-BE49-F238E27FC236}">
                    <a16:creationId xmlns:a16="http://schemas.microsoft.com/office/drawing/2014/main" id="{CA36A848-A9FC-4F7C-BD4D-580ABD0DE41E}"/>
                  </a:ext>
                </a:extLst>
              </p:cNvPr>
              <p:cNvSpPr/>
              <p:nvPr/>
            </p:nvSpPr>
            <p:spPr>
              <a:xfrm>
                <a:off x="8424044" y="2412843"/>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requirements</a:t>
                </a:r>
              </a:p>
            </p:txBody>
          </p:sp>
          <p:sp>
            <p:nvSpPr>
              <p:cNvPr id="166" name="Rectangle: Rounded Corners 165">
                <a:extLst>
                  <a:ext uri="{FF2B5EF4-FFF2-40B4-BE49-F238E27FC236}">
                    <a16:creationId xmlns:a16="http://schemas.microsoft.com/office/drawing/2014/main" id="{40B326EC-7C17-430B-98E6-7928097DFC05}"/>
                  </a:ext>
                </a:extLst>
              </p:cNvPr>
              <p:cNvSpPr/>
              <p:nvPr/>
            </p:nvSpPr>
            <p:spPr>
              <a:xfrm>
                <a:off x="8424044" y="3052855"/>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collection</a:t>
                </a:r>
              </a:p>
            </p:txBody>
          </p:sp>
          <p:sp>
            <p:nvSpPr>
              <p:cNvPr id="167" name="Rectangle: Rounded Corners 166">
                <a:extLst>
                  <a:ext uri="{FF2B5EF4-FFF2-40B4-BE49-F238E27FC236}">
                    <a16:creationId xmlns:a16="http://schemas.microsoft.com/office/drawing/2014/main" id="{A7166923-8C69-48BC-A2A8-6ACA77CC60F8}"/>
                  </a:ext>
                </a:extLst>
              </p:cNvPr>
              <p:cNvSpPr/>
              <p:nvPr/>
            </p:nvSpPr>
            <p:spPr>
              <a:xfrm>
                <a:off x="8424044" y="3692867"/>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understanding</a:t>
                </a:r>
              </a:p>
            </p:txBody>
          </p:sp>
          <p:sp>
            <p:nvSpPr>
              <p:cNvPr id="169" name="Rectangle: Rounded Corners 168">
                <a:extLst>
                  <a:ext uri="{FF2B5EF4-FFF2-40B4-BE49-F238E27FC236}">
                    <a16:creationId xmlns:a16="http://schemas.microsoft.com/office/drawing/2014/main" id="{F23C8686-A0E8-42B3-91FC-C36E34E9B8F5}"/>
                  </a:ext>
                </a:extLst>
              </p:cNvPr>
              <p:cNvSpPr/>
              <p:nvPr/>
            </p:nvSpPr>
            <p:spPr>
              <a:xfrm>
                <a:off x="8424044" y="4332879"/>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preparation</a:t>
                </a:r>
              </a:p>
            </p:txBody>
          </p:sp>
          <p:sp>
            <p:nvSpPr>
              <p:cNvPr id="181" name="Rectangle: Rounded Corners 180">
                <a:extLst>
                  <a:ext uri="{FF2B5EF4-FFF2-40B4-BE49-F238E27FC236}">
                    <a16:creationId xmlns:a16="http://schemas.microsoft.com/office/drawing/2014/main" id="{478EA55A-FDC8-44EF-9320-71D7FBEA50C4}"/>
                  </a:ext>
                </a:extLst>
              </p:cNvPr>
              <p:cNvSpPr/>
              <p:nvPr/>
            </p:nvSpPr>
            <p:spPr>
              <a:xfrm>
                <a:off x="6399851" y="5259464"/>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training</a:t>
                </a:r>
              </a:p>
            </p:txBody>
          </p:sp>
          <p:sp>
            <p:nvSpPr>
              <p:cNvPr id="182" name="Rectangle: Rounded Corners 181">
                <a:extLst>
                  <a:ext uri="{FF2B5EF4-FFF2-40B4-BE49-F238E27FC236}">
                    <a16:creationId xmlns:a16="http://schemas.microsoft.com/office/drawing/2014/main" id="{8A4E0D07-EC4A-4B66-9CA7-95F106E6CCA6}"/>
                  </a:ext>
                </a:extLst>
              </p:cNvPr>
              <p:cNvSpPr/>
              <p:nvPr/>
            </p:nvSpPr>
            <p:spPr>
              <a:xfrm>
                <a:off x="4655837" y="5259464"/>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evaluation</a:t>
                </a:r>
              </a:p>
            </p:txBody>
          </p:sp>
          <p:sp>
            <p:nvSpPr>
              <p:cNvPr id="183" name="Rectangle: Rounded Corners 182">
                <a:extLst>
                  <a:ext uri="{FF2B5EF4-FFF2-40B4-BE49-F238E27FC236}">
                    <a16:creationId xmlns:a16="http://schemas.microsoft.com/office/drawing/2014/main" id="{E5D08ACE-4014-4A08-B939-BC4FC2220EA1}"/>
                  </a:ext>
                </a:extLst>
              </p:cNvPr>
              <p:cNvSpPr/>
              <p:nvPr/>
            </p:nvSpPr>
            <p:spPr>
              <a:xfrm>
                <a:off x="2781601" y="4273945"/>
                <a:ext cx="1334684" cy="4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Deployment</a:t>
                </a:r>
              </a:p>
            </p:txBody>
          </p:sp>
          <p:cxnSp>
            <p:nvCxnSpPr>
              <p:cNvPr id="10" name="Straight Arrow Connector 9">
                <a:extLst>
                  <a:ext uri="{FF2B5EF4-FFF2-40B4-BE49-F238E27FC236}">
                    <a16:creationId xmlns:a16="http://schemas.microsoft.com/office/drawing/2014/main" id="{F09F5CA2-3C78-4D36-8770-F588EE5FD6DA}"/>
                  </a:ext>
                </a:extLst>
              </p:cNvPr>
              <p:cNvCxnSpPr>
                <a:stCxn id="7" idx="3"/>
                <a:endCxn id="161" idx="1"/>
              </p:cNvCxnSpPr>
              <p:nvPr/>
            </p:nvCxnSpPr>
            <p:spPr>
              <a:xfrm>
                <a:off x="6570990" y="1953750"/>
                <a:ext cx="391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9D09436-95AD-4C10-94F5-21148CCCE961}"/>
                  </a:ext>
                </a:extLst>
              </p:cNvPr>
              <p:cNvCxnSpPr>
                <a:stCxn id="161" idx="3"/>
                <a:endCxn id="164" idx="0"/>
              </p:cNvCxnSpPr>
              <p:nvPr/>
            </p:nvCxnSpPr>
            <p:spPr>
              <a:xfrm>
                <a:off x="8296807" y="1953750"/>
                <a:ext cx="794579" cy="45909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97964C0F-D5F7-4155-8A06-469D3B0F7781}"/>
                  </a:ext>
                </a:extLst>
              </p:cNvPr>
              <p:cNvCxnSpPr>
                <a:cxnSpLocks/>
                <a:stCxn id="164" idx="2"/>
                <a:endCxn id="166" idx="0"/>
              </p:cNvCxnSpPr>
              <p:nvPr/>
            </p:nvCxnSpPr>
            <p:spPr>
              <a:xfrm>
                <a:off x="9091386" y="2855845"/>
                <a:ext cx="0" cy="197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a16="http://schemas.microsoft.com/office/drawing/2014/main" id="{D92040B5-59FC-4BEB-88C1-2BAAC74FD993}"/>
                  </a:ext>
                </a:extLst>
              </p:cNvPr>
              <p:cNvCxnSpPr>
                <a:cxnSpLocks/>
                <a:stCxn id="166" idx="2"/>
                <a:endCxn id="167" idx="0"/>
              </p:cNvCxnSpPr>
              <p:nvPr/>
            </p:nvCxnSpPr>
            <p:spPr>
              <a:xfrm>
                <a:off x="9091386" y="3495857"/>
                <a:ext cx="0" cy="197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B507614F-A318-459D-968F-404D8EC753FB}"/>
                  </a:ext>
                </a:extLst>
              </p:cNvPr>
              <p:cNvCxnSpPr>
                <a:cxnSpLocks/>
                <a:stCxn id="167" idx="2"/>
                <a:endCxn id="169" idx="0"/>
              </p:cNvCxnSpPr>
              <p:nvPr/>
            </p:nvCxnSpPr>
            <p:spPr>
              <a:xfrm>
                <a:off x="9091386" y="4135869"/>
                <a:ext cx="0" cy="197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4F9DC900-261D-437D-8946-3DF1B215696A}"/>
                  </a:ext>
                </a:extLst>
              </p:cNvPr>
              <p:cNvCxnSpPr>
                <a:cxnSpLocks/>
                <a:stCxn id="182" idx="1"/>
                <a:endCxn id="212" idx="3"/>
              </p:cNvCxnSpPr>
              <p:nvPr/>
            </p:nvCxnSpPr>
            <p:spPr>
              <a:xfrm flipH="1">
                <a:off x="4332106" y="5480965"/>
                <a:ext cx="323731" cy="3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7" name="Diamond 196">
                <a:extLst>
                  <a:ext uri="{FF2B5EF4-FFF2-40B4-BE49-F238E27FC236}">
                    <a16:creationId xmlns:a16="http://schemas.microsoft.com/office/drawing/2014/main" id="{FDE0CA06-6A71-4B4A-A6D7-39B5E7C69301}"/>
                  </a:ext>
                </a:extLst>
              </p:cNvPr>
              <p:cNvSpPr/>
              <p:nvPr/>
            </p:nvSpPr>
            <p:spPr>
              <a:xfrm>
                <a:off x="8192598" y="5042346"/>
                <a:ext cx="1792748" cy="8803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Sufficient?</a:t>
                </a:r>
              </a:p>
            </p:txBody>
          </p:sp>
          <p:cxnSp>
            <p:nvCxnSpPr>
              <p:cNvPr id="198" name="Straight Arrow Connector 197">
                <a:extLst>
                  <a:ext uri="{FF2B5EF4-FFF2-40B4-BE49-F238E27FC236}">
                    <a16:creationId xmlns:a16="http://schemas.microsoft.com/office/drawing/2014/main" id="{E6CA775C-6DE2-42DE-9DF4-5C829E253A37}"/>
                  </a:ext>
                </a:extLst>
              </p:cNvPr>
              <p:cNvCxnSpPr>
                <a:cxnSpLocks/>
                <a:stCxn id="169" idx="2"/>
                <a:endCxn id="197" idx="0"/>
              </p:cNvCxnSpPr>
              <p:nvPr/>
            </p:nvCxnSpPr>
            <p:spPr>
              <a:xfrm flipH="1">
                <a:off x="9088973" y="4775882"/>
                <a:ext cx="2413" cy="266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a:extLst>
                  <a:ext uri="{FF2B5EF4-FFF2-40B4-BE49-F238E27FC236}">
                    <a16:creationId xmlns:a16="http://schemas.microsoft.com/office/drawing/2014/main" id="{AA391C55-849F-4E4F-AFC9-A3E7A8BAD0B8}"/>
                  </a:ext>
                </a:extLst>
              </p:cNvPr>
              <p:cNvCxnSpPr>
                <a:cxnSpLocks/>
                <a:stCxn id="197" idx="1"/>
                <a:endCxn id="181" idx="3"/>
              </p:cNvCxnSpPr>
              <p:nvPr/>
            </p:nvCxnSpPr>
            <p:spPr>
              <a:xfrm flipH="1" flipV="1">
                <a:off x="7734535" y="5480965"/>
                <a:ext cx="458063" cy="15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1" name="Connector: Elbow 210">
                <a:extLst>
                  <a:ext uri="{FF2B5EF4-FFF2-40B4-BE49-F238E27FC236}">
                    <a16:creationId xmlns:a16="http://schemas.microsoft.com/office/drawing/2014/main" id="{AA1574CC-4F7E-4F04-8BB0-F1EF63A21C3D}"/>
                  </a:ext>
                </a:extLst>
              </p:cNvPr>
              <p:cNvCxnSpPr>
                <a:cxnSpLocks/>
                <a:stCxn id="197" idx="3"/>
                <a:endCxn id="166" idx="3"/>
              </p:cNvCxnSpPr>
              <p:nvPr/>
            </p:nvCxnSpPr>
            <p:spPr>
              <a:xfrm flipH="1" flipV="1">
                <a:off x="9758728" y="3274356"/>
                <a:ext cx="226618" cy="2208152"/>
              </a:xfrm>
              <a:prstGeom prst="bentConnector3">
                <a:avLst>
                  <a:gd name="adj1" fmla="val -118746"/>
                </a:avLst>
              </a:prstGeom>
              <a:ln>
                <a:tailEnd type="triangle"/>
              </a:ln>
            </p:spPr>
            <p:style>
              <a:lnRef idx="2">
                <a:schemeClr val="accent1"/>
              </a:lnRef>
              <a:fillRef idx="0">
                <a:schemeClr val="accent1"/>
              </a:fillRef>
              <a:effectRef idx="1">
                <a:schemeClr val="accent1"/>
              </a:effectRef>
              <a:fontRef idx="minor">
                <a:schemeClr val="tx1"/>
              </a:fontRef>
            </p:style>
          </p:cxnSp>
          <p:sp>
            <p:nvSpPr>
              <p:cNvPr id="212" name="Diamond 211">
                <a:extLst>
                  <a:ext uri="{FF2B5EF4-FFF2-40B4-BE49-F238E27FC236}">
                    <a16:creationId xmlns:a16="http://schemas.microsoft.com/office/drawing/2014/main" id="{B5D90414-BF0D-4B91-949E-064216E4E5C3}"/>
                  </a:ext>
                </a:extLst>
              </p:cNvPr>
              <p:cNvSpPr/>
              <p:nvPr/>
            </p:nvSpPr>
            <p:spPr>
              <a:xfrm>
                <a:off x="2565780" y="5043889"/>
                <a:ext cx="1766326" cy="8803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Good enough?</a:t>
                </a:r>
              </a:p>
            </p:txBody>
          </p:sp>
          <p:cxnSp>
            <p:nvCxnSpPr>
              <p:cNvPr id="215" name="Straight Arrow Connector 214">
                <a:extLst>
                  <a:ext uri="{FF2B5EF4-FFF2-40B4-BE49-F238E27FC236}">
                    <a16:creationId xmlns:a16="http://schemas.microsoft.com/office/drawing/2014/main" id="{1164A8A3-E07C-4F93-A004-17A1783EDEC7}"/>
                  </a:ext>
                </a:extLst>
              </p:cNvPr>
              <p:cNvCxnSpPr>
                <a:cxnSpLocks/>
                <a:stCxn id="181" idx="1"/>
                <a:endCxn id="182" idx="3"/>
              </p:cNvCxnSpPr>
              <p:nvPr/>
            </p:nvCxnSpPr>
            <p:spPr>
              <a:xfrm flipH="1">
                <a:off x="5990521" y="5480965"/>
                <a:ext cx="4093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0" name="Connector: Elbow 219">
                <a:extLst>
                  <a:ext uri="{FF2B5EF4-FFF2-40B4-BE49-F238E27FC236}">
                    <a16:creationId xmlns:a16="http://schemas.microsoft.com/office/drawing/2014/main" id="{A2482150-DD32-47AE-9B83-258869D05C9A}"/>
                  </a:ext>
                </a:extLst>
              </p:cNvPr>
              <p:cNvCxnSpPr>
                <a:cxnSpLocks/>
                <a:stCxn id="212" idx="2"/>
                <a:endCxn id="181" idx="2"/>
              </p:cNvCxnSpPr>
              <p:nvPr/>
            </p:nvCxnSpPr>
            <p:spPr>
              <a:xfrm rot="5400000" flipH="1" flipV="1">
                <a:off x="5147195" y="4004214"/>
                <a:ext cx="221746" cy="3618250"/>
              </a:xfrm>
              <a:prstGeom prst="bentConnector3">
                <a:avLst>
                  <a:gd name="adj1" fmla="val -10309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3" name="Straight Arrow Connector 222">
                <a:extLst>
                  <a:ext uri="{FF2B5EF4-FFF2-40B4-BE49-F238E27FC236}">
                    <a16:creationId xmlns:a16="http://schemas.microsoft.com/office/drawing/2014/main" id="{DC981A68-2D6D-445F-8ECC-4CF2F979F100}"/>
                  </a:ext>
                </a:extLst>
              </p:cNvPr>
              <p:cNvCxnSpPr>
                <a:cxnSpLocks/>
                <a:stCxn id="212" idx="0"/>
                <a:endCxn id="183" idx="2"/>
              </p:cNvCxnSpPr>
              <p:nvPr/>
            </p:nvCxnSpPr>
            <p:spPr>
              <a:xfrm flipV="1">
                <a:off x="3448943" y="4716947"/>
                <a:ext cx="0" cy="326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8" name="TextBox 227">
              <a:extLst>
                <a:ext uri="{FF2B5EF4-FFF2-40B4-BE49-F238E27FC236}">
                  <a16:creationId xmlns:a16="http://schemas.microsoft.com/office/drawing/2014/main" id="{17690B41-F3EC-4222-B91F-E0347F1D0E70}"/>
                </a:ext>
              </a:extLst>
            </p:cNvPr>
            <p:cNvSpPr txBox="1"/>
            <p:nvPr/>
          </p:nvSpPr>
          <p:spPr>
            <a:xfrm>
              <a:off x="9415095" y="3841907"/>
              <a:ext cx="335348" cy="246221"/>
            </a:xfrm>
            <a:prstGeom prst="rect">
              <a:avLst/>
            </a:prstGeom>
            <a:noFill/>
          </p:spPr>
          <p:txBody>
            <a:bodyPr wrap="none" rtlCol="0">
              <a:spAutoFit/>
            </a:bodyPr>
            <a:lstStyle/>
            <a:p>
              <a:r>
                <a:rPr lang="en-US" sz="1000" dirty="0"/>
                <a:t>No</a:t>
              </a:r>
            </a:p>
          </p:txBody>
        </p:sp>
        <p:sp>
          <p:nvSpPr>
            <p:cNvPr id="229" name="TextBox 228">
              <a:extLst>
                <a:ext uri="{FF2B5EF4-FFF2-40B4-BE49-F238E27FC236}">
                  <a16:creationId xmlns:a16="http://schemas.microsoft.com/office/drawing/2014/main" id="{A8470243-1506-4F11-8211-D207AD42E2F8}"/>
                </a:ext>
              </a:extLst>
            </p:cNvPr>
            <p:cNvSpPr txBox="1"/>
            <p:nvPr/>
          </p:nvSpPr>
          <p:spPr>
            <a:xfrm>
              <a:off x="7381373" y="4626583"/>
              <a:ext cx="360996" cy="246221"/>
            </a:xfrm>
            <a:prstGeom prst="rect">
              <a:avLst/>
            </a:prstGeom>
            <a:noFill/>
          </p:spPr>
          <p:txBody>
            <a:bodyPr wrap="none" rtlCol="0">
              <a:spAutoFit/>
            </a:bodyPr>
            <a:lstStyle/>
            <a:p>
              <a:r>
                <a:rPr lang="en-US" sz="1000" dirty="0"/>
                <a:t>Yes</a:t>
              </a:r>
            </a:p>
          </p:txBody>
        </p:sp>
        <p:sp>
          <p:nvSpPr>
            <p:cNvPr id="230" name="TextBox 229">
              <a:extLst>
                <a:ext uri="{FF2B5EF4-FFF2-40B4-BE49-F238E27FC236}">
                  <a16:creationId xmlns:a16="http://schemas.microsoft.com/office/drawing/2014/main" id="{DF580C82-1511-4307-8368-7D11108CF99E}"/>
                </a:ext>
              </a:extLst>
            </p:cNvPr>
            <p:cNvSpPr txBox="1"/>
            <p:nvPr/>
          </p:nvSpPr>
          <p:spPr>
            <a:xfrm>
              <a:off x="3375851" y="4234024"/>
              <a:ext cx="360996" cy="246221"/>
            </a:xfrm>
            <a:prstGeom prst="rect">
              <a:avLst/>
            </a:prstGeom>
            <a:noFill/>
          </p:spPr>
          <p:txBody>
            <a:bodyPr wrap="none" rtlCol="0">
              <a:spAutoFit/>
            </a:bodyPr>
            <a:lstStyle/>
            <a:p>
              <a:r>
                <a:rPr lang="en-US" sz="1000" dirty="0"/>
                <a:t>Yes</a:t>
              </a:r>
            </a:p>
          </p:txBody>
        </p:sp>
        <p:sp>
          <p:nvSpPr>
            <p:cNvPr id="231" name="TextBox 230">
              <a:extLst>
                <a:ext uri="{FF2B5EF4-FFF2-40B4-BE49-F238E27FC236}">
                  <a16:creationId xmlns:a16="http://schemas.microsoft.com/office/drawing/2014/main" id="{264BC563-158D-42D5-B789-CC89BE750F95}"/>
                </a:ext>
              </a:extLst>
            </p:cNvPr>
            <p:cNvSpPr txBox="1"/>
            <p:nvPr/>
          </p:nvSpPr>
          <p:spPr>
            <a:xfrm>
              <a:off x="5019375" y="5187761"/>
              <a:ext cx="335348" cy="246221"/>
            </a:xfrm>
            <a:prstGeom prst="rect">
              <a:avLst/>
            </a:prstGeom>
            <a:noFill/>
          </p:spPr>
          <p:txBody>
            <a:bodyPr wrap="none" rtlCol="0">
              <a:spAutoFit/>
            </a:bodyPr>
            <a:lstStyle/>
            <a:p>
              <a:r>
                <a:rPr lang="en-US" sz="1000" dirty="0"/>
                <a:t>No</a:t>
              </a:r>
            </a:p>
          </p:txBody>
        </p:sp>
        <p:sp>
          <p:nvSpPr>
            <p:cNvPr id="232" name="Rectangle 231">
              <a:extLst>
                <a:ext uri="{FF2B5EF4-FFF2-40B4-BE49-F238E27FC236}">
                  <a16:creationId xmlns:a16="http://schemas.microsoft.com/office/drawing/2014/main" id="{2459EBC4-145E-4BC3-9E4F-3D87D1769655}"/>
                </a:ext>
              </a:extLst>
            </p:cNvPr>
            <p:cNvSpPr/>
            <p:nvPr/>
          </p:nvSpPr>
          <p:spPr>
            <a:xfrm>
              <a:off x="7742369" y="3225957"/>
              <a:ext cx="1572016" cy="1113183"/>
            </a:xfrm>
            <a:prstGeom prst="rect">
              <a:avLst/>
            </a:pr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a:extLst>
                <a:ext uri="{FF2B5EF4-FFF2-40B4-BE49-F238E27FC236}">
                  <a16:creationId xmlns:a16="http://schemas.microsoft.com/office/drawing/2014/main" id="{CEB0C1F8-0954-421E-8BC0-FBC0F67299A7}"/>
                </a:ext>
              </a:extLst>
            </p:cNvPr>
            <p:cNvSpPr txBox="1"/>
            <p:nvPr/>
          </p:nvSpPr>
          <p:spPr>
            <a:xfrm>
              <a:off x="6855935" y="3421387"/>
              <a:ext cx="922702" cy="553998"/>
            </a:xfrm>
            <a:prstGeom prst="rect">
              <a:avLst/>
            </a:prstGeom>
            <a:noFill/>
          </p:spPr>
          <p:txBody>
            <a:bodyPr wrap="square" rtlCol="0">
              <a:spAutoFit/>
            </a:bodyPr>
            <a:lstStyle/>
            <a:p>
              <a:r>
                <a:rPr lang="en-US" sz="1000" dirty="0"/>
                <a:t>Exploratory Data Analysis (EDA)</a:t>
              </a:r>
            </a:p>
          </p:txBody>
        </p:sp>
      </p:grpSp>
    </p:spTree>
    <p:extLst>
      <p:ext uri="{BB962C8B-B14F-4D97-AF65-F5344CB8AC3E}">
        <p14:creationId xmlns:p14="http://schemas.microsoft.com/office/powerpoint/2010/main" val="213704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29</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2531270" cy="369332"/>
          </a:xfrm>
          <a:prstGeom prst="rect">
            <a:avLst/>
          </a:prstGeom>
          <a:noFill/>
        </p:spPr>
        <p:txBody>
          <a:bodyPr wrap="none" rtlCol="0">
            <a:spAutoFit/>
          </a:bodyPr>
          <a:lstStyle/>
          <a:p>
            <a:r>
              <a:rPr lang="en-US" b="1" dirty="0"/>
              <a:t>Dataset Terminologies</a:t>
            </a:r>
          </a:p>
        </p:txBody>
      </p:sp>
      <p:graphicFrame>
        <p:nvGraphicFramePr>
          <p:cNvPr id="2" name="Table 2">
            <a:extLst>
              <a:ext uri="{FF2B5EF4-FFF2-40B4-BE49-F238E27FC236}">
                <a16:creationId xmlns:a16="http://schemas.microsoft.com/office/drawing/2014/main" id="{D887590F-68EE-4862-9A9E-4EC93126BBD4}"/>
              </a:ext>
            </a:extLst>
          </p:cNvPr>
          <p:cNvGraphicFramePr>
            <a:graphicFrameLocks noGrp="1"/>
          </p:cNvGraphicFramePr>
          <p:nvPr/>
        </p:nvGraphicFramePr>
        <p:xfrm>
          <a:off x="5048880" y="2233998"/>
          <a:ext cx="2094233" cy="2966720"/>
        </p:xfrm>
        <a:graphic>
          <a:graphicData uri="http://schemas.openxmlformats.org/drawingml/2006/table">
            <a:tbl>
              <a:tblPr firstRow="1" bandRow="1">
                <a:tableStyleId>{5C22544A-7EE6-4342-B048-85BDC9FD1C3A}</a:tableStyleId>
              </a:tblPr>
              <a:tblGrid>
                <a:gridCol w="362268">
                  <a:extLst>
                    <a:ext uri="{9D8B030D-6E8A-4147-A177-3AD203B41FA5}">
                      <a16:colId xmlns:a16="http://schemas.microsoft.com/office/drawing/2014/main" val="3377650542"/>
                    </a:ext>
                  </a:extLst>
                </a:gridCol>
                <a:gridCol w="362268">
                  <a:extLst>
                    <a:ext uri="{9D8B030D-6E8A-4147-A177-3AD203B41FA5}">
                      <a16:colId xmlns:a16="http://schemas.microsoft.com/office/drawing/2014/main" val="1150297540"/>
                    </a:ext>
                  </a:extLst>
                </a:gridCol>
                <a:gridCol w="362268">
                  <a:extLst>
                    <a:ext uri="{9D8B030D-6E8A-4147-A177-3AD203B41FA5}">
                      <a16:colId xmlns:a16="http://schemas.microsoft.com/office/drawing/2014/main" val="3884876785"/>
                    </a:ext>
                  </a:extLst>
                </a:gridCol>
                <a:gridCol w="362268">
                  <a:extLst>
                    <a:ext uri="{9D8B030D-6E8A-4147-A177-3AD203B41FA5}">
                      <a16:colId xmlns:a16="http://schemas.microsoft.com/office/drawing/2014/main" val="3698150851"/>
                    </a:ext>
                  </a:extLst>
                </a:gridCol>
                <a:gridCol w="362268">
                  <a:extLst>
                    <a:ext uri="{9D8B030D-6E8A-4147-A177-3AD203B41FA5}">
                      <a16:colId xmlns:a16="http://schemas.microsoft.com/office/drawing/2014/main" val="1930662393"/>
                    </a:ext>
                  </a:extLst>
                </a:gridCol>
                <a:gridCol w="282893">
                  <a:extLst>
                    <a:ext uri="{9D8B030D-6E8A-4147-A177-3AD203B41FA5}">
                      <a16:colId xmlns:a16="http://schemas.microsoft.com/office/drawing/2014/main" val="2631929648"/>
                    </a:ext>
                  </a:extLst>
                </a:gridCol>
              </a:tblGrid>
              <a:tr h="370840">
                <a:tc>
                  <a:txBody>
                    <a:bodyPr/>
                    <a:lstStyle/>
                    <a:p>
                      <a:r>
                        <a:rPr lang="en-US" sz="1200" b="0" dirty="0"/>
                        <a:t>x0</a:t>
                      </a:r>
                    </a:p>
                  </a:txBody>
                  <a:tcPr/>
                </a:tc>
                <a:tc>
                  <a:txBody>
                    <a:bodyPr/>
                    <a:lstStyle/>
                    <a:p>
                      <a:r>
                        <a:rPr lang="en-US" sz="1200" b="0" dirty="0"/>
                        <a:t>x1</a:t>
                      </a:r>
                    </a:p>
                  </a:txBody>
                  <a:tcPr/>
                </a:tc>
                <a:tc>
                  <a:txBody>
                    <a:bodyPr/>
                    <a:lstStyle/>
                    <a:p>
                      <a:r>
                        <a:rPr lang="en-US" sz="1200" b="0" dirty="0"/>
                        <a:t>x2</a:t>
                      </a:r>
                    </a:p>
                  </a:txBody>
                  <a:tcPr/>
                </a:tc>
                <a:tc>
                  <a:txBody>
                    <a:bodyPr/>
                    <a:lstStyle/>
                    <a:p>
                      <a:r>
                        <a:rPr lang="en-US" sz="1200" b="0" dirty="0"/>
                        <a:t>x3</a:t>
                      </a:r>
                    </a:p>
                  </a:txBody>
                  <a:tcPr/>
                </a:tc>
                <a:tc>
                  <a:txBody>
                    <a:bodyPr/>
                    <a:lstStyle/>
                    <a:p>
                      <a:r>
                        <a:rPr lang="en-US" sz="1200" b="0" dirty="0"/>
                        <a:t>x4</a:t>
                      </a:r>
                    </a:p>
                  </a:txBody>
                  <a:tcPr/>
                </a:tc>
                <a:tc>
                  <a:txBody>
                    <a:bodyPr/>
                    <a:lstStyle/>
                    <a:p>
                      <a:r>
                        <a:rPr lang="en-US" sz="1200" b="0" dirty="0"/>
                        <a:t>y</a:t>
                      </a:r>
                    </a:p>
                  </a:txBody>
                  <a:tcPr/>
                </a:tc>
                <a:extLst>
                  <a:ext uri="{0D108BD9-81ED-4DB2-BD59-A6C34878D82A}">
                    <a16:rowId xmlns:a16="http://schemas.microsoft.com/office/drawing/2014/main" val="2772420384"/>
                  </a:ext>
                </a:extLst>
              </a:tr>
              <a:tr h="370840">
                <a:tc>
                  <a:txBody>
                    <a:bodyPr/>
                    <a:lstStyle/>
                    <a:p>
                      <a:endParaRPr lang="en-US" sz="1200" b="0" dirty="0"/>
                    </a:p>
                  </a:txBody>
                  <a:tcPr/>
                </a:tc>
                <a:tc>
                  <a:txBody>
                    <a:bodyPr/>
                    <a:lstStyle/>
                    <a:p>
                      <a:endParaRPr lang="en-US" sz="1200" b="0" dirty="0"/>
                    </a:p>
                  </a:txBody>
                  <a:tcPr/>
                </a:tc>
                <a:tc>
                  <a:txBody>
                    <a:bodyPr/>
                    <a:lstStyle/>
                    <a:p>
                      <a:endParaRPr lang="en-US" sz="1200" b="0" dirty="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820359948"/>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1929507478"/>
                  </a:ext>
                </a:extLst>
              </a:tr>
              <a:tr h="370840">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4264368739"/>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246973432"/>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940745753"/>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2319094739"/>
                  </a:ext>
                </a:extLst>
              </a:tr>
              <a:tr h="370840">
                <a:tc>
                  <a:txBody>
                    <a:bodyPr/>
                    <a:lstStyle/>
                    <a:p>
                      <a:endParaRPr lang="en-US" sz="1200" b="0" dirty="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3927705751"/>
                  </a:ext>
                </a:extLst>
              </a:tr>
            </a:tbl>
          </a:graphicData>
        </a:graphic>
      </p:graphicFrame>
      <p:grpSp>
        <p:nvGrpSpPr>
          <p:cNvPr id="20" name="Group 19">
            <a:extLst>
              <a:ext uri="{FF2B5EF4-FFF2-40B4-BE49-F238E27FC236}">
                <a16:creationId xmlns:a16="http://schemas.microsoft.com/office/drawing/2014/main" id="{C348BC42-5BDE-F404-5345-F970CF1F7DA4}"/>
              </a:ext>
            </a:extLst>
          </p:cNvPr>
          <p:cNvGrpSpPr/>
          <p:nvPr/>
        </p:nvGrpSpPr>
        <p:grpSpPr>
          <a:xfrm>
            <a:off x="5199498" y="1698218"/>
            <a:ext cx="1517661" cy="467202"/>
            <a:chOff x="5199498" y="1698218"/>
            <a:chExt cx="1517661" cy="467202"/>
          </a:xfrm>
        </p:grpSpPr>
        <p:sp>
          <p:nvSpPr>
            <p:cNvPr id="3" name="Left Brace 2">
              <a:extLst>
                <a:ext uri="{FF2B5EF4-FFF2-40B4-BE49-F238E27FC236}">
                  <a16:creationId xmlns:a16="http://schemas.microsoft.com/office/drawing/2014/main" id="{B2341F6D-B3BB-0EA1-140D-CAB246992A55}"/>
                </a:ext>
              </a:extLst>
            </p:cNvPr>
            <p:cNvSpPr/>
            <p:nvPr/>
          </p:nvSpPr>
          <p:spPr>
            <a:xfrm rot="5400000">
              <a:off x="5843361" y="1291621"/>
              <a:ext cx="229936" cy="151766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D"/>
            </a:p>
          </p:txBody>
        </p:sp>
        <p:sp>
          <p:nvSpPr>
            <p:cNvPr id="7" name="TextBox 6">
              <a:extLst>
                <a:ext uri="{FF2B5EF4-FFF2-40B4-BE49-F238E27FC236}">
                  <a16:creationId xmlns:a16="http://schemas.microsoft.com/office/drawing/2014/main" id="{2945293C-5833-968E-F306-C422E1B2C012}"/>
                </a:ext>
              </a:extLst>
            </p:cNvPr>
            <p:cNvSpPr txBox="1"/>
            <p:nvPr/>
          </p:nvSpPr>
          <p:spPr>
            <a:xfrm>
              <a:off x="5620736" y="1698218"/>
              <a:ext cx="675185" cy="246221"/>
            </a:xfrm>
            <a:prstGeom prst="rect">
              <a:avLst/>
            </a:prstGeom>
            <a:noFill/>
          </p:spPr>
          <p:txBody>
            <a:bodyPr wrap="none" rtlCol="0">
              <a:spAutoFit/>
            </a:bodyPr>
            <a:lstStyle/>
            <a:p>
              <a:r>
                <a:rPr lang="en-US" sz="1000" dirty="0"/>
                <a:t>Features</a:t>
              </a:r>
              <a:endParaRPr lang="en-ID" sz="1000" dirty="0"/>
            </a:p>
          </p:txBody>
        </p:sp>
      </p:grpSp>
      <p:grpSp>
        <p:nvGrpSpPr>
          <p:cNvPr id="21" name="Group 20">
            <a:extLst>
              <a:ext uri="{FF2B5EF4-FFF2-40B4-BE49-F238E27FC236}">
                <a16:creationId xmlns:a16="http://schemas.microsoft.com/office/drawing/2014/main" id="{C502EE0C-171B-86A6-77F5-967E3C990F66}"/>
              </a:ext>
            </a:extLst>
          </p:cNvPr>
          <p:cNvGrpSpPr/>
          <p:nvPr/>
        </p:nvGrpSpPr>
        <p:grpSpPr>
          <a:xfrm>
            <a:off x="7000875" y="1879128"/>
            <a:ext cx="760909" cy="276999"/>
            <a:chOff x="7000875" y="1879128"/>
            <a:chExt cx="760909" cy="276999"/>
          </a:xfrm>
        </p:grpSpPr>
        <p:sp>
          <p:nvSpPr>
            <p:cNvPr id="9" name="TextBox 8">
              <a:extLst>
                <a:ext uri="{FF2B5EF4-FFF2-40B4-BE49-F238E27FC236}">
                  <a16:creationId xmlns:a16="http://schemas.microsoft.com/office/drawing/2014/main" id="{BB58BA4E-866D-F81D-AE0C-CBC606A2C9AC}"/>
                </a:ext>
              </a:extLst>
            </p:cNvPr>
            <p:cNvSpPr txBox="1"/>
            <p:nvPr/>
          </p:nvSpPr>
          <p:spPr>
            <a:xfrm>
              <a:off x="7270944" y="1879128"/>
              <a:ext cx="490840" cy="246221"/>
            </a:xfrm>
            <a:prstGeom prst="rect">
              <a:avLst/>
            </a:prstGeom>
            <a:noFill/>
          </p:spPr>
          <p:txBody>
            <a:bodyPr wrap="none" rtlCol="0">
              <a:spAutoFit/>
            </a:bodyPr>
            <a:lstStyle/>
            <a:p>
              <a:r>
                <a:rPr lang="en-US" sz="1000" dirty="0"/>
                <a:t>Label</a:t>
              </a:r>
              <a:endParaRPr lang="en-ID" sz="1000" dirty="0"/>
            </a:p>
          </p:txBody>
        </p:sp>
        <p:cxnSp>
          <p:nvCxnSpPr>
            <p:cNvPr id="11" name="Connector: Curved 10">
              <a:extLst>
                <a:ext uri="{FF2B5EF4-FFF2-40B4-BE49-F238E27FC236}">
                  <a16:creationId xmlns:a16="http://schemas.microsoft.com/office/drawing/2014/main" id="{EDBB8D0A-E409-3142-06BB-45E026599C16}"/>
                </a:ext>
              </a:extLst>
            </p:cNvPr>
            <p:cNvCxnSpPr>
              <a:endCxn id="9" idx="1"/>
            </p:cNvCxnSpPr>
            <p:nvPr/>
          </p:nvCxnSpPr>
          <p:spPr>
            <a:xfrm flipV="1">
              <a:off x="7000875" y="2002239"/>
              <a:ext cx="270069" cy="153888"/>
            </a:xfrm>
            <a:prstGeom prst="curvedConnector3">
              <a:avLst>
                <a:gd name="adj1" fmla="val 2975"/>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Group 21">
            <a:extLst>
              <a:ext uri="{FF2B5EF4-FFF2-40B4-BE49-F238E27FC236}">
                <a16:creationId xmlns:a16="http://schemas.microsoft.com/office/drawing/2014/main" id="{8E1C7C46-884C-D4C5-BF48-C8E301A036ED}"/>
              </a:ext>
            </a:extLst>
          </p:cNvPr>
          <p:cNvGrpSpPr/>
          <p:nvPr/>
        </p:nvGrpSpPr>
        <p:grpSpPr>
          <a:xfrm>
            <a:off x="5019135" y="3308017"/>
            <a:ext cx="2123978" cy="426915"/>
            <a:chOff x="5019135" y="3308017"/>
            <a:chExt cx="2123978" cy="426915"/>
          </a:xfrm>
        </p:grpSpPr>
        <p:sp>
          <p:nvSpPr>
            <p:cNvPr id="13" name="Rectangle 12">
              <a:extLst>
                <a:ext uri="{FF2B5EF4-FFF2-40B4-BE49-F238E27FC236}">
                  <a16:creationId xmlns:a16="http://schemas.microsoft.com/office/drawing/2014/main" id="{F1111390-9D2B-2571-95C0-2BD98C253EFF}"/>
                </a:ext>
              </a:extLst>
            </p:cNvPr>
            <p:cNvSpPr/>
            <p:nvPr/>
          </p:nvSpPr>
          <p:spPr>
            <a:xfrm>
              <a:off x="5048880" y="3308017"/>
              <a:ext cx="2094233" cy="426915"/>
            </a:xfrm>
            <a:prstGeom prst="rect">
              <a:avLst/>
            </a:prstGeom>
            <a:noFill/>
            <a:ln>
              <a:solidFill>
                <a:schemeClr val="accent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TextBox 13">
              <a:extLst>
                <a:ext uri="{FF2B5EF4-FFF2-40B4-BE49-F238E27FC236}">
                  <a16:creationId xmlns:a16="http://schemas.microsoft.com/office/drawing/2014/main" id="{A09C8CFA-2CB2-B45D-F67E-D9312FCE1196}"/>
                </a:ext>
              </a:extLst>
            </p:cNvPr>
            <p:cNvSpPr txBox="1"/>
            <p:nvPr/>
          </p:nvSpPr>
          <p:spPr>
            <a:xfrm>
              <a:off x="5019135" y="3398363"/>
              <a:ext cx="1114408" cy="246221"/>
            </a:xfrm>
            <a:prstGeom prst="rect">
              <a:avLst/>
            </a:prstGeom>
            <a:noFill/>
          </p:spPr>
          <p:txBody>
            <a:bodyPr wrap="none" rtlCol="0">
              <a:spAutoFit/>
            </a:bodyPr>
            <a:lstStyle/>
            <a:p>
              <a:r>
                <a:rPr lang="en-US" sz="1000" dirty="0"/>
                <a:t>1 row = 1 sample</a:t>
              </a:r>
              <a:endParaRPr lang="en-ID" sz="1000" dirty="0"/>
            </a:p>
          </p:txBody>
        </p:sp>
      </p:grpSp>
      <p:grpSp>
        <p:nvGrpSpPr>
          <p:cNvPr id="23" name="Group 22">
            <a:extLst>
              <a:ext uri="{FF2B5EF4-FFF2-40B4-BE49-F238E27FC236}">
                <a16:creationId xmlns:a16="http://schemas.microsoft.com/office/drawing/2014/main" id="{EB9161CF-AC26-42A7-4A70-A7C8722D653F}"/>
              </a:ext>
            </a:extLst>
          </p:cNvPr>
          <p:cNvGrpSpPr/>
          <p:nvPr/>
        </p:nvGrpSpPr>
        <p:grpSpPr>
          <a:xfrm>
            <a:off x="5019135" y="4072272"/>
            <a:ext cx="1838865" cy="426915"/>
            <a:chOff x="5019135" y="4072272"/>
            <a:chExt cx="1838865" cy="426915"/>
          </a:xfrm>
        </p:grpSpPr>
        <p:sp>
          <p:nvSpPr>
            <p:cNvPr id="16" name="Rectangle 15">
              <a:extLst>
                <a:ext uri="{FF2B5EF4-FFF2-40B4-BE49-F238E27FC236}">
                  <a16:creationId xmlns:a16="http://schemas.microsoft.com/office/drawing/2014/main" id="{48D478DE-B28A-5259-E339-B8AB17C2659A}"/>
                </a:ext>
              </a:extLst>
            </p:cNvPr>
            <p:cNvSpPr/>
            <p:nvPr/>
          </p:nvSpPr>
          <p:spPr>
            <a:xfrm>
              <a:off x="5048880" y="4072272"/>
              <a:ext cx="1809120" cy="426915"/>
            </a:xfrm>
            <a:prstGeom prst="rect">
              <a:avLst/>
            </a:prstGeom>
            <a:noFill/>
            <a:ln>
              <a:solidFill>
                <a:schemeClr val="accent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984F57B4-23C4-7859-9D12-32C847E9880D}"/>
                </a:ext>
              </a:extLst>
            </p:cNvPr>
            <p:cNvSpPr txBox="1"/>
            <p:nvPr/>
          </p:nvSpPr>
          <p:spPr>
            <a:xfrm>
              <a:off x="5019135" y="4148396"/>
              <a:ext cx="986167" cy="246221"/>
            </a:xfrm>
            <a:prstGeom prst="rect">
              <a:avLst/>
            </a:prstGeom>
            <a:noFill/>
          </p:spPr>
          <p:txBody>
            <a:bodyPr wrap="none" rtlCol="0">
              <a:spAutoFit/>
            </a:bodyPr>
            <a:lstStyle/>
            <a:p>
              <a:r>
                <a:rPr lang="en-US" sz="1000" dirty="0"/>
                <a:t>Feature vector</a:t>
              </a:r>
              <a:endParaRPr lang="en-ID" sz="1000" dirty="0"/>
            </a:p>
          </p:txBody>
        </p:sp>
      </p:grpSp>
      <p:grpSp>
        <p:nvGrpSpPr>
          <p:cNvPr id="24" name="Group 23">
            <a:extLst>
              <a:ext uri="{FF2B5EF4-FFF2-40B4-BE49-F238E27FC236}">
                <a16:creationId xmlns:a16="http://schemas.microsoft.com/office/drawing/2014/main" id="{121ED428-4A32-F223-2CF7-1A4E7AACAC7D}"/>
              </a:ext>
            </a:extLst>
          </p:cNvPr>
          <p:cNvGrpSpPr/>
          <p:nvPr/>
        </p:nvGrpSpPr>
        <p:grpSpPr>
          <a:xfrm>
            <a:off x="6858000" y="4077083"/>
            <a:ext cx="1600118" cy="426915"/>
            <a:chOff x="6858000" y="4077083"/>
            <a:chExt cx="1600118" cy="426915"/>
          </a:xfrm>
        </p:grpSpPr>
        <p:sp>
          <p:nvSpPr>
            <p:cNvPr id="18" name="Rectangle 17">
              <a:extLst>
                <a:ext uri="{FF2B5EF4-FFF2-40B4-BE49-F238E27FC236}">
                  <a16:creationId xmlns:a16="http://schemas.microsoft.com/office/drawing/2014/main" id="{559A4A4E-2BBE-759C-0D3F-4E05CA43A7EB}"/>
                </a:ext>
              </a:extLst>
            </p:cNvPr>
            <p:cNvSpPr/>
            <p:nvPr/>
          </p:nvSpPr>
          <p:spPr>
            <a:xfrm>
              <a:off x="6858000" y="4077083"/>
              <a:ext cx="285113" cy="426915"/>
            </a:xfrm>
            <a:prstGeom prst="rect">
              <a:avLst/>
            </a:prstGeom>
            <a:noFill/>
            <a:ln>
              <a:solidFill>
                <a:schemeClr val="accent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73297B14-FBAF-9620-06EB-BED47995EC70}"/>
                </a:ext>
              </a:extLst>
            </p:cNvPr>
            <p:cNvSpPr txBox="1"/>
            <p:nvPr/>
          </p:nvSpPr>
          <p:spPr>
            <a:xfrm>
              <a:off x="6858000" y="4162618"/>
              <a:ext cx="1600118" cy="246221"/>
            </a:xfrm>
            <a:prstGeom prst="rect">
              <a:avLst/>
            </a:prstGeom>
            <a:noFill/>
          </p:spPr>
          <p:txBody>
            <a:bodyPr wrap="none" rtlCol="0">
              <a:spAutoFit/>
            </a:bodyPr>
            <a:lstStyle/>
            <a:p>
              <a:r>
                <a:rPr lang="en-US" sz="1000" dirty="0"/>
                <a:t>Target for a feature vector</a:t>
              </a:r>
              <a:endParaRPr lang="en-ID" sz="1000" dirty="0"/>
            </a:p>
          </p:txBody>
        </p:sp>
      </p:grpSp>
      <p:grpSp>
        <p:nvGrpSpPr>
          <p:cNvPr id="31" name="Group 30">
            <a:extLst>
              <a:ext uri="{FF2B5EF4-FFF2-40B4-BE49-F238E27FC236}">
                <a16:creationId xmlns:a16="http://schemas.microsoft.com/office/drawing/2014/main" id="{28F742BF-8B3B-3B43-4183-25B53D7CA8F5}"/>
              </a:ext>
            </a:extLst>
          </p:cNvPr>
          <p:cNvGrpSpPr/>
          <p:nvPr/>
        </p:nvGrpSpPr>
        <p:grpSpPr>
          <a:xfrm>
            <a:off x="3812272" y="2565399"/>
            <a:ext cx="3045728" cy="2635319"/>
            <a:chOff x="3625148" y="3308012"/>
            <a:chExt cx="3517962" cy="426914"/>
          </a:xfrm>
        </p:grpSpPr>
        <p:sp>
          <p:nvSpPr>
            <p:cNvPr id="32" name="Rectangle 31">
              <a:extLst>
                <a:ext uri="{FF2B5EF4-FFF2-40B4-BE49-F238E27FC236}">
                  <a16:creationId xmlns:a16="http://schemas.microsoft.com/office/drawing/2014/main" id="{43B8175D-95FD-BA58-4E3F-034D6D4FE44D}"/>
                </a:ext>
              </a:extLst>
            </p:cNvPr>
            <p:cNvSpPr/>
            <p:nvPr/>
          </p:nvSpPr>
          <p:spPr>
            <a:xfrm>
              <a:off x="5048878" y="3308012"/>
              <a:ext cx="2094232" cy="426914"/>
            </a:xfrm>
            <a:prstGeom prst="rect">
              <a:avLst/>
            </a:prstGeom>
            <a:noFill/>
            <a:ln>
              <a:solidFill>
                <a:schemeClr val="accent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3" name="TextBox 32">
              <a:extLst>
                <a:ext uri="{FF2B5EF4-FFF2-40B4-BE49-F238E27FC236}">
                  <a16:creationId xmlns:a16="http://schemas.microsoft.com/office/drawing/2014/main" id="{E080BB8E-BE86-E1D0-1E85-BD253F27E536}"/>
                </a:ext>
              </a:extLst>
            </p:cNvPr>
            <p:cNvSpPr txBox="1"/>
            <p:nvPr/>
          </p:nvSpPr>
          <p:spPr>
            <a:xfrm>
              <a:off x="3625148" y="3367497"/>
              <a:ext cx="1374217" cy="35824"/>
            </a:xfrm>
            <a:prstGeom prst="rect">
              <a:avLst/>
            </a:prstGeom>
            <a:noFill/>
          </p:spPr>
          <p:txBody>
            <a:bodyPr wrap="none" rtlCol="0">
              <a:spAutoFit/>
            </a:bodyPr>
            <a:lstStyle/>
            <a:p>
              <a:r>
                <a:rPr lang="en-US" sz="1000" dirty="0"/>
                <a:t>Features matrix, </a:t>
              </a:r>
              <a:r>
                <a:rPr lang="en-US" sz="1000" b="1" dirty="0"/>
                <a:t>X</a:t>
              </a:r>
              <a:endParaRPr lang="en-ID" sz="1000" b="1" dirty="0"/>
            </a:p>
          </p:txBody>
        </p:sp>
      </p:grpSp>
      <p:grpSp>
        <p:nvGrpSpPr>
          <p:cNvPr id="36" name="Group 35">
            <a:extLst>
              <a:ext uri="{FF2B5EF4-FFF2-40B4-BE49-F238E27FC236}">
                <a16:creationId xmlns:a16="http://schemas.microsoft.com/office/drawing/2014/main" id="{2EE80215-C492-795E-7F1A-A70DACA39181}"/>
              </a:ext>
            </a:extLst>
          </p:cNvPr>
          <p:cNvGrpSpPr/>
          <p:nvPr/>
        </p:nvGrpSpPr>
        <p:grpSpPr>
          <a:xfrm>
            <a:off x="6860856" y="2565398"/>
            <a:ext cx="1823174" cy="2648029"/>
            <a:chOff x="6860856" y="2279238"/>
            <a:chExt cx="1823174" cy="2934190"/>
          </a:xfrm>
        </p:grpSpPr>
        <p:sp>
          <p:nvSpPr>
            <p:cNvPr id="34" name="Rectangle 33">
              <a:extLst>
                <a:ext uri="{FF2B5EF4-FFF2-40B4-BE49-F238E27FC236}">
                  <a16:creationId xmlns:a16="http://schemas.microsoft.com/office/drawing/2014/main" id="{F796233C-1B4E-6C89-7C7C-94C45AFC15BA}"/>
                </a:ext>
              </a:extLst>
            </p:cNvPr>
            <p:cNvSpPr/>
            <p:nvPr/>
          </p:nvSpPr>
          <p:spPr>
            <a:xfrm>
              <a:off x="6860856" y="2279238"/>
              <a:ext cx="282258" cy="2934190"/>
            </a:xfrm>
            <a:prstGeom prst="rect">
              <a:avLst/>
            </a:prstGeom>
            <a:noFill/>
            <a:ln>
              <a:solidFill>
                <a:schemeClr val="accent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5" name="TextBox 34">
              <a:extLst>
                <a:ext uri="{FF2B5EF4-FFF2-40B4-BE49-F238E27FC236}">
                  <a16:creationId xmlns:a16="http://schemas.microsoft.com/office/drawing/2014/main" id="{D6ED475D-E20E-91F3-AA05-4B2414E1456D}"/>
                </a:ext>
              </a:extLst>
            </p:cNvPr>
            <p:cNvSpPr txBox="1"/>
            <p:nvPr/>
          </p:nvSpPr>
          <p:spPr>
            <a:xfrm>
              <a:off x="7205740" y="2688665"/>
              <a:ext cx="1478290" cy="246221"/>
            </a:xfrm>
            <a:prstGeom prst="rect">
              <a:avLst/>
            </a:prstGeom>
            <a:noFill/>
          </p:spPr>
          <p:txBody>
            <a:bodyPr wrap="none" rtlCol="0">
              <a:spAutoFit/>
            </a:bodyPr>
            <a:lstStyle/>
            <a:p>
              <a:r>
                <a:rPr lang="en-US" sz="1000" dirty="0"/>
                <a:t>Labels/targets vector, y</a:t>
              </a:r>
              <a:endParaRPr lang="en-ID" sz="1000" b="1" dirty="0"/>
            </a:p>
          </p:txBody>
        </p:sp>
      </p:grpSp>
    </p:spTree>
    <p:extLst>
      <p:ext uri="{BB962C8B-B14F-4D97-AF65-F5344CB8AC3E}">
        <p14:creationId xmlns:p14="http://schemas.microsoft.com/office/powerpoint/2010/main" val="30972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830997"/>
          </a:xfrm>
          <a:prstGeom prst="rect">
            <a:avLst/>
          </a:prstGeom>
          <a:solidFill>
            <a:srgbClr val="C8E1ED"/>
          </a:solidFill>
        </p:spPr>
        <p:txBody>
          <a:bodyPr wrap="square" rtlCol="0">
            <a:spAutoFit/>
          </a:bodyPr>
          <a:lstStyle/>
          <a:p>
            <a:pPr algn="ctr"/>
            <a:r>
              <a:rPr lang="en-US" sz="4800" b="1">
                <a:ln w="10160">
                  <a:solidFill>
                    <a:schemeClr val="tx1"/>
                  </a:solidFill>
                  <a:prstDash val="solid"/>
                </a:ln>
                <a:effectLst>
                  <a:outerShdw blurRad="38100" dist="22860" dir="5400000" algn="tl" rotWithShape="0">
                    <a:srgbClr val="000000">
                      <a:alpha val="30000"/>
                    </a:srgbClr>
                  </a:outerShdw>
                </a:effectLst>
              </a:rPr>
              <a:t>What is a Function?</a:t>
            </a:r>
            <a:endParaRPr lang="en-ID" sz="4800" b="1">
              <a:ln w="10160">
                <a:solidFill>
                  <a:schemeClr val="tx1"/>
                </a:solidFill>
                <a:prstDash val="solid"/>
              </a:ln>
              <a:effectLst>
                <a:outerShdw blurRad="38100" dist="22860" dir="5400000" algn="tl" rotWithShape="0">
                  <a:srgbClr val="000000">
                    <a:alpha val="30000"/>
                  </a:srgbClr>
                </a:outerShdw>
              </a:effectLst>
            </a:endParaRPr>
          </a:p>
        </p:txBody>
      </p:sp>
      <p:sp>
        <p:nvSpPr>
          <p:cNvPr id="11" name="TextBox 10">
            <a:extLst>
              <a:ext uri="{FF2B5EF4-FFF2-40B4-BE49-F238E27FC236}">
                <a16:creationId xmlns:a16="http://schemas.microsoft.com/office/drawing/2014/main" id="{EB95ED80-5BEF-ACC0-B7D8-10BDCBF53A52}"/>
              </a:ext>
            </a:extLst>
          </p:cNvPr>
          <p:cNvSpPr txBox="1"/>
          <p:nvPr/>
        </p:nvSpPr>
        <p:spPr>
          <a:xfrm>
            <a:off x="838199" y="2136338"/>
            <a:ext cx="10515600" cy="2585323"/>
          </a:xfrm>
          <a:prstGeom prst="rect">
            <a:avLst/>
          </a:prstGeom>
          <a:noFill/>
        </p:spPr>
        <p:txBody>
          <a:bodyPr wrap="square">
            <a:spAutoFit/>
          </a:bodyPr>
          <a:lstStyle/>
          <a:p>
            <a:r>
              <a:rPr lang="en-US" b="1" i="0" dirty="0">
                <a:solidFill>
                  <a:srgbClr val="000000"/>
                </a:solidFill>
                <a:effectLst/>
              </a:rPr>
              <a:t>Functions are blocks of code / instruction that are designed to do one specific job</a:t>
            </a:r>
            <a:r>
              <a:rPr lang="en-US" b="0" i="0" dirty="0">
                <a:solidFill>
                  <a:srgbClr val="000000"/>
                </a:solidFill>
                <a:effectLst/>
              </a:rPr>
              <a:t>, for example:</a:t>
            </a:r>
          </a:p>
          <a:p>
            <a:endParaRPr lang="en-US" dirty="0">
              <a:solidFill>
                <a:srgbClr val="000000"/>
              </a:solidFill>
            </a:endParaRPr>
          </a:p>
          <a:p>
            <a:pPr marL="742950" lvl="1" indent="-285750">
              <a:buFont typeface="Arial" panose="020B0604020202020204" pitchFamily="34" charset="0"/>
              <a:buChar char="•"/>
            </a:pPr>
            <a:r>
              <a:rPr lang="en-US" b="0" i="0" dirty="0">
                <a:solidFill>
                  <a:srgbClr val="000000"/>
                </a:solidFill>
                <a:effectLst/>
              </a:rPr>
              <a:t>displaying information (texts / plots)</a:t>
            </a:r>
            <a:endParaRPr lang="en-US" dirty="0"/>
          </a:p>
          <a:p>
            <a:pPr marL="742950" lvl="1" indent="-285750">
              <a:buFont typeface="Arial" panose="020B0604020202020204" pitchFamily="34" charset="0"/>
              <a:buChar char="•"/>
            </a:pPr>
            <a:r>
              <a:rPr lang="en-US" b="0" i="0" dirty="0">
                <a:solidFill>
                  <a:srgbClr val="000000"/>
                </a:solidFill>
                <a:effectLst/>
              </a:rPr>
              <a:t>processing data and returning a value or set of values</a:t>
            </a:r>
            <a:endParaRPr lang="en-US" dirty="0"/>
          </a:p>
          <a:p>
            <a:endParaRPr lang="en-ID" dirty="0"/>
          </a:p>
          <a:p>
            <a:endParaRPr lang="en-ID" dirty="0"/>
          </a:p>
          <a:p>
            <a:endParaRPr lang="en-ID" dirty="0"/>
          </a:p>
          <a:p>
            <a:r>
              <a:rPr lang="en-US" b="0" i="0" dirty="0">
                <a:solidFill>
                  <a:srgbClr val="000000"/>
                </a:solidFill>
                <a:effectLst/>
              </a:rPr>
              <a:t>By using a function, we don’t need to type all the same code for the same task repeatedly. Thus, it makes our programs easier to write, read, test, and fix.</a:t>
            </a:r>
            <a:endParaRPr lang="en-ID" dirty="0"/>
          </a:p>
        </p:txBody>
      </p:sp>
    </p:spTree>
    <p:extLst>
      <p:ext uri="{BB962C8B-B14F-4D97-AF65-F5344CB8AC3E}">
        <p14:creationId xmlns:p14="http://schemas.microsoft.com/office/powerpoint/2010/main" val="3664188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30</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2151679" cy="400110"/>
          </a:xfrm>
          <a:prstGeom prst="rect">
            <a:avLst/>
          </a:prstGeom>
          <a:noFill/>
        </p:spPr>
        <p:txBody>
          <a:bodyPr wrap="none" rtlCol="0">
            <a:spAutoFit/>
          </a:bodyPr>
          <a:lstStyle/>
          <a:p>
            <a:r>
              <a:rPr lang="en-US" sz="2000" b="1" dirty="0"/>
              <a:t>Data Preparation</a:t>
            </a:r>
          </a:p>
        </p:txBody>
      </p:sp>
      <p:sp>
        <p:nvSpPr>
          <p:cNvPr id="38" name="Rectangle 1">
            <a:extLst>
              <a:ext uri="{FF2B5EF4-FFF2-40B4-BE49-F238E27FC236}">
                <a16:creationId xmlns:a16="http://schemas.microsoft.com/office/drawing/2014/main" id="{8916A20B-620A-40F4-881A-1325E66ED648}"/>
              </a:ext>
            </a:extLst>
          </p:cNvPr>
          <p:cNvSpPr>
            <a:spLocks noGrp="1" noChangeArrowheads="1"/>
          </p:cNvSpPr>
          <p:nvPr>
            <p:ph idx="1"/>
          </p:nvPr>
        </p:nvSpPr>
        <p:spPr bwMode="auto">
          <a:xfrm>
            <a:off x="1013511" y="1954886"/>
            <a:ext cx="10340289" cy="4299845"/>
          </a:xfrm>
          <a:prstGeom prst="rect">
            <a:avLst/>
          </a:prstGeom>
          <a:noFill/>
          <a:ln>
            <a:noFill/>
          </a:ln>
          <a:effec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We need to ensure that our data is clean and is in a suitable form so our logic is provided with usable data. No matter how good our logic is, if the input data is incorrect, the results will not be reliable! Just like George </a:t>
            </a:r>
            <a:r>
              <a:rPr kumimoji="0" lang="en-US" altLang="en-US" sz="1400" b="0" i="0" u="none" strike="noStrike" cap="none" normalizeH="0" baseline="0" dirty="0" err="1">
                <a:ln>
                  <a:noFill/>
                </a:ln>
                <a:solidFill>
                  <a:schemeClr val="tx1"/>
                </a:solidFill>
                <a:effectLst/>
                <a:latin typeface="+mn-lt"/>
              </a:rPr>
              <a:t>Fuechsel</a:t>
            </a:r>
            <a:r>
              <a:rPr kumimoji="0" lang="en-US" altLang="en-US" sz="1400" b="0" i="0" u="none" strike="noStrike" cap="none" normalizeH="0" baseline="0" dirty="0">
                <a:ln>
                  <a:noFill/>
                </a:ln>
                <a:solidFill>
                  <a:schemeClr val="tx1"/>
                </a:solidFill>
                <a:effectLst/>
                <a:latin typeface="+mn-lt"/>
              </a:rPr>
              <a:t>, an early IBM programmer and instructor, said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rPr>
              <a:t>"Garbage In, Garbage 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Here is the list of some potential issues that we need to consider:</a:t>
            </a:r>
          </a:p>
          <a:p>
            <a:pPr>
              <a:lnSpc>
                <a:spcPct val="100000"/>
              </a:lnSpc>
            </a:pPr>
            <a:r>
              <a:rPr lang="en-US" altLang="en-US" sz="1400" dirty="0">
                <a:latin typeface="+mn-lt"/>
              </a:rPr>
              <a:t>U</a:t>
            </a:r>
            <a:r>
              <a:rPr kumimoji="0" lang="en-US" altLang="en-US" sz="1400" b="0" i="0" u="none" strike="noStrike" cap="none" normalizeH="0" baseline="0" dirty="0">
                <a:ln>
                  <a:noFill/>
                </a:ln>
                <a:solidFill>
                  <a:schemeClr val="tx1"/>
                </a:solidFill>
                <a:effectLst/>
                <a:latin typeface="+mn-lt"/>
              </a:rPr>
              <a:t>nnecessary samples</a:t>
            </a:r>
          </a:p>
          <a:p>
            <a:pPr>
              <a:lnSpc>
                <a:spcPct val="100000"/>
              </a:lnSpc>
            </a:pPr>
            <a:r>
              <a:rPr kumimoji="0" lang="en-US" altLang="en-US" sz="1400" b="0" i="0" u="none" strike="noStrike" cap="none" normalizeH="0" baseline="0" dirty="0">
                <a:ln>
                  <a:noFill/>
                </a:ln>
                <a:solidFill>
                  <a:schemeClr val="tx1"/>
                </a:solidFill>
                <a:effectLst/>
                <a:latin typeface="+mn-lt"/>
              </a:rPr>
              <a:t>Duplicate rows (if any)</a:t>
            </a:r>
          </a:p>
          <a:p>
            <a:pPr>
              <a:lnSpc>
                <a:spcPct val="100000"/>
              </a:lnSpc>
            </a:pPr>
            <a:r>
              <a:rPr kumimoji="0" lang="en-US" altLang="en-US" sz="1400" b="0" i="0" u="none" strike="noStrike" cap="none" normalizeH="0" baseline="0" dirty="0">
                <a:ln>
                  <a:noFill/>
                </a:ln>
                <a:solidFill>
                  <a:schemeClr val="tx1"/>
                </a:solidFill>
                <a:effectLst/>
                <a:latin typeface="+mn-lt"/>
              </a:rPr>
              <a:t>Irrelevant features </a:t>
            </a:r>
          </a:p>
          <a:p>
            <a:pPr>
              <a:lnSpc>
                <a:spcPct val="100000"/>
              </a:lnSpc>
            </a:pPr>
            <a:r>
              <a:rPr lang="en-US" altLang="en-US" sz="1400" dirty="0">
                <a:latin typeface="+mn-lt"/>
              </a:rPr>
              <a:t>The possibility of data leakage</a:t>
            </a:r>
          </a:p>
          <a:p>
            <a:pPr>
              <a:lnSpc>
                <a:spcPct val="100000"/>
              </a:lnSpc>
            </a:pPr>
            <a:r>
              <a:rPr kumimoji="0" lang="en-US" altLang="en-US" sz="1400" b="0" i="0" u="none" strike="noStrike" cap="none" normalizeH="0" baseline="0" dirty="0">
                <a:ln>
                  <a:noFill/>
                </a:ln>
                <a:solidFill>
                  <a:schemeClr val="tx1"/>
                </a:solidFill>
                <a:effectLst/>
                <a:latin typeface="+mn-lt"/>
              </a:rPr>
              <a:t>The practicability (number of null values, number of unique values, etc.)</a:t>
            </a:r>
          </a:p>
          <a:p>
            <a:pPr>
              <a:lnSpc>
                <a:spcPct val="100000"/>
              </a:lnSpc>
            </a:pPr>
            <a:r>
              <a:rPr kumimoji="0" lang="en-US" altLang="en-US" sz="1400" b="0" i="0" u="none" strike="noStrike" cap="none" normalizeH="0" baseline="0" dirty="0">
                <a:ln>
                  <a:noFill/>
                </a:ln>
                <a:solidFill>
                  <a:schemeClr val="tx1"/>
                </a:solidFill>
                <a:effectLst/>
                <a:latin typeface="+mn-lt"/>
              </a:rPr>
              <a:t>The relationship with other features</a:t>
            </a:r>
          </a:p>
          <a:p>
            <a:pPr>
              <a:lnSpc>
                <a:spcPct val="100000"/>
              </a:lnSpc>
            </a:pPr>
            <a:r>
              <a:rPr kumimoji="0" lang="en-US" altLang="en-US" sz="1400" b="0" i="0" u="none" strike="noStrike" cap="none" normalizeH="0" baseline="0" dirty="0">
                <a:ln>
                  <a:noFill/>
                </a:ln>
                <a:solidFill>
                  <a:schemeClr val="tx1"/>
                </a:solidFill>
                <a:effectLst/>
                <a:latin typeface="+mn-lt"/>
              </a:rPr>
              <a:t>Incorrect data types</a:t>
            </a:r>
          </a:p>
          <a:p>
            <a:pPr>
              <a:lnSpc>
                <a:spcPct val="100000"/>
              </a:lnSpc>
            </a:pPr>
            <a:r>
              <a:rPr kumimoji="0" lang="en-US" altLang="en-US" sz="1400" b="0" i="0" u="none" strike="noStrike" cap="none" normalizeH="0" baseline="0" dirty="0">
                <a:ln>
                  <a:noFill/>
                </a:ln>
                <a:solidFill>
                  <a:schemeClr val="tx1"/>
                </a:solidFill>
                <a:effectLst/>
                <a:latin typeface="+mn-lt"/>
              </a:rPr>
              <a:t>Bad-formatted values</a:t>
            </a:r>
          </a:p>
          <a:p>
            <a:pPr>
              <a:lnSpc>
                <a:spcPct val="100000"/>
              </a:lnSpc>
            </a:pPr>
            <a:r>
              <a:rPr kumimoji="0" lang="en-US" altLang="en-US" sz="1400" b="0" i="0" u="none" strike="noStrike" cap="none" normalizeH="0" baseline="0" dirty="0">
                <a:ln>
                  <a:noFill/>
                </a:ln>
                <a:solidFill>
                  <a:schemeClr val="tx1"/>
                </a:solidFill>
                <a:effectLst/>
                <a:latin typeface="+mn-lt"/>
              </a:rPr>
              <a:t>Categorical variables</a:t>
            </a:r>
          </a:p>
          <a:p>
            <a:pPr>
              <a:lnSpc>
                <a:spcPct val="100000"/>
              </a:lnSpc>
            </a:pPr>
            <a:r>
              <a:rPr kumimoji="0" lang="en-US" altLang="en-US" sz="1400" b="0" i="0" u="none" strike="noStrike" cap="none" normalizeH="0" baseline="0" dirty="0">
                <a:ln>
                  <a:noFill/>
                </a:ln>
                <a:solidFill>
                  <a:schemeClr val="tx1"/>
                </a:solidFill>
                <a:effectLst/>
                <a:latin typeface="+mn-lt"/>
              </a:rPr>
              <a:t>Incomplete yet useful features</a:t>
            </a:r>
          </a:p>
          <a:p>
            <a:pPr marL="0" indent="0">
              <a:lnSpc>
                <a:spcPct val="100000"/>
              </a:lnSpc>
              <a:buNone/>
            </a:pPr>
            <a:endParaRPr kumimoji="0" lang="en-US" altLang="en-US" sz="1400" b="0" i="0" u="none" strike="noStrike" cap="none" normalizeH="0" baseline="0" dirty="0">
              <a:ln>
                <a:noFill/>
              </a:ln>
              <a:solidFill>
                <a:schemeClr val="tx1"/>
              </a:solidFill>
              <a:effectLst/>
              <a:latin typeface="+mn-lt"/>
            </a:endParaRPr>
          </a:p>
          <a:p>
            <a:pPr marL="0" indent="0">
              <a:lnSpc>
                <a:spcPct val="100000"/>
              </a:lnSpc>
              <a:buNone/>
            </a:pPr>
            <a:r>
              <a:rPr kumimoji="0" lang="en-US" altLang="en-US" sz="1400" b="0" i="0" u="none" strike="noStrike" cap="none" normalizeH="0" baseline="0" dirty="0">
                <a:ln>
                  <a:noFill/>
                </a:ln>
                <a:solidFill>
                  <a:schemeClr val="tx1"/>
                </a:solidFill>
                <a:effectLst/>
                <a:latin typeface="+mn-lt"/>
              </a:rPr>
              <a:t>Apart from them, </a:t>
            </a:r>
            <a:r>
              <a:rPr kumimoji="0" lang="en-US" altLang="en-US" sz="1400" b="1" i="0" u="none" strike="noStrike" cap="none" normalizeH="0" baseline="0" dirty="0">
                <a:ln>
                  <a:noFill/>
                </a:ln>
                <a:solidFill>
                  <a:schemeClr val="tx1"/>
                </a:solidFill>
                <a:effectLst/>
                <a:latin typeface="+mn-lt"/>
              </a:rPr>
              <a:t>we can also add new features </a:t>
            </a:r>
            <a:r>
              <a:rPr kumimoji="0" lang="en-US" altLang="en-US" sz="1400" b="0" i="0" u="none" strike="noStrike" cap="none" normalizeH="0" baseline="0" dirty="0">
                <a:ln>
                  <a:noFill/>
                </a:ln>
                <a:solidFill>
                  <a:schemeClr val="tx1"/>
                </a:solidFill>
                <a:effectLst/>
                <a:latin typeface="+mn-lt"/>
              </a:rPr>
              <a:t>in this step.</a:t>
            </a:r>
          </a:p>
        </p:txBody>
      </p:sp>
    </p:spTree>
    <p:extLst>
      <p:ext uri="{BB962C8B-B14F-4D97-AF65-F5344CB8AC3E}">
        <p14:creationId xmlns:p14="http://schemas.microsoft.com/office/powerpoint/2010/main" val="3716711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31</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2151679" cy="400110"/>
          </a:xfrm>
          <a:prstGeom prst="rect">
            <a:avLst/>
          </a:prstGeom>
          <a:noFill/>
        </p:spPr>
        <p:txBody>
          <a:bodyPr wrap="none" rtlCol="0">
            <a:spAutoFit/>
          </a:bodyPr>
          <a:lstStyle/>
          <a:p>
            <a:r>
              <a:rPr lang="en-US" sz="2000" b="1" dirty="0"/>
              <a:t>Data Preparation</a:t>
            </a:r>
          </a:p>
        </p:txBody>
      </p:sp>
      <p:sp>
        <p:nvSpPr>
          <p:cNvPr id="38" name="Rectangle 1">
            <a:extLst>
              <a:ext uri="{FF2B5EF4-FFF2-40B4-BE49-F238E27FC236}">
                <a16:creationId xmlns:a16="http://schemas.microsoft.com/office/drawing/2014/main" id="{8916A20B-620A-40F4-881A-1325E66ED648}"/>
              </a:ext>
            </a:extLst>
          </p:cNvPr>
          <p:cNvSpPr>
            <a:spLocks noGrp="1" noChangeArrowheads="1"/>
          </p:cNvSpPr>
          <p:nvPr>
            <p:ph idx="1"/>
          </p:nvPr>
        </p:nvSpPr>
        <p:spPr bwMode="auto">
          <a:xfrm>
            <a:off x="1013511" y="1970962"/>
            <a:ext cx="10340289" cy="637303"/>
          </a:xfrm>
          <a:prstGeom prst="rect">
            <a:avLst/>
          </a:prstGeom>
          <a:noFill/>
          <a:ln>
            <a:noFill/>
          </a:ln>
          <a:effec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rPr>
              <a:t>Encoding Categorical Variables : </a:t>
            </a:r>
            <a:r>
              <a:rPr lang="en-US" altLang="en-US" sz="1400" dirty="0">
                <a:latin typeface="+mn-lt"/>
              </a:rPr>
              <a:t>used to convert categorical data into a numerical format that machine learning algorithms can process.</a:t>
            </a:r>
          </a:p>
        </p:txBody>
      </p:sp>
      <p:sp>
        <p:nvSpPr>
          <p:cNvPr id="2" name="Rectangle 1">
            <a:extLst>
              <a:ext uri="{FF2B5EF4-FFF2-40B4-BE49-F238E27FC236}">
                <a16:creationId xmlns:a16="http://schemas.microsoft.com/office/drawing/2014/main" id="{1C80B259-AC3F-715E-ECCF-68AFB8241D11}"/>
              </a:ext>
            </a:extLst>
          </p:cNvPr>
          <p:cNvSpPr txBox="1">
            <a:spLocks noChangeArrowheads="1"/>
          </p:cNvSpPr>
          <p:nvPr/>
        </p:nvSpPr>
        <p:spPr bwMode="auto">
          <a:xfrm>
            <a:off x="1013511" y="2707349"/>
            <a:ext cx="4114800" cy="3222627"/>
          </a:xfrm>
          <a:prstGeom prst="rect">
            <a:avLst/>
          </a:prstGeom>
          <a:noFill/>
          <a:ln>
            <a:noFill/>
          </a:ln>
          <a:effectLst/>
        </p:spPr>
        <p:txBody>
          <a:bodyPr vert="horz" wrap="square" lIns="91440" tIns="45720" rIns="91440" bIns="15870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400" b="1" dirty="0">
                <a:latin typeface="+mn-lt"/>
              </a:rPr>
              <a:t>Label encoding </a:t>
            </a:r>
          </a:p>
          <a:p>
            <a:pPr marL="0" indent="0">
              <a:lnSpc>
                <a:spcPct val="100000"/>
              </a:lnSpc>
              <a:buFontTx/>
              <a:buNone/>
            </a:pPr>
            <a:endParaRPr lang="en-US" altLang="en-US" sz="1400" b="1" dirty="0">
              <a:latin typeface="+mn-lt"/>
            </a:endParaRPr>
          </a:p>
          <a:p>
            <a:pPr marL="0" indent="0">
              <a:lnSpc>
                <a:spcPct val="100000"/>
              </a:lnSpc>
              <a:buFontTx/>
              <a:buNone/>
            </a:pPr>
            <a:r>
              <a:rPr lang="en-US" altLang="en-US" sz="1400" dirty="0">
                <a:latin typeface="+mn-lt"/>
              </a:rPr>
              <a:t>involves converting each categorical value into a unique integer (alphabetically). </a:t>
            </a:r>
          </a:p>
          <a:p>
            <a:pPr>
              <a:lnSpc>
                <a:spcPct val="100000"/>
              </a:lnSpc>
              <a:buFontTx/>
              <a:buChar char="-"/>
            </a:pPr>
            <a:r>
              <a:rPr lang="en-US" altLang="en-US" sz="1400" dirty="0">
                <a:latin typeface="+mn-lt"/>
              </a:rPr>
              <a:t>Red : 2</a:t>
            </a:r>
          </a:p>
          <a:p>
            <a:pPr>
              <a:lnSpc>
                <a:spcPct val="100000"/>
              </a:lnSpc>
              <a:buFontTx/>
              <a:buChar char="-"/>
            </a:pPr>
            <a:r>
              <a:rPr lang="en-US" altLang="en-US" sz="1400" dirty="0">
                <a:latin typeface="+mn-lt"/>
              </a:rPr>
              <a:t>Green : 1</a:t>
            </a:r>
          </a:p>
          <a:p>
            <a:pPr>
              <a:lnSpc>
                <a:spcPct val="100000"/>
              </a:lnSpc>
              <a:buFontTx/>
              <a:buChar char="-"/>
            </a:pPr>
            <a:r>
              <a:rPr lang="en-US" altLang="en-US" sz="1400" dirty="0">
                <a:latin typeface="+mn-lt"/>
              </a:rPr>
              <a:t>Blue : 0</a:t>
            </a:r>
          </a:p>
          <a:p>
            <a:pPr>
              <a:lnSpc>
                <a:spcPct val="100000"/>
              </a:lnSpc>
              <a:buFontTx/>
              <a:buChar char="-"/>
            </a:pPr>
            <a:endParaRPr lang="en-US" altLang="en-US" sz="1400" dirty="0">
              <a:latin typeface="+mn-lt"/>
            </a:endParaRPr>
          </a:p>
          <a:p>
            <a:pPr>
              <a:lnSpc>
                <a:spcPct val="100000"/>
              </a:lnSpc>
              <a:buFontTx/>
              <a:buChar char="-"/>
            </a:pPr>
            <a:endParaRPr lang="en-US" altLang="en-US" sz="1400" dirty="0">
              <a:latin typeface="+mn-lt"/>
            </a:endParaRPr>
          </a:p>
          <a:p>
            <a:pPr marL="0" indent="0">
              <a:lnSpc>
                <a:spcPct val="100000"/>
              </a:lnSpc>
              <a:buNone/>
            </a:pPr>
            <a:r>
              <a:rPr lang="en-US" altLang="en-US" sz="1400" b="1" dirty="0">
                <a:latin typeface="+mn-lt"/>
              </a:rPr>
              <a:t>Pros &amp; Cons</a:t>
            </a:r>
          </a:p>
          <a:p>
            <a:pPr marL="0" indent="0">
              <a:lnSpc>
                <a:spcPct val="100000"/>
              </a:lnSpc>
              <a:buNone/>
            </a:pPr>
            <a:r>
              <a:rPr lang="en-US" altLang="en-US" sz="1400" dirty="0">
                <a:latin typeface="+mn-lt"/>
              </a:rPr>
              <a:t>P : simple and quick to implement</a:t>
            </a:r>
          </a:p>
          <a:p>
            <a:pPr marL="0" indent="0">
              <a:lnSpc>
                <a:spcPct val="100000"/>
              </a:lnSpc>
              <a:buNone/>
            </a:pPr>
            <a:r>
              <a:rPr lang="en-US" altLang="en-US" sz="1400" dirty="0">
                <a:latin typeface="+mn-lt"/>
              </a:rPr>
              <a:t>P : Requires less memory</a:t>
            </a:r>
          </a:p>
          <a:p>
            <a:pPr marL="0" indent="0">
              <a:lnSpc>
                <a:spcPct val="100000"/>
              </a:lnSpc>
              <a:buNone/>
            </a:pPr>
            <a:r>
              <a:rPr lang="en-US" altLang="en-US" sz="1400" dirty="0">
                <a:latin typeface="+mn-lt"/>
              </a:rPr>
              <a:t>C : can create implicit ordinal relationship between categories</a:t>
            </a:r>
          </a:p>
        </p:txBody>
      </p:sp>
      <p:sp>
        <p:nvSpPr>
          <p:cNvPr id="9" name="Rectangle 1">
            <a:extLst>
              <a:ext uri="{FF2B5EF4-FFF2-40B4-BE49-F238E27FC236}">
                <a16:creationId xmlns:a16="http://schemas.microsoft.com/office/drawing/2014/main" id="{05E677A7-1958-D13C-1B69-435F06DAFD86}"/>
              </a:ext>
            </a:extLst>
          </p:cNvPr>
          <p:cNvSpPr txBox="1">
            <a:spLocks noChangeArrowheads="1"/>
          </p:cNvSpPr>
          <p:nvPr/>
        </p:nvSpPr>
        <p:spPr bwMode="auto">
          <a:xfrm>
            <a:off x="6183655" y="2707349"/>
            <a:ext cx="5863202" cy="3438070"/>
          </a:xfrm>
          <a:prstGeom prst="rect">
            <a:avLst/>
          </a:prstGeom>
          <a:noFill/>
          <a:ln>
            <a:noFill/>
          </a:ln>
          <a:effectLst/>
        </p:spPr>
        <p:txBody>
          <a:bodyPr vert="horz" wrap="square" lIns="91440" tIns="45720" rIns="91440" bIns="15870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400" b="1" dirty="0">
                <a:latin typeface="+mn-lt"/>
              </a:rPr>
              <a:t>One-hot encoding </a:t>
            </a:r>
          </a:p>
          <a:p>
            <a:pPr marL="0" indent="0">
              <a:lnSpc>
                <a:spcPct val="100000"/>
              </a:lnSpc>
              <a:buFontTx/>
              <a:buNone/>
            </a:pPr>
            <a:endParaRPr lang="en-US" altLang="en-US" sz="1400" b="1" dirty="0">
              <a:latin typeface="+mn-lt"/>
            </a:endParaRPr>
          </a:p>
          <a:p>
            <a:pPr marL="0" indent="0">
              <a:lnSpc>
                <a:spcPct val="100000"/>
              </a:lnSpc>
              <a:buFontTx/>
              <a:buNone/>
            </a:pPr>
            <a:r>
              <a:rPr lang="en-US" altLang="en-US" sz="1400" dirty="0">
                <a:latin typeface="+mn-lt"/>
              </a:rPr>
              <a:t>involves converting each categorical value into a binary vector. Each category is represented by a vector with all values set to 0 except for the index corresponding to that category, which is set to 1. </a:t>
            </a:r>
          </a:p>
          <a:p>
            <a:pPr>
              <a:lnSpc>
                <a:spcPct val="100000"/>
              </a:lnSpc>
              <a:buFontTx/>
              <a:buChar char="-"/>
            </a:pPr>
            <a:r>
              <a:rPr lang="en-US" altLang="en-US" sz="1400" dirty="0">
                <a:latin typeface="+mn-lt"/>
              </a:rPr>
              <a:t>Red : [1, 0, 0]</a:t>
            </a:r>
          </a:p>
          <a:p>
            <a:pPr>
              <a:lnSpc>
                <a:spcPct val="100000"/>
              </a:lnSpc>
              <a:buFontTx/>
              <a:buChar char="-"/>
            </a:pPr>
            <a:r>
              <a:rPr lang="en-US" altLang="en-US" sz="1400" dirty="0">
                <a:latin typeface="+mn-lt"/>
              </a:rPr>
              <a:t>Green : [0, 1, 0]</a:t>
            </a:r>
          </a:p>
          <a:p>
            <a:pPr>
              <a:lnSpc>
                <a:spcPct val="100000"/>
              </a:lnSpc>
              <a:buFontTx/>
              <a:buChar char="-"/>
            </a:pPr>
            <a:r>
              <a:rPr lang="en-US" altLang="en-US" sz="1400" dirty="0">
                <a:latin typeface="+mn-lt"/>
              </a:rPr>
              <a:t>Blue : [0, 0, 1]</a:t>
            </a:r>
          </a:p>
          <a:p>
            <a:pPr>
              <a:lnSpc>
                <a:spcPct val="100000"/>
              </a:lnSpc>
              <a:buFontTx/>
              <a:buChar char="-"/>
            </a:pPr>
            <a:endParaRPr lang="en-US" altLang="en-US" sz="1400" dirty="0">
              <a:latin typeface="+mn-lt"/>
            </a:endParaRPr>
          </a:p>
          <a:p>
            <a:pPr marL="0" indent="0">
              <a:lnSpc>
                <a:spcPct val="100000"/>
              </a:lnSpc>
              <a:buNone/>
            </a:pPr>
            <a:r>
              <a:rPr lang="en-US" altLang="en-US" sz="1400" b="1" dirty="0">
                <a:latin typeface="+mn-lt"/>
              </a:rPr>
              <a:t>Pros &amp; Cons</a:t>
            </a:r>
          </a:p>
          <a:p>
            <a:pPr marL="0" indent="0">
              <a:lnSpc>
                <a:spcPct val="100000"/>
              </a:lnSpc>
              <a:buNone/>
            </a:pPr>
            <a:r>
              <a:rPr lang="en-US" altLang="en-US" sz="1400" dirty="0">
                <a:latin typeface="+mn-lt"/>
              </a:rPr>
              <a:t>P : Avoids the problem of implying any ordinal relationship between categories.</a:t>
            </a:r>
          </a:p>
          <a:p>
            <a:pPr marL="0" indent="0">
              <a:lnSpc>
                <a:spcPct val="100000"/>
              </a:lnSpc>
              <a:buNone/>
            </a:pPr>
            <a:r>
              <a:rPr lang="en-US" altLang="en-US" sz="1400" dirty="0">
                <a:latin typeface="+mn-lt"/>
              </a:rPr>
              <a:t>P : More suitable for algorithms that can't handle categorical data directly.</a:t>
            </a:r>
          </a:p>
          <a:p>
            <a:pPr marL="0" indent="0">
              <a:lnSpc>
                <a:spcPct val="100000"/>
              </a:lnSpc>
              <a:buNone/>
            </a:pPr>
            <a:r>
              <a:rPr lang="en-US" altLang="en-US" sz="1400" dirty="0">
                <a:latin typeface="+mn-lt"/>
              </a:rPr>
              <a:t>C : Can result in a high-dimensional feature space, which may lead to increased memory usage and computational cost.</a:t>
            </a:r>
          </a:p>
        </p:txBody>
      </p:sp>
    </p:spTree>
    <p:extLst>
      <p:ext uri="{BB962C8B-B14F-4D97-AF65-F5344CB8AC3E}">
        <p14:creationId xmlns:p14="http://schemas.microsoft.com/office/powerpoint/2010/main" val="39742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32</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4281493" cy="369332"/>
          </a:xfrm>
          <a:prstGeom prst="rect">
            <a:avLst/>
          </a:prstGeom>
          <a:noFill/>
        </p:spPr>
        <p:txBody>
          <a:bodyPr wrap="none" rtlCol="0">
            <a:spAutoFit/>
          </a:bodyPr>
          <a:lstStyle/>
          <a:p>
            <a:r>
              <a:rPr lang="en-US" b="1" dirty="0"/>
              <a:t>Training, validation, and testing dataset</a:t>
            </a:r>
          </a:p>
        </p:txBody>
      </p:sp>
      <p:graphicFrame>
        <p:nvGraphicFramePr>
          <p:cNvPr id="2" name="Table 2">
            <a:extLst>
              <a:ext uri="{FF2B5EF4-FFF2-40B4-BE49-F238E27FC236}">
                <a16:creationId xmlns:a16="http://schemas.microsoft.com/office/drawing/2014/main" id="{D887590F-68EE-4862-9A9E-4EC93126BBD4}"/>
              </a:ext>
            </a:extLst>
          </p:cNvPr>
          <p:cNvGraphicFramePr>
            <a:graphicFrameLocks noGrp="1"/>
          </p:cNvGraphicFramePr>
          <p:nvPr/>
        </p:nvGraphicFramePr>
        <p:xfrm>
          <a:off x="1678645" y="2388640"/>
          <a:ext cx="2094233" cy="2595880"/>
        </p:xfrm>
        <a:graphic>
          <a:graphicData uri="http://schemas.openxmlformats.org/drawingml/2006/table">
            <a:tbl>
              <a:tblPr firstRow="1" bandRow="1">
                <a:tableStyleId>{5C22544A-7EE6-4342-B048-85BDC9FD1C3A}</a:tableStyleId>
              </a:tblPr>
              <a:tblGrid>
                <a:gridCol w="362268">
                  <a:extLst>
                    <a:ext uri="{9D8B030D-6E8A-4147-A177-3AD203B41FA5}">
                      <a16:colId xmlns:a16="http://schemas.microsoft.com/office/drawing/2014/main" val="3377650542"/>
                    </a:ext>
                  </a:extLst>
                </a:gridCol>
                <a:gridCol w="362268">
                  <a:extLst>
                    <a:ext uri="{9D8B030D-6E8A-4147-A177-3AD203B41FA5}">
                      <a16:colId xmlns:a16="http://schemas.microsoft.com/office/drawing/2014/main" val="1150297540"/>
                    </a:ext>
                  </a:extLst>
                </a:gridCol>
                <a:gridCol w="362268">
                  <a:extLst>
                    <a:ext uri="{9D8B030D-6E8A-4147-A177-3AD203B41FA5}">
                      <a16:colId xmlns:a16="http://schemas.microsoft.com/office/drawing/2014/main" val="3884876785"/>
                    </a:ext>
                  </a:extLst>
                </a:gridCol>
                <a:gridCol w="362268">
                  <a:extLst>
                    <a:ext uri="{9D8B030D-6E8A-4147-A177-3AD203B41FA5}">
                      <a16:colId xmlns:a16="http://schemas.microsoft.com/office/drawing/2014/main" val="3698150851"/>
                    </a:ext>
                  </a:extLst>
                </a:gridCol>
                <a:gridCol w="362268">
                  <a:extLst>
                    <a:ext uri="{9D8B030D-6E8A-4147-A177-3AD203B41FA5}">
                      <a16:colId xmlns:a16="http://schemas.microsoft.com/office/drawing/2014/main" val="1930662393"/>
                    </a:ext>
                  </a:extLst>
                </a:gridCol>
                <a:gridCol w="282893">
                  <a:extLst>
                    <a:ext uri="{9D8B030D-6E8A-4147-A177-3AD203B41FA5}">
                      <a16:colId xmlns:a16="http://schemas.microsoft.com/office/drawing/2014/main" val="2631929648"/>
                    </a:ext>
                  </a:extLst>
                </a:gridCol>
              </a:tblGrid>
              <a:tr h="370840">
                <a:tc>
                  <a:txBody>
                    <a:bodyPr/>
                    <a:lstStyle/>
                    <a:p>
                      <a:r>
                        <a:rPr lang="en-US" sz="1200" b="0" dirty="0"/>
                        <a:t>x0</a:t>
                      </a:r>
                    </a:p>
                  </a:txBody>
                  <a:tcPr/>
                </a:tc>
                <a:tc>
                  <a:txBody>
                    <a:bodyPr/>
                    <a:lstStyle/>
                    <a:p>
                      <a:r>
                        <a:rPr lang="en-US" sz="1200" b="0" dirty="0"/>
                        <a:t>x1</a:t>
                      </a:r>
                    </a:p>
                  </a:txBody>
                  <a:tcPr/>
                </a:tc>
                <a:tc>
                  <a:txBody>
                    <a:bodyPr/>
                    <a:lstStyle/>
                    <a:p>
                      <a:r>
                        <a:rPr lang="en-US" sz="1200" b="0" dirty="0"/>
                        <a:t>x2</a:t>
                      </a:r>
                    </a:p>
                  </a:txBody>
                  <a:tcPr/>
                </a:tc>
                <a:tc>
                  <a:txBody>
                    <a:bodyPr/>
                    <a:lstStyle/>
                    <a:p>
                      <a:r>
                        <a:rPr lang="en-US" sz="1200" b="0" dirty="0"/>
                        <a:t>x3</a:t>
                      </a:r>
                    </a:p>
                  </a:txBody>
                  <a:tcPr/>
                </a:tc>
                <a:tc>
                  <a:txBody>
                    <a:bodyPr/>
                    <a:lstStyle/>
                    <a:p>
                      <a:r>
                        <a:rPr lang="en-US" sz="1200" b="0" dirty="0"/>
                        <a:t>x4</a:t>
                      </a:r>
                    </a:p>
                  </a:txBody>
                  <a:tcPr/>
                </a:tc>
                <a:tc>
                  <a:txBody>
                    <a:bodyPr/>
                    <a:lstStyle/>
                    <a:p>
                      <a:r>
                        <a:rPr lang="en-US" sz="1200" b="0" dirty="0"/>
                        <a:t>y</a:t>
                      </a:r>
                    </a:p>
                  </a:txBody>
                  <a:tcPr/>
                </a:tc>
                <a:extLst>
                  <a:ext uri="{0D108BD9-81ED-4DB2-BD59-A6C34878D82A}">
                    <a16:rowId xmlns:a16="http://schemas.microsoft.com/office/drawing/2014/main" val="2772420384"/>
                  </a:ext>
                </a:extLst>
              </a:tr>
              <a:tr h="370840">
                <a:tc>
                  <a:txBody>
                    <a:bodyPr/>
                    <a:lstStyle/>
                    <a:p>
                      <a:endParaRPr lang="en-US" sz="1200" b="0" dirty="0"/>
                    </a:p>
                  </a:txBody>
                  <a:tcPr/>
                </a:tc>
                <a:tc>
                  <a:txBody>
                    <a:bodyPr/>
                    <a:lstStyle/>
                    <a:p>
                      <a:endParaRPr lang="en-US" sz="1200" b="0" dirty="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820359948"/>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1929507478"/>
                  </a:ext>
                </a:extLst>
              </a:tr>
              <a:tr h="370840">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4264368739"/>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246973432"/>
                  </a:ext>
                </a:extLst>
              </a:tr>
              <a:tr h="370840">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940745753"/>
                  </a:ext>
                </a:extLst>
              </a:tr>
              <a:tr h="370840">
                <a:tc>
                  <a:txBody>
                    <a:bodyPr/>
                    <a:lstStyle/>
                    <a:p>
                      <a:endParaRPr lang="en-US" sz="1200" b="0"/>
                    </a:p>
                  </a:txBody>
                  <a:tcPr/>
                </a:tc>
                <a:tc>
                  <a:txBody>
                    <a:bodyPr/>
                    <a:lstStyle/>
                    <a:p>
                      <a:endParaRPr lang="en-US" sz="1200" b="0" dirty="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2319094739"/>
                  </a:ext>
                </a:extLst>
              </a:tr>
            </a:tbl>
          </a:graphicData>
        </a:graphic>
      </p:graphicFrame>
      <p:graphicFrame>
        <p:nvGraphicFramePr>
          <p:cNvPr id="15" name="Table 2">
            <a:extLst>
              <a:ext uri="{FF2B5EF4-FFF2-40B4-BE49-F238E27FC236}">
                <a16:creationId xmlns:a16="http://schemas.microsoft.com/office/drawing/2014/main" id="{F6C29755-1879-966B-511C-A7A2D7F7EE54}"/>
              </a:ext>
            </a:extLst>
          </p:cNvPr>
          <p:cNvGraphicFramePr>
            <a:graphicFrameLocks noGrp="1"/>
          </p:cNvGraphicFramePr>
          <p:nvPr/>
        </p:nvGraphicFramePr>
        <p:xfrm>
          <a:off x="5391728" y="2402659"/>
          <a:ext cx="2094233" cy="1112520"/>
        </p:xfrm>
        <a:graphic>
          <a:graphicData uri="http://schemas.openxmlformats.org/drawingml/2006/table">
            <a:tbl>
              <a:tblPr firstRow="1" bandRow="1">
                <a:tableStyleId>{5C22544A-7EE6-4342-B048-85BDC9FD1C3A}</a:tableStyleId>
              </a:tblPr>
              <a:tblGrid>
                <a:gridCol w="362268">
                  <a:extLst>
                    <a:ext uri="{9D8B030D-6E8A-4147-A177-3AD203B41FA5}">
                      <a16:colId xmlns:a16="http://schemas.microsoft.com/office/drawing/2014/main" val="3377650542"/>
                    </a:ext>
                  </a:extLst>
                </a:gridCol>
                <a:gridCol w="362268">
                  <a:extLst>
                    <a:ext uri="{9D8B030D-6E8A-4147-A177-3AD203B41FA5}">
                      <a16:colId xmlns:a16="http://schemas.microsoft.com/office/drawing/2014/main" val="1150297540"/>
                    </a:ext>
                  </a:extLst>
                </a:gridCol>
                <a:gridCol w="362268">
                  <a:extLst>
                    <a:ext uri="{9D8B030D-6E8A-4147-A177-3AD203B41FA5}">
                      <a16:colId xmlns:a16="http://schemas.microsoft.com/office/drawing/2014/main" val="3884876785"/>
                    </a:ext>
                  </a:extLst>
                </a:gridCol>
                <a:gridCol w="362268">
                  <a:extLst>
                    <a:ext uri="{9D8B030D-6E8A-4147-A177-3AD203B41FA5}">
                      <a16:colId xmlns:a16="http://schemas.microsoft.com/office/drawing/2014/main" val="3698150851"/>
                    </a:ext>
                  </a:extLst>
                </a:gridCol>
                <a:gridCol w="362268">
                  <a:extLst>
                    <a:ext uri="{9D8B030D-6E8A-4147-A177-3AD203B41FA5}">
                      <a16:colId xmlns:a16="http://schemas.microsoft.com/office/drawing/2014/main" val="1930662393"/>
                    </a:ext>
                  </a:extLst>
                </a:gridCol>
                <a:gridCol w="282893">
                  <a:extLst>
                    <a:ext uri="{9D8B030D-6E8A-4147-A177-3AD203B41FA5}">
                      <a16:colId xmlns:a16="http://schemas.microsoft.com/office/drawing/2014/main" val="2631929648"/>
                    </a:ext>
                  </a:extLst>
                </a:gridCol>
              </a:tblGrid>
              <a:tr h="370840">
                <a:tc>
                  <a:txBody>
                    <a:bodyPr/>
                    <a:lstStyle/>
                    <a:p>
                      <a:r>
                        <a:rPr lang="en-US" sz="1200" b="0"/>
                        <a:t>x0</a:t>
                      </a:r>
                      <a:endParaRPr lang="en-US" sz="1200" b="0" dirty="0"/>
                    </a:p>
                  </a:txBody>
                  <a:tcPr/>
                </a:tc>
                <a:tc>
                  <a:txBody>
                    <a:bodyPr/>
                    <a:lstStyle/>
                    <a:p>
                      <a:r>
                        <a:rPr lang="en-US" sz="1200" b="0"/>
                        <a:t>x1</a:t>
                      </a:r>
                      <a:endParaRPr lang="en-US" sz="1200" b="0" dirty="0"/>
                    </a:p>
                  </a:txBody>
                  <a:tcPr/>
                </a:tc>
                <a:tc>
                  <a:txBody>
                    <a:bodyPr/>
                    <a:lstStyle/>
                    <a:p>
                      <a:r>
                        <a:rPr lang="en-US" sz="1200" b="0"/>
                        <a:t>x2</a:t>
                      </a:r>
                      <a:endParaRPr lang="en-US" sz="1200" b="0" dirty="0"/>
                    </a:p>
                  </a:txBody>
                  <a:tcPr/>
                </a:tc>
                <a:tc>
                  <a:txBody>
                    <a:bodyPr/>
                    <a:lstStyle/>
                    <a:p>
                      <a:r>
                        <a:rPr lang="en-US" sz="1200" b="0"/>
                        <a:t>x3</a:t>
                      </a:r>
                      <a:endParaRPr lang="en-US" sz="1200" b="0" dirty="0"/>
                    </a:p>
                  </a:txBody>
                  <a:tcPr/>
                </a:tc>
                <a:tc>
                  <a:txBody>
                    <a:bodyPr/>
                    <a:lstStyle/>
                    <a:p>
                      <a:r>
                        <a:rPr lang="en-US" sz="1200" b="0"/>
                        <a:t>x4</a:t>
                      </a:r>
                      <a:endParaRPr lang="en-US" sz="1200" b="0" dirty="0"/>
                    </a:p>
                  </a:txBody>
                  <a:tcPr/>
                </a:tc>
                <a:tc>
                  <a:txBody>
                    <a:bodyPr/>
                    <a:lstStyle/>
                    <a:p>
                      <a:r>
                        <a:rPr lang="en-US" sz="1200" b="0" dirty="0"/>
                        <a:t>y</a:t>
                      </a:r>
                    </a:p>
                  </a:txBody>
                  <a:tcPr/>
                </a:tc>
                <a:extLst>
                  <a:ext uri="{0D108BD9-81ED-4DB2-BD59-A6C34878D82A}">
                    <a16:rowId xmlns:a16="http://schemas.microsoft.com/office/drawing/2014/main" val="2772420384"/>
                  </a:ext>
                </a:extLst>
              </a:tr>
              <a:tr h="370840">
                <a:tc>
                  <a:txBody>
                    <a:bodyPr/>
                    <a:lstStyle/>
                    <a:p>
                      <a:endParaRPr lang="en-US" sz="1200" b="0" dirty="0"/>
                    </a:p>
                  </a:txBody>
                  <a:tcPr/>
                </a:tc>
                <a:tc>
                  <a:txBody>
                    <a:bodyPr/>
                    <a:lstStyle/>
                    <a:p>
                      <a:endParaRPr lang="en-US" sz="1200" b="0" dirty="0"/>
                    </a:p>
                  </a:txBody>
                  <a:tcPr/>
                </a:tc>
                <a:tc>
                  <a:txBody>
                    <a:bodyPr/>
                    <a:lstStyle/>
                    <a:p>
                      <a:endParaRPr lang="en-US" sz="1200" b="0" dirty="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820359948"/>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1929507478"/>
                  </a:ext>
                </a:extLst>
              </a:tr>
            </a:tbl>
          </a:graphicData>
        </a:graphic>
      </p:graphicFrame>
      <p:graphicFrame>
        <p:nvGraphicFramePr>
          <p:cNvPr id="25" name="Table 2">
            <a:extLst>
              <a:ext uri="{FF2B5EF4-FFF2-40B4-BE49-F238E27FC236}">
                <a16:creationId xmlns:a16="http://schemas.microsoft.com/office/drawing/2014/main" id="{85AA01BA-6AF7-B74F-C291-63083A407492}"/>
              </a:ext>
            </a:extLst>
          </p:cNvPr>
          <p:cNvGraphicFramePr>
            <a:graphicFrameLocks noGrp="1"/>
          </p:cNvGraphicFramePr>
          <p:nvPr/>
        </p:nvGraphicFramePr>
        <p:xfrm>
          <a:off x="9317083" y="2402659"/>
          <a:ext cx="2094233" cy="1112520"/>
        </p:xfrm>
        <a:graphic>
          <a:graphicData uri="http://schemas.openxmlformats.org/drawingml/2006/table">
            <a:tbl>
              <a:tblPr firstRow="1" bandRow="1">
                <a:tableStyleId>{5C22544A-7EE6-4342-B048-85BDC9FD1C3A}</a:tableStyleId>
              </a:tblPr>
              <a:tblGrid>
                <a:gridCol w="362268">
                  <a:extLst>
                    <a:ext uri="{9D8B030D-6E8A-4147-A177-3AD203B41FA5}">
                      <a16:colId xmlns:a16="http://schemas.microsoft.com/office/drawing/2014/main" val="3377650542"/>
                    </a:ext>
                  </a:extLst>
                </a:gridCol>
                <a:gridCol w="362268">
                  <a:extLst>
                    <a:ext uri="{9D8B030D-6E8A-4147-A177-3AD203B41FA5}">
                      <a16:colId xmlns:a16="http://schemas.microsoft.com/office/drawing/2014/main" val="1150297540"/>
                    </a:ext>
                  </a:extLst>
                </a:gridCol>
                <a:gridCol w="362268">
                  <a:extLst>
                    <a:ext uri="{9D8B030D-6E8A-4147-A177-3AD203B41FA5}">
                      <a16:colId xmlns:a16="http://schemas.microsoft.com/office/drawing/2014/main" val="3884876785"/>
                    </a:ext>
                  </a:extLst>
                </a:gridCol>
                <a:gridCol w="362268">
                  <a:extLst>
                    <a:ext uri="{9D8B030D-6E8A-4147-A177-3AD203B41FA5}">
                      <a16:colId xmlns:a16="http://schemas.microsoft.com/office/drawing/2014/main" val="3698150851"/>
                    </a:ext>
                  </a:extLst>
                </a:gridCol>
                <a:gridCol w="362268">
                  <a:extLst>
                    <a:ext uri="{9D8B030D-6E8A-4147-A177-3AD203B41FA5}">
                      <a16:colId xmlns:a16="http://schemas.microsoft.com/office/drawing/2014/main" val="1930662393"/>
                    </a:ext>
                  </a:extLst>
                </a:gridCol>
                <a:gridCol w="282893">
                  <a:extLst>
                    <a:ext uri="{9D8B030D-6E8A-4147-A177-3AD203B41FA5}">
                      <a16:colId xmlns:a16="http://schemas.microsoft.com/office/drawing/2014/main" val="2631929648"/>
                    </a:ext>
                  </a:extLst>
                </a:gridCol>
              </a:tblGrid>
              <a:tr h="370840">
                <a:tc>
                  <a:txBody>
                    <a:bodyPr/>
                    <a:lstStyle/>
                    <a:p>
                      <a:r>
                        <a:rPr lang="en-US" sz="1200" b="0"/>
                        <a:t>x0</a:t>
                      </a:r>
                      <a:endParaRPr lang="en-US" sz="1200" b="0" dirty="0"/>
                    </a:p>
                  </a:txBody>
                  <a:tcPr/>
                </a:tc>
                <a:tc>
                  <a:txBody>
                    <a:bodyPr/>
                    <a:lstStyle/>
                    <a:p>
                      <a:r>
                        <a:rPr lang="en-US" sz="1200" b="0"/>
                        <a:t>x1</a:t>
                      </a:r>
                      <a:endParaRPr lang="en-US" sz="1200" b="0" dirty="0"/>
                    </a:p>
                  </a:txBody>
                  <a:tcPr/>
                </a:tc>
                <a:tc>
                  <a:txBody>
                    <a:bodyPr/>
                    <a:lstStyle/>
                    <a:p>
                      <a:r>
                        <a:rPr lang="en-US" sz="1200" b="0"/>
                        <a:t>x2</a:t>
                      </a:r>
                      <a:endParaRPr lang="en-US" sz="1200" b="0" dirty="0"/>
                    </a:p>
                  </a:txBody>
                  <a:tcPr/>
                </a:tc>
                <a:tc>
                  <a:txBody>
                    <a:bodyPr/>
                    <a:lstStyle/>
                    <a:p>
                      <a:r>
                        <a:rPr lang="en-US" sz="1200" b="0"/>
                        <a:t>x3</a:t>
                      </a:r>
                      <a:endParaRPr lang="en-US" sz="1200" b="0" dirty="0"/>
                    </a:p>
                  </a:txBody>
                  <a:tcPr/>
                </a:tc>
                <a:tc>
                  <a:txBody>
                    <a:bodyPr/>
                    <a:lstStyle/>
                    <a:p>
                      <a:r>
                        <a:rPr lang="en-US" sz="1200" b="0"/>
                        <a:t>x4</a:t>
                      </a:r>
                      <a:endParaRPr lang="en-US" sz="1200" b="0" dirty="0"/>
                    </a:p>
                  </a:txBody>
                  <a:tcPr/>
                </a:tc>
                <a:tc>
                  <a:txBody>
                    <a:bodyPr/>
                    <a:lstStyle/>
                    <a:p>
                      <a:r>
                        <a:rPr lang="en-US" sz="1200" b="0" dirty="0"/>
                        <a:t>y</a:t>
                      </a:r>
                    </a:p>
                  </a:txBody>
                  <a:tcPr/>
                </a:tc>
                <a:extLst>
                  <a:ext uri="{0D108BD9-81ED-4DB2-BD59-A6C34878D82A}">
                    <a16:rowId xmlns:a16="http://schemas.microsoft.com/office/drawing/2014/main" val="2772420384"/>
                  </a:ext>
                </a:extLst>
              </a:tr>
              <a:tr h="370840">
                <a:tc>
                  <a:txBody>
                    <a:bodyPr/>
                    <a:lstStyle/>
                    <a:p>
                      <a:endParaRPr lang="en-US" sz="1200" b="0" dirty="0"/>
                    </a:p>
                  </a:txBody>
                  <a:tcPr/>
                </a:tc>
                <a:tc>
                  <a:txBody>
                    <a:bodyPr/>
                    <a:lstStyle/>
                    <a:p>
                      <a:endParaRPr lang="en-US" sz="1200" b="0" dirty="0"/>
                    </a:p>
                  </a:txBody>
                  <a:tcPr/>
                </a:tc>
                <a:tc>
                  <a:txBody>
                    <a:bodyPr/>
                    <a:lstStyle/>
                    <a:p>
                      <a:endParaRPr lang="en-US" sz="1200" b="0" dirty="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820359948"/>
                  </a:ext>
                </a:extLst>
              </a:tr>
              <a:tr h="370840">
                <a:tc>
                  <a:txBody>
                    <a:bodyPr/>
                    <a:lstStyle/>
                    <a:p>
                      <a:endParaRPr lang="en-US" sz="1200" b="0"/>
                    </a:p>
                  </a:txBody>
                  <a:tcPr/>
                </a:tc>
                <a:tc>
                  <a:txBody>
                    <a:bodyPr/>
                    <a:lstStyle/>
                    <a:p>
                      <a:endParaRPr lang="en-US" sz="1200" b="0"/>
                    </a:p>
                  </a:txBody>
                  <a:tcPr/>
                </a:tc>
                <a:tc>
                  <a:txBody>
                    <a:bodyPr/>
                    <a:lstStyle/>
                    <a:p>
                      <a:endParaRPr lang="en-US" sz="1200" b="0"/>
                    </a:p>
                  </a:txBody>
                  <a:tcPr/>
                </a:tc>
                <a:tc>
                  <a:txBody>
                    <a:bodyPr/>
                    <a:lstStyle/>
                    <a:p>
                      <a:endParaRPr lang="en-US" sz="1200" b="0" dirty="0"/>
                    </a:p>
                  </a:txBody>
                  <a:tcPr/>
                </a:tc>
                <a:tc>
                  <a:txBody>
                    <a:bodyPr/>
                    <a:lstStyle/>
                    <a:p>
                      <a:endParaRPr lang="en-US" sz="1200" b="0"/>
                    </a:p>
                  </a:txBody>
                  <a:tcPr/>
                </a:tc>
                <a:tc>
                  <a:txBody>
                    <a:bodyPr/>
                    <a:lstStyle/>
                    <a:p>
                      <a:endParaRPr lang="en-US" sz="1200" b="0" dirty="0"/>
                    </a:p>
                  </a:txBody>
                  <a:tcPr/>
                </a:tc>
                <a:extLst>
                  <a:ext uri="{0D108BD9-81ED-4DB2-BD59-A6C34878D82A}">
                    <a16:rowId xmlns:a16="http://schemas.microsoft.com/office/drawing/2014/main" val="1929507478"/>
                  </a:ext>
                </a:extLst>
              </a:tr>
            </a:tbl>
          </a:graphicData>
        </a:graphic>
      </p:graphicFrame>
      <p:sp>
        <p:nvSpPr>
          <p:cNvPr id="26" name="TextBox 25">
            <a:extLst>
              <a:ext uri="{FF2B5EF4-FFF2-40B4-BE49-F238E27FC236}">
                <a16:creationId xmlns:a16="http://schemas.microsoft.com/office/drawing/2014/main" id="{E3BB065F-A0D4-6B56-A778-B239CE0270A4}"/>
              </a:ext>
            </a:extLst>
          </p:cNvPr>
          <p:cNvSpPr txBox="1"/>
          <p:nvPr/>
        </p:nvSpPr>
        <p:spPr>
          <a:xfrm>
            <a:off x="1983603" y="1982454"/>
            <a:ext cx="1484317" cy="307777"/>
          </a:xfrm>
          <a:prstGeom prst="rect">
            <a:avLst/>
          </a:prstGeom>
          <a:noFill/>
        </p:spPr>
        <p:txBody>
          <a:bodyPr wrap="none" rtlCol="0">
            <a:spAutoFit/>
          </a:bodyPr>
          <a:lstStyle/>
          <a:p>
            <a:r>
              <a:rPr lang="en-US" sz="1400" b="1" dirty="0"/>
              <a:t>Training dataset</a:t>
            </a:r>
            <a:endParaRPr lang="en-ID" sz="1400" b="1" dirty="0"/>
          </a:p>
        </p:txBody>
      </p:sp>
      <p:sp>
        <p:nvSpPr>
          <p:cNvPr id="29" name="TextBox 28">
            <a:extLst>
              <a:ext uri="{FF2B5EF4-FFF2-40B4-BE49-F238E27FC236}">
                <a16:creationId xmlns:a16="http://schemas.microsoft.com/office/drawing/2014/main" id="{234879BF-174A-3403-A04C-F074C7070AA2}"/>
              </a:ext>
            </a:extLst>
          </p:cNvPr>
          <p:cNvSpPr txBox="1"/>
          <p:nvPr/>
        </p:nvSpPr>
        <p:spPr>
          <a:xfrm>
            <a:off x="5604000" y="2004093"/>
            <a:ext cx="1669688" cy="307777"/>
          </a:xfrm>
          <a:prstGeom prst="rect">
            <a:avLst/>
          </a:prstGeom>
          <a:noFill/>
        </p:spPr>
        <p:txBody>
          <a:bodyPr wrap="none" rtlCol="0">
            <a:spAutoFit/>
          </a:bodyPr>
          <a:lstStyle/>
          <a:p>
            <a:r>
              <a:rPr lang="en-US" sz="1400" b="1" dirty="0"/>
              <a:t>Validation dataset</a:t>
            </a:r>
            <a:endParaRPr lang="en-ID" sz="1400" b="1" dirty="0"/>
          </a:p>
        </p:txBody>
      </p:sp>
      <p:sp>
        <p:nvSpPr>
          <p:cNvPr id="30" name="TextBox 29">
            <a:extLst>
              <a:ext uri="{FF2B5EF4-FFF2-40B4-BE49-F238E27FC236}">
                <a16:creationId xmlns:a16="http://schemas.microsoft.com/office/drawing/2014/main" id="{8B975E75-CEF4-6AE5-F8CD-45B2B21E223A}"/>
              </a:ext>
            </a:extLst>
          </p:cNvPr>
          <p:cNvSpPr txBox="1"/>
          <p:nvPr/>
        </p:nvSpPr>
        <p:spPr>
          <a:xfrm>
            <a:off x="9653716" y="2004092"/>
            <a:ext cx="1420966" cy="307777"/>
          </a:xfrm>
          <a:prstGeom prst="rect">
            <a:avLst/>
          </a:prstGeom>
          <a:noFill/>
        </p:spPr>
        <p:txBody>
          <a:bodyPr wrap="none" rtlCol="0">
            <a:spAutoFit/>
          </a:bodyPr>
          <a:lstStyle/>
          <a:p>
            <a:r>
              <a:rPr lang="en-US" sz="1400" b="1" dirty="0"/>
              <a:t>Testing dataset</a:t>
            </a:r>
            <a:endParaRPr lang="en-ID" sz="1400" b="1" dirty="0"/>
          </a:p>
        </p:txBody>
      </p:sp>
      <p:sp>
        <p:nvSpPr>
          <p:cNvPr id="38" name="TextBox 37">
            <a:extLst>
              <a:ext uri="{FF2B5EF4-FFF2-40B4-BE49-F238E27FC236}">
                <a16:creationId xmlns:a16="http://schemas.microsoft.com/office/drawing/2014/main" id="{9CFB513D-1E5C-748C-611C-A585F5BE6E96}"/>
              </a:ext>
            </a:extLst>
          </p:cNvPr>
          <p:cNvSpPr txBox="1"/>
          <p:nvPr/>
        </p:nvSpPr>
        <p:spPr>
          <a:xfrm>
            <a:off x="5042783" y="3740936"/>
            <a:ext cx="2792122" cy="830997"/>
          </a:xfrm>
          <a:prstGeom prst="rect">
            <a:avLst/>
          </a:prstGeom>
          <a:noFill/>
        </p:spPr>
        <p:txBody>
          <a:bodyPr wrap="square" rtlCol="0">
            <a:spAutoFit/>
          </a:bodyPr>
          <a:lstStyle/>
          <a:p>
            <a:r>
              <a:rPr lang="en-US" sz="1200" dirty="0"/>
              <a:t>Used as a reality check during/after training. It is used to fine-tune the model and select the best performing one</a:t>
            </a:r>
          </a:p>
        </p:txBody>
      </p:sp>
      <p:sp>
        <p:nvSpPr>
          <p:cNvPr id="39" name="TextBox 38">
            <a:extLst>
              <a:ext uri="{FF2B5EF4-FFF2-40B4-BE49-F238E27FC236}">
                <a16:creationId xmlns:a16="http://schemas.microsoft.com/office/drawing/2014/main" id="{CC96446F-A4FA-84D0-6A1D-F2AD39BC8082}"/>
              </a:ext>
            </a:extLst>
          </p:cNvPr>
          <p:cNvSpPr txBox="1"/>
          <p:nvPr/>
        </p:nvSpPr>
        <p:spPr>
          <a:xfrm>
            <a:off x="1857895" y="5144485"/>
            <a:ext cx="1735732" cy="276999"/>
          </a:xfrm>
          <a:prstGeom prst="rect">
            <a:avLst/>
          </a:prstGeom>
          <a:noFill/>
        </p:spPr>
        <p:txBody>
          <a:bodyPr wrap="none" rtlCol="0">
            <a:spAutoFit/>
          </a:bodyPr>
          <a:lstStyle/>
          <a:p>
            <a:r>
              <a:rPr lang="en-US" sz="1200" dirty="0"/>
              <a:t>Used to train the model</a:t>
            </a:r>
            <a:endParaRPr lang="en-ID" sz="1200" b="1" dirty="0"/>
          </a:p>
        </p:txBody>
      </p:sp>
      <p:sp>
        <p:nvSpPr>
          <p:cNvPr id="41" name="TextBox 40">
            <a:extLst>
              <a:ext uri="{FF2B5EF4-FFF2-40B4-BE49-F238E27FC236}">
                <a16:creationId xmlns:a16="http://schemas.microsoft.com/office/drawing/2014/main" id="{185D8AC9-1B65-C0C3-C12A-6FA25033AC0D}"/>
              </a:ext>
            </a:extLst>
          </p:cNvPr>
          <p:cNvSpPr txBox="1"/>
          <p:nvPr/>
        </p:nvSpPr>
        <p:spPr>
          <a:xfrm>
            <a:off x="8714348" y="3740936"/>
            <a:ext cx="3299702" cy="646331"/>
          </a:xfrm>
          <a:prstGeom prst="rect">
            <a:avLst/>
          </a:prstGeom>
          <a:noFill/>
        </p:spPr>
        <p:txBody>
          <a:bodyPr wrap="square">
            <a:spAutoFit/>
          </a:bodyPr>
          <a:lstStyle/>
          <a:p>
            <a:r>
              <a:rPr lang="en-US" sz="1200" dirty="0"/>
              <a:t>Testing data is used to evaluate the model's final performance before deployment. To see how generalizable the final chosen model is</a:t>
            </a:r>
            <a:endParaRPr lang="en-ID" sz="1200" dirty="0"/>
          </a:p>
        </p:txBody>
      </p:sp>
      <p:sp>
        <p:nvSpPr>
          <p:cNvPr id="42" name="TextBox 41">
            <a:extLst>
              <a:ext uri="{FF2B5EF4-FFF2-40B4-BE49-F238E27FC236}">
                <a16:creationId xmlns:a16="http://schemas.microsoft.com/office/drawing/2014/main" id="{04B92414-6330-5F46-DB0A-0F25E48E876D}"/>
              </a:ext>
            </a:extLst>
          </p:cNvPr>
          <p:cNvSpPr txBox="1"/>
          <p:nvPr/>
        </p:nvSpPr>
        <p:spPr>
          <a:xfrm>
            <a:off x="5042783" y="5135172"/>
            <a:ext cx="2921954" cy="830997"/>
          </a:xfrm>
          <a:prstGeom prst="rect">
            <a:avLst/>
          </a:prstGeom>
          <a:noFill/>
        </p:spPr>
        <p:txBody>
          <a:bodyPr wrap="none" rtlCol="0">
            <a:spAutoFit/>
          </a:bodyPr>
          <a:lstStyle/>
          <a:p>
            <a:r>
              <a:rPr lang="en-US" sz="1200" b="1" dirty="0"/>
              <a:t>The combination might be:</a:t>
            </a:r>
          </a:p>
          <a:p>
            <a:r>
              <a:rPr lang="en-US" sz="1200" dirty="0"/>
              <a:t>Train 60% : Validation 20% : Testing 20%</a:t>
            </a:r>
          </a:p>
          <a:p>
            <a:r>
              <a:rPr lang="en-US" sz="1200" dirty="0"/>
              <a:t>Train 70% : Validation 15% : Testing 15%</a:t>
            </a:r>
            <a:endParaRPr lang="en-ID" sz="1200" dirty="0"/>
          </a:p>
          <a:p>
            <a:r>
              <a:rPr lang="en-US" sz="1200" dirty="0"/>
              <a:t>Train 80% : Validation 10% : Testing 10%</a:t>
            </a:r>
            <a:endParaRPr lang="en-ID" sz="1200" dirty="0"/>
          </a:p>
        </p:txBody>
      </p:sp>
    </p:spTree>
    <p:extLst>
      <p:ext uri="{BB962C8B-B14F-4D97-AF65-F5344CB8AC3E}">
        <p14:creationId xmlns:p14="http://schemas.microsoft.com/office/powerpoint/2010/main" val="1537434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33</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1627561" cy="369332"/>
          </a:xfrm>
          <a:prstGeom prst="rect">
            <a:avLst/>
          </a:prstGeom>
          <a:noFill/>
        </p:spPr>
        <p:txBody>
          <a:bodyPr wrap="none" rtlCol="0">
            <a:spAutoFit/>
          </a:bodyPr>
          <a:lstStyle/>
          <a:p>
            <a:r>
              <a:rPr lang="en-US" b="1" dirty="0"/>
              <a:t>Feature Scaling</a:t>
            </a:r>
          </a:p>
        </p:txBody>
      </p:sp>
      <p:sp>
        <p:nvSpPr>
          <p:cNvPr id="38" name="Rectangle 1">
            <a:extLst>
              <a:ext uri="{FF2B5EF4-FFF2-40B4-BE49-F238E27FC236}">
                <a16:creationId xmlns:a16="http://schemas.microsoft.com/office/drawing/2014/main" id="{8916A20B-620A-40F4-881A-1325E66ED648}"/>
              </a:ext>
            </a:extLst>
          </p:cNvPr>
          <p:cNvSpPr>
            <a:spLocks noGrp="1" noChangeArrowheads="1"/>
          </p:cNvSpPr>
          <p:nvPr>
            <p:ph idx="1"/>
          </p:nvPr>
        </p:nvSpPr>
        <p:spPr bwMode="auto">
          <a:xfrm>
            <a:off x="6139737" y="1879636"/>
            <a:ext cx="5259499" cy="2053076"/>
          </a:xfrm>
          <a:prstGeom prst="rect">
            <a:avLst/>
          </a:prstGeom>
          <a:noFill/>
          <a:ln>
            <a:noFill/>
          </a:ln>
          <a:effec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mn-lt"/>
              </a:rPr>
              <a:t>Importance of Feature Scaling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mn-lt"/>
            </a:endParaRPr>
          </a:p>
          <a:p>
            <a:pPr>
              <a:lnSpc>
                <a:spcPct val="100000"/>
              </a:lnSpc>
            </a:pPr>
            <a:r>
              <a:rPr kumimoji="0" lang="en-US" altLang="en-US" sz="1200" b="1" i="0" u="none" strike="noStrike" cap="none" normalizeH="0" baseline="0" dirty="0">
                <a:ln>
                  <a:noFill/>
                </a:ln>
                <a:solidFill>
                  <a:schemeClr val="tx1"/>
                </a:solidFill>
                <a:effectLst/>
                <a:latin typeface="+mn-lt"/>
              </a:rPr>
              <a:t>Improves Model Performance: </a:t>
            </a:r>
            <a:r>
              <a:rPr kumimoji="0" lang="en-US" altLang="en-US" sz="1200" i="0" u="none" strike="noStrike" cap="none" normalizeH="0" baseline="0" dirty="0">
                <a:ln>
                  <a:noFill/>
                </a:ln>
                <a:solidFill>
                  <a:schemeClr val="tx1"/>
                </a:solidFill>
                <a:effectLst/>
                <a:latin typeface="+mn-lt"/>
              </a:rPr>
              <a:t>Ensures that all features contribute equally to the result, preventing dominance by features with larger ranges.</a:t>
            </a:r>
          </a:p>
          <a:p>
            <a:pPr marL="0" indent="0">
              <a:lnSpc>
                <a:spcPct val="100000"/>
              </a:lnSpc>
              <a:buNone/>
            </a:pPr>
            <a:endParaRPr kumimoji="0" lang="en-US" altLang="en-US" sz="1200" i="0" u="none" strike="noStrike" cap="none" normalizeH="0" baseline="0" dirty="0">
              <a:ln>
                <a:noFill/>
              </a:ln>
              <a:solidFill>
                <a:schemeClr val="tx1"/>
              </a:solidFill>
              <a:effectLst/>
              <a:latin typeface="+mn-lt"/>
            </a:endParaRPr>
          </a:p>
          <a:p>
            <a:pPr>
              <a:lnSpc>
                <a:spcPct val="100000"/>
              </a:lnSpc>
            </a:pPr>
            <a:r>
              <a:rPr kumimoji="0" lang="en-US" altLang="en-US" sz="1200" b="1" i="0" u="none" strike="noStrike" cap="none" normalizeH="0" baseline="0" dirty="0">
                <a:ln>
                  <a:noFill/>
                </a:ln>
                <a:solidFill>
                  <a:schemeClr val="tx1"/>
                </a:solidFill>
                <a:effectLst/>
                <a:latin typeface="+mn-lt"/>
              </a:rPr>
              <a:t>Accelerates Convergence: </a:t>
            </a:r>
            <a:r>
              <a:rPr kumimoji="0" lang="en-US" altLang="en-US" sz="1200" i="0" u="none" strike="noStrike" cap="none" normalizeH="0" baseline="0" dirty="0">
                <a:ln>
                  <a:noFill/>
                </a:ln>
                <a:solidFill>
                  <a:schemeClr val="tx1"/>
                </a:solidFill>
                <a:effectLst/>
                <a:latin typeface="+mn-lt"/>
              </a:rPr>
              <a:t>Helps gradient-based algorithms to converge faster by providing a smoother and more stable optimization landscape.</a:t>
            </a:r>
          </a:p>
          <a:p>
            <a:pPr>
              <a:lnSpc>
                <a:spcPct val="100000"/>
              </a:lnSpc>
            </a:pPr>
            <a:endParaRPr kumimoji="0" lang="en-US" altLang="en-US" sz="1200" b="1" i="0" u="none" strike="noStrike" cap="none" normalizeH="0" baseline="0" dirty="0">
              <a:ln>
                <a:noFill/>
              </a:ln>
              <a:solidFill>
                <a:schemeClr val="tx1"/>
              </a:solidFill>
              <a:effectLst/>
              <a:latin typeface="+mn-lt"/>
            </a:endParaRPr>
          </a:p>
          <a:p>
            <a:pPr>
              <a:lnSpc>
                <a:spcPct val="100000"/>
              </a:lnSpc>
            </a:pPr>
            <a:r>
              <a:rPr kumimoji="0" lang="en-US" altLang="en-US" sz="1200" b="1" i="0" u="none" strike="noStrike" cap="none" normalizeH="0" baseline="0" dirty="0">
                <a:ln>
                  <a:noFill/>
                </a:ln>
                <a:solidFill>
                  <a:schemeClr val="tx1"/>
                </a:solidFill>
                <a:effectLst/>
                <a:latin typeface="+mn-lt"/>
              </a:rPr>
              <a:t>Enhances Interpretability:</a:t>
            </a:r>
            <a:r>
              <a:rPr kumimoji="0" lang="en-US" altLang="en-US" sz="1200" i="0" u="none" strike="noStrike" cap="none" normalizeH="0" baseline="0" dirty="0">
                <a:ln>
                  <a:noFill/>
                </a:ln>
                <a:solidFill>
                  <a:schemeClr val="tx1"/>
                </a:solidFill>
                <a:effectLst/>
                <a:latin typeface="+mn-lt"/>
              </a:rPr>
              <a:t> Makes the model coefficients more interpretable by putting all features on a similar scale.</a:t>
            </a:r>
          </a:p>
        </p:txBody>
      </p:sp>
      <mc:AlternateContent xmlns:mc="http://schemas.openxmlformats.org/markup-compatibility/2006" xmlns:a14="http://schemas.microsoft.com/office/drawing/2010/main">
        <mc:Choice Requires="a14">
          <p:sp>
            <p:nvSpPr>
              <p:cNvPr id="14" name="Rectangle 1">
                <a:extLst>
                  <a:ext uri="{FF2B5EF4-FFF2-40B4-BE49-F238E27FC236}">
                    <a16:creationId xmlns:a16="http://schemas.microsoft.com/office/drawing/2014/main" id="{046B5DE9-EDC3-4333-91E0-EFD0E0E925FE}"/>
                  </a:ext>
                </a:extLst>
              </p:cNvPr>
              <p:cNvSpPr txBox="1">
                <a:spLocks noChangeArrowheads="1"/>
              </p:cNvSpPr>
              <p:nvPr/>
            </p:nvSpPr>
            <p:spPr bwMode="auto">
              <a:xfrm>
                <a:off x="1165912" y="1879636"/>
                <a:ext cx="3887899" cy="3637548"/>
              </a:xfrm>
              <a:prstGeom prst="rect">
                <a:avLst/>
              </a:prstGeom>
              <a:noFill/>
              <a:ln>
                <a:noFill/>
              </a:ln>
              <a:effectLst/>
            </p:spPr>
            <p:txBody>
              <a:bodyPr vert="horz" wrap="square" lIns="91440" tIns="45720" rIns="91440" bIns="15870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200" b="1" u="sng" dirty="0">
                    <a:latin typeface="+mn-lt"/>
                  </a:rPr>
                  <a:t>Key Methods of Feature Scaling</a:t>
                </a:r>
              </a:p>
              <a:p>
                <a:pPr marL="0" indent="0">
                  <a:lnSpc>
                    <a:spcPct val="100000"/>
                  </a:lnSpc>
                  <a:buFontTx/>
                  <a:buNone/>
                </a:pPr>
                <a:endParaRPr lang="en-US" altLang="en-US" sz="1200" b="1" dirty="0">
                  <a:latin typeface="+mn-lt"/>
                </a:endParaRPr>
              </a:p>
              <a:p>
                <a:pPr>
                  <a:lnSpc>
                    <a:spcPct val="100000"/>
                  </a:lnSpc>
                </a:pPr>
                <a:r>
                  <a:rPr lang="en-US" altLang="en-US" sz="1200" b="1" dirty="0">
                    <a:latin typeface="+mn-lt"/>
                  </a:rPr>
                  <a:t>Min-Max Scaling (Normalization): </a:t>
                </a:r>
                <a:r>
                  <a:rPr lang="en-US" altLang="en-US" sz="1200" dirty="0">
                    <a:latin typeface="+mn-lt"/>
                  </a:rPr>
                  <a:t>Rescales the data to a fixed range, usually 0 to 1.</a:t>
                </a:r>
              </a:p>
              <a:p>
                <a:pPr marL="0" indent="0">
                  <a:lnSpc>
                    <a:spcPct val="100000"/>
                  </a:lnSpc>
                  <a:buFont typeface="Arial" panose="020B0604020202020204" pitchFamily="34" charset="0"/>
                  <a:buNone/>
                </a:pPr>
                <a:endParaRPr lang="en-US" altLang="en-US" sz="1200" dirty="0">
                  <a:latin typeface="+mn-lt"/>
                </a:endParaRPr>
              </a:p>
              <a:p>
                <a:pPr marL="0" indent="0">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𝑠𝑐𝑎𝑙𝑒𝑑</m:t>
                          </m:r>
                        </m:sub>
                      </m:sSub>
                      <m:r>
                        <a:rPr lang="en-US" altLang="en-US" sz="1200" i="1" smtClean="0">
                          <a:latin typeface="Cambria Math" panose="02040503050406030204" pitchFamily="18" charset="0"/>
                        </a:rPr>
                        <m:t>= </m:t>
                      </m:r>
                      <m:f>
                        <m:fPr>
                          <m:ctrlPr>
                            <a:rPr lang="en-US" altLang="en-US" sz="1200" i="1" smtClean="0">
                              <a:latin typeface="Cambria Math" panose="02040503050406030204" pitchFamily="18" charset="0"/>
                            </a:rPr>
                          </m:ctrlPr>
                        </m:fPr>
                        <m:num>
                          <m:r>
                            <a:rPr lang="en-US" altLang="en-US" sz="1200" i="1" smtClean="0">
                              <a:latin typeface="Cambria Math" panose="02040503050406030204" pitchFamily="18" charset="0"/>
                            </a:rPr>
                            <m:t>𝑋</m:t>
                          </m:r>
                          <m:r>
                            <a:rPr lang="en-US" altLang="en-US" sz="1200" i="1" smtClean="0">
                              <a:latin typeface="Cambria Math" panose="02040503050406030204" pitchFamily="18" charset="0"/>
                            </a:rPr>
                            <m:t> −</m:t>
                          </m:r>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𝑚𝑖𝑛</m:t>
                              </m:r>
                            </m:sub>
                          </m:sSub>
                        </m:num>
                        <m:den>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𝑚𝑎𝑥</m:t>
                              </m:r>
                            </m:sub>
                          </m:sSub>
                          <m:r>
                            <a:rPr lang="en-US" altLang="en-US" sz="1200" i="1" smtClean="0">
                              <a:latin typeface="Cambria Math" panose="02040503050406030204" pitchFamily="18" charset="0"/>
                            </a:rPr>
                            <m:t> − </m:t>
                          </m:r>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𝑚𝑖𝑛</m:t>
                              </m:r>
                            </m:sub>
                          </m:sSub>
                        </m:den>
                      </m:f>
                      <m:r>
                        <a:rPr lang="en-US" altLang="en-US" sz="1200" i="1" smtClean="0">
                          <a:latin typeface="Cambria Math" panose="02040503050406030204" pitchFamily="18" charset="0"/>
                        </a:rPr>
                        <m:t> </m:t>
                      </m:r>
                    </m:oMath>
                  </m:oMathPara>
                </a14:m>
                <a:endParaRPr lang="en-US" altLang="en-US" sz="1200" dirty="0">
                  <a:latin typeface="+mn-lt"/>
                </a:endParaRPr>
              </a:p>
              <a:p>
                <a:pPr marL="0" indent="0">
                  <a:lnSpc>
                    <a:spcPct val="100000"/>
                  </a:lnSpc>
                  <a:buFont typeface="Arial" panose="020B0604020202020204" pitchFamily="34" charset="0"/>
                  <a:buNone/>
                </a:pPr>
                <a:endParaRPr lang="en-US" altLang="en-US" sz="800" b="1" dirty="0">
                  <a:latin typeface="+mn-lt"/>
                </a:endParaRPr>
              </a:p>
              <a:p>
                <a:pPr>
                  <a:lnSpc>
                    <a:spcPct val="100000"/>
                  </a:lnSpc>
                </a:pPr>
                <a:endParaRPr lang="en-US" altLang="en-US" sz="1200" b="1" dirty="0">
                  <a:latin typeface="+mn-lt"/>
                </a:endParaRPr>
              </a:p>
              <a:p>
                <a:pPr>
                  <a:lnSpc>
                    <a:spcPct val="100000"/>
                  </a:lnSpc>
                </a:pPr>
                <a:r>
                  <a:rPr lang="en-US" altLang="en-US" sz="1200" b="1" dirty="0">
                    <a:latin typeface="+mn-lt"/>
                  </a:rPr>
                  <a:t>Standardization (Z-score Normalization): </a:t>
                </a:r>
                <a:r>
                  <a:rPr lang="en-US" altLang="en-US" sz="1200" dirty="0">
                    <a:latin typeface="+mn-lt"/>
                  </a:rPr>
                  <a:t>Rescales the data to have a mean of 0 and a standard deviation of 1.</a:t>
                </a:r>
              </a:p>
              <a:p>
                <a:pPr marL="0" indent="0">
                  <a:lnSpc>
                    <a:spcPct val="100000"/>
                  </a:lnSpc>
                  <a:buFont typeface="Arial" panose="020B0604020202020204" pitchFamily="34" charset="0"/>
                  <a:buNone/>
                </a:pPr>
                <a:endParaRPr lang="en-US" altLang="en-US" sz="1200" dirty="0">
                  <a:latin typeface="+mn-lt"/>
                </a:endParaRPr>
              </a:p>
              <a:p>
                <a:pPr marL="0" indent="0">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𝑠𝑐𝑎𝑙𝑒𝑑</m:t>
                          </m:r>
                        </m:sub>
                      </m:sSub>
                      <m:r>
                        <a:rPr lang="en-US" altLang="en-US" sz="1200" i="1" smtClean="0">
                          <a:latin typeface="Cambria Math" panose="02040503050406030204" pitchFamily="18" charset="0"/>
                        </a:rPr>
                        <m:t>= </m:t>
                      </m:r>
                      <m:f>
                        <m:fPr>
                          <m:ctrlPr>
                            <a:rPr lang="en-US" altLang="en-US" sz="1200" i="1" smtClean="0">
                              <a:latin typeface="Cambria Math" panose="02040503050406030204" pitchFamily="18" charset="0"/>
                            </a:rPr>
                          </m:ctrlPr>
                        </m:fPr>
                        <m:num>
                          <m:r>
                            <a:rPr lang="en-US" altLang="en-US" sz="1200" i="1" smtClean="0">
                              <a:latin typeface="Cambria Math" panose="02040503050406030204" pitchFamily="18" charset="0"/>
                            </a:rPr>
                            <m:t>𝑋</m:t>
                          </m:r>
                          <m:r>
                            <a:rPr lang="en-US" altLang="en-US" sz="1200" i="1" smtClean="0">
                              <a:latin typeface="Cambria Math" panose="02040503050406030204" pitchFamily="18" charset="0"/>
                            </a:rPr>
                            <m:t> − </m:t>
                          </m:r>
                          <m:r>
                            <a:rPr lang="en-US" altLang="en-US" sz="1200" i="1" smtClean="0">
                              <a:latin typeface="Cambria Math" panose="02040503050406030204" pitchFamily="18" charset="0"/>
                              <a:ea typeface="Cambria Math" panose="02040503050406030204" pitchFamily="18" charset="0"/>
                            </a:rPr>
                            <m:t>𝜇</m:t>
                          </m:r>
                        </m:num>
                        <m:den>
                          <m:r>
                            <a:rPr lang="en-US" altLang="en-US" sz="1200" i="1" smtClean="0">
                              <a:latin typeface="Cambria Math" panose="02040503050406030204" pitchFamily="18" charset="0"/>
                              <a:ea typeface="Cambria Math" panose="02040503050406030204" pitchFamily="18" charset="0"/>
                            </a:rPr>
                            <m:t>𝜎</m:t>
                          </m:r>
                        </m:den>
                      </m:f>
                    </m:oMath>
                  </m:oMathPara>
                </a14:m>
                <a:endParaRPr lang="en-US" altLang="en-US" sz="1200" dirty="0">
                  <a:latin typeface="+mn-lt"/>
                </a:endParaRPr>
              </a:p>
              <a:p>
                <a:pPr marL="0" indent="0">
                  <a:lnSpc>
                    <a:spcPct val="100000"/>
                  </a:lnSpc>
                  <a:buFont typeface="Arial" panose="020B0604020202020204" pitchFamily="34" charset="0"/>
                  <a:buNone/>
                </a:pPr>
                <a:r>
                  <a:rPr lang="en-US" altLang="en-US" sz="1200" dirty="0">
                    <a:latin typeface="+mn-lt"/>
                  </a:rPr>
                  <a:t>		</a:t>
                </a:r>
              </a:p>
              <a:p>
                <a:pPr marL="0" indent="0">
                  <a:lnSpc>
                    <a:spcPct val="100000"/>
                  </a:lnSpc>
                  <a:buFont typeface="Arial" panose="020B0604020202020204" pitchFamily="34" charset="0"/>
                  <a:buNone/>
                </a:pPr>
                <a:r>
                  <a:rPr lang="en-US" altLang="en-US" sz="1200" dirty="0">
                    <a:latin typeface="+mn-lt"/>
                  </a:rPr>
                  <a:t>		where:</a:t>
                </a:r>
              </a:p>
              <a:p>
                <a:pPr marL="0" indent="0">
                  <a:lnSpc>
                    <a:spcPct val="100000"/>
                  </a:lnSpc>
                  <a:buFont typeface="Arial" panose="020B0604020202020204" pitchFamily="34" charset="0"/>
                  <a:buNone/>
                </a:pPr>
                <a:r>
                  <a:rPr lang="en-US" altLang="en-US" sz="1200" dirty="0">
                    <a:latin typeface="+mn-lt"/>
                  </a:rPr>
                  <a:t>		µ = mean</a:t>
                </a:r>
              </a:p>
              <a:p>
                <a:pPr marL="0" indent="0">
                  <a:lnSpc>
                    <a:spcPct val="100000"/>
                  </a:lnSpc>
                  <a:buFont typeface="Arial" panose="020B0604020202020204" pitchFamily="34" charset="0"/>
                  <a:buNone/>
                </a:pPr>
                <a:r>
                  <a:rPr lang="en-US" altLang="en-US" sz="1200" dirty="0">
                    <a:latin typeface="+mn-lt"/>
                  </a:rPr>
                  <a:t>		𝜎  = standard deviation</a:t>
                </a:r>
              </a:p>
              <a:p>
                <a:pPr marL="0" indent="0">
                  <a:lnSpc>
                    <a:spcPct val="100000"/>
                  </a:lnSpc>
                  <a:buFont typeface="Arial" panose="020B0604020202020204" pitchFamily="34" charset="0"/>
                  <a:buNone/>
                </a:pPr>
                <a:endParaRPr lang="en-US" altLang="en-US" sz="1200" dirty="0">
                  <a:latin typeface="+mn-lt"/>
                </a:endParaRPr>
              </a:p>
            </p:txBody>
          </p:sp>
        </mc:Choice>
        <mc:Fallback xmlns="">
          <p:sp>
            <p:nvSpPr>
              <p:cNvPr id="14" name="Rectangle 1">
                <a:extLst>
                  <a:ext uri="{FF2B5EF4-FFF2-40B4-BE49-F238E27FC236}">
                    <a16:creationId xmlns:a16="http://schemas.microsoft.com/office/drawing/2014/main" id="{046B5DE9-EDC3-4333-91E0-EFD0E0E925FE}"/>
                  </a:ext>
                </a:extLst>
              </p:cNvPr>
              <p:cNvSpPr txBox="1">
                <a:spLocks noRot="1" noChangeAspect="1" noMove="1" noResize="1" noEditPoints="1" noAdjustHandles="1" noChangeArrowheads="1" noChangeShapeType="1" noTextEdit="1"/>
              </p:cNvSpPr>
              <p:nvPr/>
            </p:nvSpPr>
            <p:spPr bwMode="auto">
              <a:xfrm>
                <a:off x="1165912" y="1879636"/>
                <a:ext cx="3887899" cy="3637548"/>
              </a:xfrm>
              <a:prstGeom prst="rect">
                <a:avLst/>
              </a:prstGeom>
              <a:blipFill>
                <a:blip r:embed="rId2"/>
                <a:stretch>
                  <a:fillRect t="-2010" r="-157"/>
                </a:stretch>
              </a:blipFill>
              <a:ln>
                <a:noFill/>
              </a:ln>
              <a:effectLst/>
            </p:spPr>
            <p:txBody>
              <a:bodyPr/>
              <a:lstStyle/>
              <a:p>
                <a:r>
                  <a:rPr lang="en-ID">
                    <a:noFill/>
                  </a:rPr>
                  <a:t> </a:t>
                </a:r>
              </a:p>
            </p:txBody>
          </p:sp>
        </mc:Fallback>
      </mc:AlternateContent>
      <p:sp>
        <p:nvSpPr>
          <p:cNvPr id="15" name="Rectangle 1">
            <a:extLst>
              <a:ext uri="{FF2B5EF4-FFF2-40B4-BE49-F238E27FC236}">
                <a16:creationId xmlns:a16="http://schemas.microsoft.com/office/drawing/2014/main" id="{12CE3879-F3F9-499E-A0E4-15E5D5FD6719}"/>
              </a:ext>
            </a:extLst>
          </p:cNvPr>
          <p:cNvSpPr txBox="1">
            <a:spLocks noChangeArrowheads="1"/>
          </p:cNvSpPr>
          <p:nvPr/>
        </p:nvSpPr>
        <p:spPr bwMode="auto">
          <a:xfrm>
            <a:off x="6139737" y="4273035"/>
            <a:ext cx="5259499" cy="1868410"/>
          </a:xfrm>
          <a:prstGeom prst="rect">
            <a:avLst/>
          </a:prstGeom>
          <a:noFill/>
          <a:ln>
            <a:noFill/>
          </a:ln>
          <a:effectLst/>
        </p:spPr>
        <p:txBody>
          <a:bodyPr vert="horz" wrap="square" lIns="91440" tIns="45720" rIns="91440" bIns="15870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200" b="1" u="sng" dirty="0">
                <a:latin typeface="+mn-lt"/>
              </a:rPr>
              <a:t>When to Apply Feature Scaling</a:t>
            </a:r>
          </a:p>
          <a:p>
            <a:pPr marL="0" indent="0">
              <a:lnSpc>
                <a:spcPct val="100000"/>
              </a:lnSpc>
              <a:buFontTx/>
              <a:buNone/>
            </a:pPr>
            <a:endParaRPr lang="en-US" altLang="en-US" sz="1200" b="1" dirty="0">
              <a:latin typeface="+mn-lt"/>
            </a:endParaRPr>
          </a:p>
          <a:p>
            <a:pPr>
              <a:lnSpc>
                <a:spcPct val="100000"/>
              </a:lnSpc>
            </a:pPr>
            <a:r>
              <a:rPr lang="en-US" altLang="en-US" sz="1200" b="1" dirty="0">
                <a:latin typeface="+mn-lt"/>
              </a:rPr>
              <a:t>Distance-Based Algorithms</a:t>
            </a:r>
            <a:r>
              <a:rPr lang="en-US" altLang="en-US" sz="1200" dirty="0">
                <a:latin typeface="+mn-lt"/>
              </a:rPr>
              <a:t>: K-nearest neighbors (KNN), K-means clustering.</a:t>
            </a:r>
          </a:p>
          <a:p>
            <a:pPr marL="0" indent="0">
              <a:lnSpc>
                <a:spcPct val="100000"/>
              </a:lnSpc>
              <a:buNone/>
            </a:pPr>
            <a:endParaRPr lang="en-US" altLang="en-US" sz="1200" dirty="0">
              <a:latin typeface="+mn-lt"/>
            </a:endParaRPr>
          </a:p>
          <a:p>
            <a:pPr>
              <a:lnSpc>
                <a:spcPct val="100000"/>
              </a:lnSpc>
            </a:pPr>
            <a:r>
              <a:rPr lang="en-US" altLang="en-US" sz="1200" b="1" dirty="0">
                <a:latin typeface="+mn-lt"/>
              </a:rPr>
              <a:t>Gradient-Based Algorithms</a:t>
            </a:r>
            <a:r>
              <a:rPr lang="en-US" altLang="en-US" sz="1200" dirty="0">
                <a:latin typeface="+mn-lt"/>
              </a:rPr>
              <a:t>: Linear regression, logistic regression, neural networks.</a:t>
            </a:r>
          </a:p>
          <a:p>
            <a:pPr>
              <a:lnSpc>
                <a:spcPct val="100000"/>
              </a:lnSpc>
            </a:pPr>
            <a:endParaRPr lang="en-US" altLang="en-US" sz="1200" b="1" dirty="0">
              <a:latin typeface="+mn-lt"/>
            </a:endParaRPr>
          </a:p>
          <a:p>
            <a:pPr>
              <a:lnSpc>
                <a:spcPct val="100000"/>
              </a:lnSpc>
            </a:pPr>
            <a:r>
              <a:rPr lang="en-US" altLang="en-US" sz="1200" b="1" dirty="0">
                <a:latin typeface="+mn-lt"/>
              </a:rPr>
              <a:t>Principal Component Analysis (PCA):</a:t>
            </a:r>
            <a:r>
              <a:rPr lang="en-US" altLang="en-US" sz="1200" dirty="0">
                <a:latin typeface="+mn-lt"/>
              </a:rPr>
              <a:t> As it is sensitive to the variances of the features.</a:t>
            </a:r>
          </a:p>
        </p:txBody>
      </p:sp>
    </p:spTree>
    <p:extLst>
      <p:ext uri="{BB962C8B-B14F-4D97-AF65-F5344CB8AC3E}">
        <p14:creationId xmlns:p14="http://schemas.microsoft.com/office/powerpoint/2010/main" val="241344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34</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1627561" cy="369332"/>
          </a:xfrm>
          <a:prstGeom prst="rect">
            <a:avLst/>
          </a:prstGeom>
          <a:noFill/>
        </p:spPr>
        <p:txBody>
          <a:bodyPr wrap="none" rtlCol="0">
            <a:spAutoFit/>
          </a:bodyPr>
          <a:lstStyle/>
          <a:p>
            <a:r>
              <a:rPr lang="en-US" b="1" dirty="0"/>
              <a:t>Feature Scaling</a:t>
            </a:r>
          </a:p>
        </p:txBody>
      </p:sp>
      <mc:AlternateContent xmlns:mc="http://schemas.openxmlformats.org/markup-compatibility/2006" xmlns:a14="http://schemas.microsoft.com/office/drawing/2010/main">
        <mc:Choice Requires="a14">
          <p:sp>
            <p:nvSpPr>
              <p:cNvPr id="14" name="Rectangle 1">
                <a:extLst>
                  <a:ext uri="{FF2B5EF4-FFF2-40B4-BE49-F238E27FC236}">
                    <a16:creationId xmlns:a16="http://schemas.microsoft.com/office/drawing/2014/main" id="{046B5DE9-EDC3-4333-91E0-EFD0E0E925FE}"/>
                  </a:ext>
                </a:extLst>
              </p:cNvPr>
              <p:cNvSpPr txBox="1">
                <a:spLocks noChangeArrowheads="1"/>
              </p:cNvSpPr>
              <p:nvPr/>
            </p:nvSpPr>
            <p:spPr bwMode="auto">
              <a:xfrm>
                <a:off x="1165912" y="1879636"/>
                <a:ext cx="3887899" cy="3637548"/>
              </a:xfrm>
              <a:prstGeom prst="rect">
                <a:avLst/>
              </a:prstGeom>
              <a:noFill/>
              <a:ln>
                <a:noFill/>
              </a:ln>
              <a:effectLst/>
            </p:spPr>
            <p:txBody>
              <a:bodyPr vert="horz" wrap="square" lIns="91440" tIns="45720" rIns="91440" bIns="15870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200" b="1" u="sng" dirty="0">
                    <a:latin typeface="+mn-lt"/>
                  </a:rPr>
                  <a:t>Key Methods of Feature Scaling</a:t>
                </a:r>
              </a:p>
              <a:p>
                <a:pPr marL="0" indent="0">
                  <a:lnSpc>
                    <a:spcPct val="100000"/>
                  </a:lnSpc>
                  <a:buFontTx/>
                  <a:buNone/>
                </a:pPr>
                <a:endParaRPr lang="en-US" altLang="en-US" sz="1200" b="1" dirty="0">
                  <a:latin typeface="+mn-lt"/>
                </a:endParaRPr>
              </a:p>
              <a:p>
                <a:pPr>
                  <a:lnSpc>
                    <a:spcPct val="100000"/>
                  </a:lnSpc>
                </a:pPr>
                <a:r>
                  <a:rPr lang="en-US" altLang="en-US" sz="1200" b="1" dirty="0">
                    <a:latin typeface="+mn-lt"/>
                  </a:rPr>
                  <a:t>Min-Max Scaling (Normalization): </a:t>
                </a:r>
                <a:r>
                  <a:rPr lang="en-US" altLang="en-US" sz="1200" dirty="0">
                    <a:latin typeface="+mn-lt"/>
                  </a:rPr>
                  <a:t>Rescales the data to a fixed range, usually 0 to 1.</a:t>
                </a:r>
              </a:p>
              <a:p>
                <a:pPr marL="0" indent="0">
                  <a:lnSpc>
                    <a:spcPct val="100000"/>
                  </a:lnSpc>
                  <a:buFont typeface="Arial" panose="020B0604020202020204" pitchFamily="34" charset="0"/>
                  <a:buNone/>
                </a:pPr>
                <a:endParaRPr lang="en-US" altLang="en-US" sz="1200" dirty="0">
                  <a:latin typeface="+mn-lt"/>
                </a:endParaRPr>
              </a:p>
              <a:p>
                <a:pPr marL="0" indent="0">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𝑠𝑐𝑎𝑙𝑒𝑑</m:t>
                          </m:r>
                        </m:sub>
                      </m:sSub>
                      <m:r>
                        <a:rPr lang="en-US" altLang="en-US" sz="1200" i="1" smtClean="0">
                          <a:latin typeface="Cambria Math" panose="02040503050406030204" pitchFamily="18" charset="0"/>
                        </a:rPr>
                        <m:t>= </m:t>
                      </m:r>
                      <m:f>
                        <m:fPr>
                          <m:ctrlPr>
                            <a:rPr lang="en-US" altLang="en-US" sz="1200" i="1" smtClean="0">
                              <a:latin typeface="Cambria Math" panose="02040503050406030204" pitchFamily="18" charset="0"/>
                            </a:rPr>
                          </m:ctrlPr>
                        </m:fPr>
                        <m:num>
                          <m:r>
                            <a:rPr lang="en-US" altLang="en-US" sz="1200" i="1" smtClean="0">
                              <a:latin typeface="Cambria Math" panose="02040503050406030204" pitchFamily="18" charset="0"/>
                            </a:rPr>
                            <m:t>𝑋</m:t>
                          </m:r>
                          <m:r>
                            <a:rPr lang="en-US" altLang="en-US" sz="1200" i="1" smtClean="0">
                              <a:latin typeface="Cambria Math" panose="02040503050406030204" pitchFamily="18" charset="0"/>
                            </a:rPr>
                            <m:t> −</m:t>
                          </m:r>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𝑚𝑖𝑛</m:t>
                              </m:r>
                            </m:sub>
                          </m:sSub>
                        </m:num>
                        <m:den>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𝑚𝑎𝑥</m:t>
                              </m:r>
                            </m:sub>
                          </m:sSub>
                          <m:r>
                            <a:rPr lang="en-US" altLang="en-US" sz="1200" i="1" smtClean="0">
                              <a:latin typeface="Cambria Math" panose="02040503050406030204" pitchFamily="18" charset="0"/>
                            </a:rPr>
                            <m:t> − </m:t>
                          </m:r>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𝑚𝑖𝑛</m:t>
                              </m:r>
                            </m:sub>
                          </m:sSub>
                        </m:den>
                      </m:f>
                      <m:r>
                        <a:rPr lang="en-US" altLang="en-US" sz="1200" i="1" smtClean="0">
                          <a:latin typeface="Cambria Math" panose="02040503050406030204" pitchFamily="18" charset="0"/>
                        </a:rPr>
                        <m:t> </m:t>
                      </m:r>
                    </m:oMath>
                  </m:oMathPara>
                </a14:m>
                <a:endParaRPr lang="en-US" altLang="en-US" sz="1200" dirty="0">
                  <a:latin typeface="+mn-lt"/>
                </a:endParaRPr>
              </a:p>
              <a:p>
                <a:pPr marL="0" indent="0">
                  <a:lnSpc>
                    <a:spcPct val="100000"/>
                  </a:lnSpc>
                  <a:buFont typeface="Arial" panose="020B0604020202020204" pitchFamily="34" charset="0"/>
                  <a:buNone/>
                </a:pPr>
                <a:endParaRPr lang="en-US" altLang="en-US" sz="800" b="1" dirty="0">
                  <a:latin typeface="+mn-lt"/>
                </a:endParaRPr>
              </a:p>
              <a:p>
                <a:pPr>
                  <a:lnSpc>
                    <a:spcPct val="100000"/>
                  </a:lnSpc>
                </a:pPr>
                <a:endParaRPr lang="en-US" altLang="en-US" sz="1200" b="1" dirty="0">
                  <a:latin typeface="+mn-lt"/>
                </a:endParaRPr>
              </a:p>
              <a:p>
                <a:pPr>
                  <a:lnSpc>
                    <a:spcPct val="100000"/>
                  </a:lnSpc>
                </a:pPr>
                <a:r>
                  <a:rPr lang="en-US" altLang="en-US" sz="1200" b="1" dirty="0">
                    <a:latin typeface="+mn-lt"/>
                  </a:rPr>
                  <a:t>Standardization (Z-score Normalization): </a:t>
                </a:r>
                <a:r>
                  <a:rPr lang="en-US" altLang="en-US" sz="1200" dirty="0">
                    <a:latin typeface="+mn-lt"/>
                  </a:rPr>
                  <a:t>Rescales the data to have a mean of 0 and a standard deviation of 1.</a:t>
                </a:r>
              </a:p>
              <a:p>
                <a:pPr marL="0" indent="0">
                  <a:lnSpc>
                    <a:spcPct val="100000"/>
                  </a:lnSpc>
                  <a:buFont typeface="Arial" panose="020B0604020202020204" pitchFamily="34" charset="0"/>
                  <a:buNone/>
                </a:pPr>
                <a:endParaRPr lang="en-US" altLang="en-US" sz="1200" dirty="0">
                  <a:latin typeface="+mn-lt"/>
                </a:endParaRPr>
              </a:p>
              <a:p>
                <a:pPr marL="0" indent="0">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en-US" sz="1200" i="1" smtClean="0">
                              <a:latin typeface="Cambria Math" panose="02040503050406030204" pitchFamily="18" charset="0"/>
                            </a:rPr>
                          </m:ctrlPr>
                        </m:sSubPr>
                        <m:e>
                          <m:r>
                            <a:rPr lang="en-US" altLang="en-US" sz="1200" i="1" smtClean="0">
                              <a:latin typeface="Cambria Math" panose="02040503050406030204" pitchFamily="18" charset="0"/>
                            </a:rPr>
                            <m:t>𝑋</m:t>
                          </m:r>
                        </m:e>
                        <m:sub>
                          <m:r>
                            <a:rPr lang="en-US" altLang="en-US" sz="1200" i="1" smtClean="0">
                              <a:latin typeface="Cambria Math" panose="02040503050406030204" pitchFamily="18" charset="0"/>
                            </a:rPr>
                            <m:t>𝑠𝑐𝑎𝑙𝑒𝑑</m:t>
                          </m:r>
                        </m:sub>
                      </m:sSub>
                      <m:r>
                        <a:rPr lang="en-US" altLang="en-US" sz="1200" i="1" smtClean="0">
                          <a:latin typeface="Cambria Math" panose="02040503050406030204" pitchFamily="18" charset="0"/>
                        </a:rPr>
                        <m:t>= </m:t>
                      </m:r>
                      <m:f>
                        <m:fPr>
                          <m:ctrlPr>
                            <a:rPr lang="en-US" altLang="en-US" sz="1200" i="1" smtClean="0">
                              <a:latin typeface="Cambria Math" panose="02040503050406030204" pitchFamily="18" charset="0"/>
                            </a:rPr>
                          </m:ctrlPr>
                        </m:fPr>
                        <m:num>
                          <m:r>
                            <a:rPr lang="en-US" altLang="en-US" sz="1200" i="1" smtClean="0">
                              <a:latin typeface="Cambria Math" panose="02040503050406030204" pitchFamily="18" charset="0"/>
                            </a:rPr>
                            <m:t>𝑋</m:t>
                          </m:r>
                          <m:r>
                            <a:rPr lang="en-US" altLang="en-US" sz="1200" i="1" smtClean="0">
                              <a:latin typeface="Cambria Math" panose="02040503050406030204" pitchFamily="18" charset="0"/>
                            </a:rPr>
                            <m:t> − </m:t>
                          </m:r>
                          <m:r>
                            <a:rPr lang="en-US" altLang="en-US" sz="1200" i="1" smtClean="0">
                              <a:latin typeface="Cambria Math" panose="02040503050406030204" pitchFamily="18" charset="0"/>
                              <a:ea typeface="Cambria Math" panose="02040503050406030204" pitchFamily="18" charset="0"/>
                            </a:rPr>
                            <m:t>𝜇</m:t>
                          </m:r>
                        </m:num>
                        <m:den>
                          <m:r>
                            <a:rPr lang="en-US" altLang="en-US" sz="1200" i="1" smtClean="0">
                              <a:latin typeface="Cambria Math" panose="02040503050406030204" pitchFamily="18" charset="0"/>
                              <a:ea typeface="Cambria Math" panose="02040503050406030204" pitchFamily="18" charset="0"/>
                            </a:rPr>
                            <m:t>𝜎</m:t>
                          </m:r>
                        </m:den>
                      </m:f>
                    </m:oMath>
                  </m:oMathPara>
                </a14:m>
                <a:endParaRPr lang="en-US" altLang="en-US" sz="1200" dirty="0">
                  <a:latin typeface="+mn-lt"/>
                </a:endParaRPr>
              </a:p>
              <a:p>
                <a:pPr marL="0" indent="0">
                  <a:lnSpc>
                    <a:spcPct val="100000"/>
                  </a:lnSpc>
                  <a:buFont typeface="Arial" panose="020B0604020202020204" pitchFamily="34" charset="0"/>
                  <a:buNone/>
                </a:pPr>
                <a:r>
                  <a:rPr lang="en-US" altLang="en-US" sz="1200" dirty="0">
                    <a:latin typeface="+mn-lt"/>
                  </a:rPr>
                  <a:t>		</a:t>
                </a:r>
              </a:p>
              <a:p>
                <a:pPr marL="0" indent="0">
                  <a:lnSpc>
                    <a:spcPct val="100000"/>
                  </a:lnSpc>
                  <a:buFont typeface="Arial" panose="020B0604020202020204" pitchFamily="34" charset="0"/>
                  <a:buNone/>
                </a:pPr>
                <a:r>
                  <a:rPr lang="en-US" altLang="en-US" sz="1200" dirty="0">
                    <a:latin typeface="+mn-lt"/>
                  </a:rPr>
                  <a:t>		where:</a:t>
                </a:r>
              </a:p>
              <a:p>
                <a:pPr marL="0" indent="0">
                  <a:lnSpc>
                    <a:spcPct val="100000"/>
                  </a:lnSpc>
                  <a:buFont typeface="Arial" panose="020B0604020202020204" pitchFamily="34" charset="0"/>
                  <a:buNone/>
                </a:pPr>
                <a:r>
                  <a:rPr lang="en-US" altLang="en-US" sz="1200" dirty="0">
                    <a:latin typeface="+mn-lt"/>
                  </a:rPr>
                  <a:t>		µ = mean</a:t>
                </a:r>
              </a:p>
              <a:p>
                <a:pPr marL="0" indent="0">
                  <a:lnSpc>
                    <a:spcPct val="100000"/>
                  </a:lnSpc>
                  <a:buFont typeface="Arial" panose="020B0604020202020204" pitchFamily="34" charset="0"/>
                  <a:buNone/>
                </a:pPr>
                <a:r>
                  <a:rPr lang="en-US" altLang="en-US" sz="1200" dirty="0">
                    <a:latin typeface="+mn-lt"/>
                  </a:rPr>
                  <a:t>		𝜎  = standard deviation</a:t>
                </a:r>
              </a:p>
              <a:p>
                <a:pPr marL="0" indent="0">
                  <a:lnSpc>
                    <a:spcPct val="100000"/>
                  </a:lnSpc>
                  <a:buFont typeface="Arial" panose="020B0604020202020204" pitchFamily="34" charset="0"/>
                  <a:buNone/>
                </a:pPr>
                <a:endParaRPr lang="en-US" altLang="en-US" sz="1200" dirty="0">
                  <a:latin typeface="+mn-lt"/>
                </a:endParaRPr>
              </a:p>
            </p:txBody>
          </p:sp>
        </mc:Choice>
        <mc:Fallback xmlns="">
          <p:sp>
            <p:nvSpPr>
              <p:cNvPr id="14" name="Rectangle 1">
                <a:extLst>
                  <a:ext uri="{FF2B5EF4-FFF2-40B4-BE49-F238E27FC236}">
                    <a16:creationId xmlns:a16="http://schemas.microsoft.com/office/drawing/2014/main" id="{046B5DE9-EDC3-4333-91E0-EFD0E0E925FE}"/>
                  </a:ext>
                </a:extLst>
              </p:cNvPr>
              <p:cNvSpPr txBox="1">
                <a:spLocks noRot="1" noChangeAspect="1" noMove="1" noResize="1" noEditPoints="1" noAdjustHandles="1" noChangeArrowheads="1" noChangeShapeType="1" noTextEdit="1"/>
              </p:cNvSpPr>
              <p:nvPr/>
            </p:nvSpPr>
            <p:spPr bwMode="auto">
              <a:xfrm>
                <a:off x="1165912" y="1879636"/>
                <a:ext cx="3887899" cy="3637548"/>
              </a:xfrm>
              <a:prstGeom prst="rect">
                <a:avLst/>
              </a:prstGeom>
              <a:blipFill>
                <a:blip r:embed="rId2"/>
                <a:stretch>
                  <a:fillRect t="-2010" r="-157"/>
                </a:stretch>
              </a:blipFill>
              <a:ln>
                <a:noFill/>
              </a:ln>
              <a:effectLst/>
            </p:spPr>
            <p:txBody>
              <a:bodyPr/>
              <a:lstStyle/>
              <a:p>
                <a:r>
                  <a:rPr lang="en-ID">
                    <a:noFill/>
                  </a:rPr>
                  <a:t> </a:t>
                </a:r>
              </a:p>
            </p:txBody>
          </p:sp>
        </mc:Fallback>
      </mc:AlternateContent>
      <p:pic>
        <p:nvPicPr>
          <p:cNvPr id="7" name="Picture 6">
            <a:extLst>
              <a:ext uri="{FF2B5EF4-FFF2-40B4-BE49-F238E27FC236}">
                <a16:creationId xmlns:a16="http://schemas.microsoft.com/office/drawing/2014/main" id="{E7E2A88C-ACB7-E03E-A27D-A8649A98EC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56725" y="1363778"/>
            <a:ext cx="3368000" cy="2312694"/>
          </a:xfrm>
          <a:prstGeom prst="rect">
            <a:avLst/>
          </a:prstGeom>
        </p:spPr>
      </p:pic>
      <p:pic>
        <p:nvPicPr>
          <p:cNvPr id="9" name="Picture 8">
            <a:extLst>
              <a:ext uri="{FF2B5EF4-FFF2-40B4-BE49-F238E27FC236}">
                <a16:creationId xmlns:a16="http://schemas.microsoft.com/office/drawing/2014/main" id="{51BE22EA-8A57-D4CC-FD3B-0F866764828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427601" y="4023440"/>
            <a:ext cx="2926199" cy="2095792"/>
          </a:xfrm>
          <a:prstGeom prst="rect">
            <a:avLst/>
          </a:prstGeom>
        </p:spPr>
      </p:pic>
      <p:pic>
        <p:nvPicPr>
          <p:cNvPr id="11" name="Picture 10">
            <a:extLst>
              <a:ext uri="{FF2B5EF4-FFF2-40B4-BE49-F238E27FC236}">
                <a16:creationId xmlns:a16="http://schemas.microsoft.com/office/drawing/2014/main" id="{EF72DE54-9E70-FC11-5ED3-156C21595A1F}"/>
              </a:ext>
            </a:extLst>
          </p:cNvPr>
          <p:cNvPicPr>
            <a:picLocks noChangeAspect="1"/>
          </p:cNvPicPr>
          <p:nvPr/>
        </p:nvPicPr>
        <p:blipFill>
          <a:blip r:embed="rId5"/>
          <a:stretch>
            <a:fillRect/>
          </a:stretch>
        </p:blipFill>
        <p:spPr>
          <a:xfrm>
            <a:off x="5257396" y="4035337"/>
            <a:ext cx="2896004" cy="2095792"/>
          </a:xfrm>
          <a:prstGeom prst="rect">
            <a:avLst/>
          </a:prstGeom>
        </p:spPr>
      </p:pic>
      <p:sp>
        <p:nvSpPr>
          <p:cNvPr id="12" name="TextBox 11">
            <a:extLst>
              <a:ext uri="{FF2B5EF4-FFF2-40B4-BE49-F238E27FC236}">
                <a16:creationId xmlns:a16="http://schemas.microsoft.com/office/drawing/2014/main" id="{0EA4E531-6ABE-C7E0-5852-1F32FBB5F9A7}"/>
              </a:ext>
            </a:extLst>
          </p:cNvPr>
          <p:cNvSpPr txBox="1"/>
          <p:nvPr/>
        </p:nvSpPr>
        <p:spPr>
          <a:xfrm>
            <a:off x="6470556" y="3928344"/>
            <a:ext cx="715260" cy="261610"/>
          </a:xfrm>
          <a:prstGeom prst="rect">
            <a:avLst/>
          </a:prstGeom>
          <a:solidFill>
            <a:schemeClr val="bg1"/>
          </a:solidFill>
        </p:spPr>
        <p:txBody>
          <a:bodyPr wrap="none" rtlCol="0">
            <a:spAutoFit/>
          </a:bodyPr>
          <a:lstStyle/>
          <a:p>
            <a:r>
              <a:rPr lang="en-US" sz="1100" dirty="0"/>
              <a:t>Min-max</a:t>
            </a:r>
          </a:p>
        </p:txBody>
      </p:sp>
      <p:sp>
        <p:nvSpPr>
          <p:cNvPr id="13" name="TextBox 12">
            <a:extLst>
              <a:ext uri="{FF2B5EF4-FFF2-40B4-BE49-F238E27FC236}">
                <a16:creationId xmlns:a16="http://schemas.microsoft.com/office/drawing/2014/main" id="{D92EAEB0-730A-8EC4-0C07-203396A692F9}"/>
              </a:ext>
            </a:extLst>
          </p:cNvPr>
          <p:cNvSpPr txBox="1"/>
          <p:nvPr/>
        </p:nvSpPr>
        <p:spPr>
          <a:xfrm>
            <a:off x="9442810" y="3883830"/>
            <a:ext cx="1167307" cy="261610"/>
          </a:xfrm>
          <a:prstGeom prst="rect">
            <a:avLst/>
          </a:prstGeom>
          <a:solidFill>
            <a:schemeClr val="bg1"/>
          </a:solidFill>
        </p:spPr>
        <p:txBody>
          <a:bodyPr wrap="none" rtlCol="0">
            <a:spAutoFit/>
          </a:bodyPr>
          <a:lstStyle/>
          <a:p>
            <a:r>
              <a:rPr lang="en-US" sz="1100" dirty="0"/>
              <a:t>Standardization</a:t>
            </a:r>
          </a:p>
        </p:txBody>
      </p:sp>
    </p:spTree>
    <p:extLst>
      <p:ext uri="{BB962C8B-B14F-4D97-AF65-F5344CB8AC3E}">
        <p14:creationId xmlns:p14="http://schemas.microsoft.com/office/powerpoint/2010/main" val="2372915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35</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3210751" cy="369332"/>
          </a:xfrm>
          <a:prstGeom prst="rect">
            <a:avLst/>
          </a:prstGeom>
          <a:noFill/>
        </p:spPr>
        <p:txBody>
          <a:bodyPr wrap="none" rtlCol="0">
            <a:spAutoFit/>
          </a:bodyPr>
          <a:lstStyle/>
          <a:p>
            <a:r>
              <a:rPr lang="en-US" b="1" dirty="0"/>
              <a:t>Exploratory Data Analysis (EDA)</a:t>
            </a:r>
          </a:p>
        </p:txBody>
      </p:sp>
      <p:sp>
        <p:nvSpPr>
          <p:cNvPr id="38" name="Rectangle 1">
            <a:extLst>
              <a:ext uri="{FF2B5EF4-FFF2-40B4-BE49-F238E27FC236}">
                <a16:creationId xmlns:a16="http://schemas.microsoft.com/office/drawing/2014/main" id="{8916A20B-620A-40F4-881A-1325E66ED648}"/>
              </a:ext>
            </a:extLst>
          </p:cNvPr>
          <p:cNvSpPr>
            <a:spLocks noGrp="1" noChangeArrowheads="1"/>
          </p:cNvSpPr>
          <p:nvPr>
            <p:ph idx="1"/>
          </p:nvPr>
        </p:nvSpPr>
        <p:spPr bwMode="auto">
          <a:xfrm>
            <a:off x="1013511" y="1888413"/>
            <a:ext cx="10340289" cy="26070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rPr>
              <a:t>EDA is one of the methods that is used to get to know our data. It is used by data scientists to analyze and investigate data sets and summarize their main characteristics, often employing data visualization methods. Understanding our dataset is critical when we want to model it or to perform further analysis. Several benefits of EDA are as follows:</a:t>
            </a:r>
          </a:p>
          <a:p>
            <a:pPr>
              <a:lnSpc>
                <a:spcPct val="100000"/>
              </a:lnSpc>
            </a:pPr>
            <a:r>
              <a:rPr kumimoji="0" lang="en-US" altLang="en-US" sz="1200" b="0" i="0" u="none" strike="noStrike" cap="none" normalizeH="0" baseline="0" dirty="0">
                <a:ln>
                  <a:noFill/>
                </a:ln>
                <a:solidFill>
                  <a:schemeClr val="tx1"/>
                </a:solidFill>
                <a:effectLst/>
                <a:latin typeface="+mn-lt"/>
              </a:rPr>
              <a:t>to get a better understanding about a dataset</a:t>
            </a:r>
          </a:p>
          <a:p>
            <a:pPr>
              <a:lnSpc>
                <a:spcPct val="100000"/>
              </a:lnSpc>
            </a:pPr>
            <a:r>
              <a:rPr kumimoji="0" lang="en-US" altLang="en-US" sz="1200" b="0" i="0" u="none" strike="noStrike" cap="none" normalizeH="0" baseline="0" dirty="0">
                <a:ln>
                  <a:noFill/>
                </a:ln>
                <a:solidFill>
                  <a:schemeClr val="tx1"/>
                </a:solidFill>
                <a:effectLst/>
                <a:latin typeface="+mn-lt"/>
              </a:rPr>
              <a:t>to know the characteristics of the dataset</a:t>
            </a:r>
          </a:p>
          <a:p>
            <a:pPr>
              <a:lnSpc>
                <a:spcPct val="100000"/>
              </a:lnSpc>
            </a:pPr>
            <a:r>
              <a:rPr kumimoji="0" lang="en-US" altLang="en-US" sz="1200" b="0" i="0" u="none" strike="noStrike" cap="none" normalizeH="0" baseline="0" dirty="0">
                <a:ln>
                  <a:noFill/>
                </a:ln>
                <a:solidFill>
                  <a:schemeClr val="tx1"/>
                </a:solidFill>
                <a:effectLst/>
                <a:latin typeface="+mn-lt"/>
              </a:rPr>
              <a:t>to help make predictions and assumptions about the data</a:t>
            </a:r>
          </a:p>
          <a:p>
            <a:pPr>
              <a:lnSpc>
                <a:spcPct val="100000"/>
              </a:lnSpc>
            </a:pPr>
            <a:r>
              <a:rPr kumimoji="0" lang="en-US" altLang="en-US" sz="1200" b="0" i="0" u="none" strike="noStrike" cap="none" normalizeH="0" baseline="0" dirty="0">
                <a:ln>
                  <a:noFill/>
                </a:ln>
                <a:solidFill>
                  <a:schemeClr val="tx1"/>
                </a:solidFill>
                <a:effectLst/>
                <a:latin typeface="+mn-lt"/>
              </a:rPr>
              <a:t>to find the patterns of the dataset as well as to catch mistakes / anomalies</a:t>
            </a:r>
          </a:p>
          <a:p>
            <a:pPr>
              <a:lnSpc>
                <a:spcPct val="100000"/>
              </a:lnSpc>
            </a:pPr>
            <a:r>
              <a:rPr kumimoji="0" lang="en-US" altLang="en-US" sz="1200" b="0" i="0" u="none" strike="noStrike" cap="none" normalizeH="0" baseline="0" dirty="0">
                <a:ln>
                  <a:noFill/>
                </a:ln>
                <a:solidFill>
                  <a:schemeClr val="tx1"/>
                </a:solidFill>
                <a:effectLst/>
                <a:latin typeface="+mn-lt"/>
              </a:rPr>
              <a:t>to find any relationships in a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n-lt"/>
              </a:rPr>
              <a:t>Univariate and multivariate analysis are oftentimes used when it comes to performing EDA.</a:t>
            </a:r>
          </a:p>
          <a:p>
            <a:pPr>
              <a:lnSpc>
                <a:spcPct val="100000"/>
              </a:lnSpc>
            </a:pPr>
            <a:r>
              <a:rPr kumimoji="0" lang="en-US" altLang="en-US" sz="1200" b="1" i="0" u="none" strike="noStrike" cap="none" normalizeH="0" baseline="0" dirty="0">
                <a:ln>
                  <a:noFill/>
                </a:ln>
                <a:solidFill>
                  <a:schemeClr val="tx1"/>
                </a:solidFill>
                <a:effectLst/>
                <a:latin typeface="+mn-lt"/>
              </a:rPr>
              <a:t>Univariate Analysis</a:t>
            </a:r>
            <a:r>
              <a:rPr lang="en-US" altLang="en-US" sz="1200" dirty="0">
                <a:latin typeface="+mn-lt"/>
              </a:rPr>
              <a:t> </a:t>
            </a:r>
            <a:r>
              <a:rPr kumimoji="0" lang="en-US" altLang="en-US" sz="1200" b="0" i="0" u="none" strike="noStrike" cap="none" normalizeH="0" baseline="0" dirty="0">
                <a:ln>
                  <a:noFill/>
                </a:ln>
                <a:solidFill>
                  <a:schemeClr val="tx1"/>
                </a:solidFill>
                <a:effectLst/>
                <a:latin typeface="+mn-lt"/>
              </a:rPr>
              <a:t>means an analysis performed on only a single variable (e.g. histogram / KDE plot / box plot)</a:t>
            </a:r>
          </a:p>
          <a:p>
            <a:pPr>
              <a:lnSpc>
                <a:spcPct val="100000"/>
              </a:lnSpc>
            </a:pPr>
            <a:r>
              <a:rPr kumimoji="0" lang="en-US" altLang="en-US" sz="1200" b="0" i="0" u="none" strike="noStrike" cap="none" normalizeH="0" baseline="0" dirty="0">
                <a:ln>
                  <a:noFill/>
                </a:ln>
                <a:solidFill>
                  <a:schemeClr val="tx1"/>
                </a:solidFill>
                <a:effectLst/>
                <a:latin typeface="+mn-lt"/>
              </a:rPr>
              <a:t>in </a:t>
            </a:r>
            <a:r>
              <a:rPr kumimoji="0" lang="en-US" altLang="en-US" sz="1200" b="1" i="0" u="none" strike="noStrike" cap="none" normalizeH="0" baseline="0" dirty="0">
                <a:ln>
                  <a:noFill/>
                </a:ln>
                <a:solidFill>
                  <a:schemeClr val="tx1"/>
                </a:solidFill>
                <a:effectLst/>
                <a:latin typeface="+mn-lt"/>
              </a:rPr>
              <a:t>Multivariate Analysis, </a:t>
            </a:r>
            <a:r>
              <a:rPr kumimoji="0" lang="en-US" altLang="en-US" sz="1200" b="0" i="0" u="none" strike="noStrike" cap="none" normalizeH="0" baseline="0" dirty="0">
                <a:ln>
                  <a:noFill/>
                </a:ln>
                <a:solidFill>
                  <a:schemeClr val="tx1"/>
                </a:solidFill>
                <a:effectLst/>
                <a:latin typeface="+mn-lt"/>
              </a:rPr>
              <a:t>we compare two or more features to get the relationship between them. Hence, we can determine if one variable affects another variable (e.g. correlation coefficient)</a:t>
            </a:r>
          </a:p>
        </p:txBody>
      </p:sp>
      <p:grpSp>
        <p:nvGrpSpPr>
          <p:cNvPr id="17" name="Group 16">
            <a:extLst>
              <a:ext uri="{FF2B5EF4-FFF2-40B4-BE49-F238E27FC236}">
                <a16:creationId xmlns:a16="http://schemas.microsoft.com/office/drawing/2014/main" id="{A2004446-913A-4805-9FCB-16EEDC6CE239}"/>
              </a:ext>
            </a:extLst>
          </p:cNvPr>
          <p:cNvGrpSpPr/>
          <p:nvPr/>
        </p:nvGrpSpPr>
        <p:grpSpPr>
          <a:xfrm>
            <a:off x="1095134" y="4498110"/>
            <a:ext cx="10001732" cy="1614847"/>
            <a:chOff x="912803" y="4498110"/>
            <a:chExt cx="10001732" cy="1614847"/>
          </a:xfrm>
        </p:grpSpPr>
        <p:pic>
          <p:nvPicPr>
            <p:cNvPr id="3" name="Picture 2">
              <a:extLst>
                <a:ext uri="{FF2B5EF4-FFF2-40B4-BE49-F238E27FC236}">
                  <a16:creationId xmlns:a16="http://schemas.microsoft.com/office/drawing/2014/main" id="{C4D785D5-5134-418D-BE20-E20CAC383654}"/>
                </a:ext>
              </a:extLst>
            </p:cNvPr>
            <p:cNvPicPr>
              <a:picLocks noChangeAspect="1"/>
            </p:cNvPicPr>
            <p:nvPr/>
          </p:nvPicPr>
          <p:blipFill>
            <a:blip r:embed="rId2"/>
            <a:stretch>
              <a:fillRect/>
            </a:stretch>
          </p:blipFill>
          <p:spPr>
            <a:xfrm>
              <a:off x="912803" y="4498110"/>
              <a:ext cx="2112275" cy="1614845"/>
            </a:xfrm>
            <a:prstGeom prst="rect">
              <a:avLst/>
            </a:prstGeom>
          </p:spPr>
        </p:pic>
        <p:pic>
          <p:nvPicPr>
            <p:cNvPr id="11" name="Picture 10">
              <a:extLst>
                <a:ext uri="{FF2B5EF4-FFF2-40B4-BE49-F238E27FC236}">
                  <a16:creationId xmlns:a16="http://schemas.microsoft.com/office/drawing/2014/main" id="{0923C2B7-B2F0-47C7-AFF7-21DE393C03BC}"/>
                </a:ext>
              </a:extLst>
            </p:cNvPr>
            <p:cNvPicPr>
              <a:picLocks noChangeAspect="1"/>
            </p:cNvPicPr>
            <p:nvPr/>
          </p:nvPicPr>
          <p:blipFill>
            <a:blip r:embed="rId3"/>
            <a:stretch>
              <a:fillRect/>
            </a:stretch>
          </p:blipFill>
          <p:spPr>
            <a:xfrm>
              <a:off x="3498469" y="4498110"/>
              <a:ext cx="2168983" cy="1614846"/>
            </a:xfrm>
            <a:prstGeom prst="rect">
              <a:avLst/>
            </a:prstGeom>
          </p:spPr>
        </p:pic>
        <p:pic>
          <p:nvPicPr>
            <p:cNvPr id="13" name="Picture 12">
              <a:extLst>
                <a:ext uri="{FF2B5EF4-FFF2-40B4-BE49-F238E27FC236}">
                  <a16:creationId xmlns:a16="http://schemas.microsoft.com/office/drawing/2014/main" id="{0ED220B7-13C0-4D7F-8DC5-F40F86628A3B}"/>
                </a:ext>
              </a:extLst>
            </p:cNvPr>
            <p:cNvPicPr>
              <a:picLocks noChangeAspect="1"/>
            </p:cNvPicPr>
            <p:nvPr/>
          </p:nvPicPr>
          <p:blipFill>
            <a:blip r:embed="rId4"/>
            <a:stretch>
              <a:fillRect/>
            </a:stretch>
          </p:blipFill>
          <p:spPr>
            <a:xfrm>
              <a:off x="6140843" y="4498110"/>
              <a:ext cx="2168984" cy="1475483"/>
            </a:xfrm>
            <a:prstGeom prst="rect">
              <a:avLst/>
            </a:prstGeom>
          </p:spPr>
        </p:pic>
        <p:pic>
          <p:nvPicPr>
            <p:cNvPr id="16" name="Picture 15">
              <a:extLst>
                <a:ext uri="{FF2B5EF4-FFF2-40B4-BE49-F238E27FC236}">
                  <a16:creationId xmlns:a16="http://schemas.microsoft.com/office/drawing/2014/main" id="{4A7A8BAB-5C98-4AC6-8FD2-A65CB3D4D7BE}"/>
                </a:ext>
              </a:extLst>
            </p:cNvPr>
            <p:cNvPicPr>
              <a:picLocks noChangeAspect="1"/>
            </p:cNvPicPr>
            <p:nvPr/>
          </p:nvPicPr>
          <p:blipFill>
            <a:blip r:embed="rId5"/>
            <a:stretch>
              <a:fillRect/>
            </a:stretch>
          </p:blipFill>
          <p:spPr>
            <a:xfrm>
              <a:off x="8783218" y="4498110"/>
              <a:ext cx="2131317" cy="1614847"/>
            </a:xfrm>
            <a:prstGeom prst="rect">
              <a:avLst/>
            </a:prstGeom>
          </p:spPr>
        </p:pic>
      </p:grpSp>
    </p:spTree>
    <p:extLst>
      <p:ext uri="{BB962C8B-B14F-4D97-AF65-F5344CB8AC3E}">
        <p14:creationId xmlns:p14="http://schemas.microsoft.com/office/powerpoint/2010/main" val="691053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36</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769441"/>
          </a:xfrm>
          <a:prstGeom prst="rect">
            <a:avLst/>
          </a:prstGeom>
          <a:solidFill>
            <a:srgbClr val="C8E1ED"/>
          </a:solidFill>
        </p:spPr>
        <p:txBody>
          <a:bodyPr wrap="square" rtlCol="0">
            <a:spAutoFit/>
          </a:bodyPr>
          <a:lstStyle/>
          <a:p>
            <a:pPr algn="ctr"/>
            <a:r>
              <a:rPr lang="en-US" sz="44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Types of Machine Learning</a:t>
            </a:r>
            <a:endParaRPr lang="en-ID" sz="4400" b="1" dirty="0">
              <a:ln w="10160">
                <a:solidFill>
                  <a:schemeClr val="tx1"/>
                </a:solidFill>
                <a:prstDash val="solid"/>
              </a:ln>
              <a:effectLst>
                <a:outerShdw blurRad="38100" dist="22860" dir="5400000" algn="tl" rotWithShape="0">
                  <a:srgbClr val="000000">
                    <a:alpha val="30000"/>
                  </a:srgbClr>
                </a:outerShdw>
              </a:effectLst>
            </a:endParaRPr>
          </a:p>
        </p:txBody>
      </p:sp>
      <mc:AlternateContent xmlns:mc="http://schemas.openxmlformats.org/markup-compatibility/2006" xmlns:p14="http://schemas.microsoft.com/office/powerpoint/2010/main">
        <mc:Choice Requires="p14">
          <p:contentPart p14:bwMode="auto" r:id="rId2">
            <p14:nvContentPartPr>
              <p14:cNvPr id="94" name="Ink 93">
                <a:extLst>
                  <a:ext uri="{FF2B5EF4-FFF2-40B4-BE49-F238E27FC236}">
                    <a16:creationId xmlns:a16="http://schemas.microsoft.com/office/drawing/2014/main" id="{4FD91D54-91F4-0750-DC68-DD3E93BBFF9F}"/>
                  </a:ext>
                </a:extLst>
              </p14:cNvPr>
              <p14:cNvContentPartPr/>
              <p14:nvPr/>
            </p14:nvContentPartPr>
            <p14:xfrm>
              <a:off x="10694004" y="2959297"/>
              <a:ext cx="360" cy="360"/>
            </p14:xfrm>
          </p:contentPart>
        </mc:Choice>
        <mc:Fallback xmlns="">
          <p:pic>
            <p:nvPicPr>
              <p:cNvPr id="94" name="Ink 93">
                <a:extLst>
                  <a:ext uri="{FF2B5EF4-FFF2-40B4-BE49-F238E27FC236}">
                    <a16:creationId xmlns:a16="http://schemas.microsoft.com/office/drawing/2014/main" id="{4FD91D54-91F4-0750-DC68-DD3E93BBFF9F}"/>
                  </a:ext>
                </a:extLst>
              </p:cNvPr>
              <p:cNvPicPr/>
              <p:nvPr/>
            </p:nvPicPr>
            <p:blipFill>
              <a:blip r:embed="rId3"/>
              <a:stretch>
                <a:fillRect/>
              </a:stretch>
            </p:blipFill>
            <p:spPr>
              <a:xfrm>
                <a:off x="10685004" y="2950297"/>
                <a:ext cx="18000" cy="18000"/>
              </a:xfrm>
              <a:prstGeom prst="rect">
                <a:avLst/>
              </a:prstGeom>
            </p:spPr>
          </p:pic>
        </mc:Fallback>
      </mc:AlternateContent>
      <p:graphicFrame>
        <p:nvGraphicFramePr>
          <p:cNvPr id="7" name="Diagram 6">
            <a:extLst>
              <a:ext uri="{FF2B5EF4-FFF2-40B4-BE49-F238E27FC236}">
                <a16:creationId xmlns:a16="http://schemas.microsoft.com/office/drawing/2014/main" id="{D350B7FC-61AE-4A17-9BA8-567A28E82A08}"/>
              </a:ext>
            </a:extLst>
          </p:cNvPr>
          <p:cNvGraphicFramePr/>
          <p:nvPr/>
        </p:nvGraphicFramePr>
        <p:xfrm>
          <a:off x="995885" y="1855807"/>
          <a:ext cx="9367315" cy="4173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3C16E46B-4CE1-47FB-AD5F-E74DDEE72996}"/>
              </a:ext>
            </a:extLst>
          </p:cNvPr>
          <p:cNvSpPr txBox="1"/>
          <p:nvPr/>
        </p:nvSpPr>
        <p:spPr>
          <a:xfrm>
            <a:off x="7893410" y="5428901"/>
            <a:ext cx="3948980" cy="600164"/>
          </a:xfrm>
          <a:prstGeom prst="rect">
            <a:avLst/>
          </a:prstGeom>
          <a:noFill/>
        </p:spPr>
        <p:txBody>
          <a:bodyPr wrap="square">
            <a:spAutoFit/>
          </a:bodyPr>
          <a:lstStyle/>
          <a:p>
            <a:r>
              <a:rPr lang="en-US" sz="1100" b="1" i="0" dirty="0">
                <a:solidFill>
                  <a:srgbClr val="000000"/>
                </a:solidFill>
                <a:effectLst/>
              </a:rPr>
              <a:t>NOTE</a:t>
            </a:r>
          </a:p>
          <a:p>
            <a:r>
              <a:rPr lang="en-US" sz="1100" i="0" dirty="0">
                <a:solidFill>
                  <a:srgbClr val="000000"/>
                </a:solidFill>
                <a:effectLst/>
              </a:rPr>
              <a:t>Some ML models can be used for more than one purposes. For example, ANN can be used for regression as well as classification</a:t>
            </a:r>
          </a:p>
        </p:txBody>
      </p:sp>
      <p:sp>
        <p:nvSpPr>
          <p:cNvPr id="2" name="TextBox 1">
            <a:extLst>
              <a:ext uri="{FF2B5EF4-FFF2-40B4-BE49-F238E27FC236}">
                <a16:creationId xmlns:a16="http://schemas.microsoft.com/office/drawing/2014/main" id="{840A857F-07A1-5E8E-72B0-AB3FE017369C}"/>
              </a:ext>
            </a:extLst>
          </p:cNvPr>
          <p:cNvSpPr txBox="1"/>
          <p:nvPr/>
        </p:nvSpPr>
        <p:spPr>
          <a:xfrm>
            <a:off x="1013511" y="1453157"/>
            <a:ext cx="2591159" cy="369332"/>
          </a:xfrm>
          <a:prstGeom prst="rect">
            <a:avLst/>
          </a:prstGeom>
          <a:noFill/>
        </p:spPr>
        <p:txBody>
          <a:bodyPr wrap="none" rtlCol="0">
            <a:spAutoFit/>
          </a:bodyPr>
          <a:lstStyle/>
          <a:p>
            <a:r>
              <a:rPr lang="en-US" b="1" dirty="0"/>
              <a:t>Models and Algorithms</a:t>
            </a:r>
          </a:p>
        </p:txBody>
      </p:sp>
    </p:spTree>
    <p:extLst>
      <p:ext uri="{BB962C8B-B14F-4D97-AF65-F5344CB8AC3E}">
        <p14:creationId xmlns:p14="http://schemas.microsoft.com/office/powerpoint/2010/main" val="1015158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37</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769441"/>
          </a:xfrm>
          <a:prstGeom prst="rect">
            <a:avLst/>
          </a:prstGeom>
          <a:solidFill>
            <a:srgbClr val="C8E1ED"/>
          </a:solidFill>
        </p:spPr>
        <p:txBody>
          <a:bodyPr wrap="square" rtlCol="0">
            <a:spAutoFit/>
          </a:bodyPr>
          <a:lstStyle/>
          <a:p>
            <a:pPr algn="ctr"/>
            <a:r>
              <a:rPr lang="en-US" sz="44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Types of Machine Learning</a:t>
            </a:r>
            <a:endParaRPr lang="en-ID" sz="4400" b="1" dirty="0">
              <a:ln w="10160">
                <a:solidFill>
                  <a:schemeClr val="tx1"/>
                </a:solidFill>
                <a:prstDash val="solid"/>
              </a:ln>
              <a:effectLst>
                <a:outerShdw blurRad="38100" dist="22860" dir="5400000" algn="tl" rotWithShape="0">
                  <a:srgbClr val="000000">
                    <a:alpha val="30000"/>
                  </a:srgbClr>
                </a:outerShdw>
              </a:effectLst>
            </a:endParaRPr>
          </a:p>
        </p:txBody>
      </p:sp>
      <p:grpSp>
        <p:nvGrpSpPr>
          <p:cNvPr id="177" name="Group 176">
            <a:extLst>
              <a:ext uri="{FF2B5EF4-FFF2-40B4-BE49-F238E27FC236}">
                <a16:creationId xmlns:a16="http://schemas.microsoft.com/office/drawing/2014/main" id="{6B46DAED-6CCF-481A-86E7-59D82849E30A}"/>
              </a:ext>
            </a:extLst>
          </p:cNvPr>
          <p:cNvGrpSpPr/>
          <p:nvPr/>
        </p:nvGrpSpPr>
        <p:grpSpPr>
          <a:xfrm>
            <a:off x="1036035" y="1608297"/>
            <a:ext cx="2326802" cy="3757198"/>
            <a:chOff x="1036035" y="1608297"/>
            <a:chExt cx="2326802" cy="3757198"/>
          </a:xfrm>
        </p:grpSpPr>
        <p:sp>
          <p:nvSpPr>
            <p:cNvPr id="157" name="TextBox 156">
              <a:extLst>
                <a:ext uri="{FF2B5EF4-FFF2-40B4-BE49-F238E27FC236}">
                  <a16:creationId xmlns:a16="http://schemas.microsoft.com/office/drawing/2014/main" id="{2928F107-C4A0-4CE4-900C-41D974D462EE}"/>
                </a:ext>
              </a:extLst>
            </p:cNvPr>
            <p:cNvSpPr txBox="1"/>
            <p:nvPr/>
          </p:nvSpPr>
          <p:spPr>
            <a:xfrm>
              <a:off x="1264148" y="1608297"/>
              <a:ext cx="1870577" cy="338554"/>
            </a:xfrm>
            <a:prstGeom prst="rect">
              <a:avLst/>
            </a:prstGeom>
            <a:noFill/>
          </p:spPr>
          <p:txBody>
            <a:bodyPr wrap="none" rtlCol="0">
              <a:spAutoFit/>
            </a:bodyPr>
            <a:lstStyle/>
            <a:p>
              <a:r>
                <a:rPr lang="en-US" sz="1600" b="1" u="sng" dirty="0"/>
                <a:t>Classification (SVM)</a:t>
              </a:r>
            </a:p>
          </p:txBody>
        </p:sp>
        <p:grpSp>
          <p:nvGrpSpPr>
            <p:cNvPr id="163" name="Group 162">
              <a:extLst>
                <a:ext uri="{FF2B5EF4-FFF2-40B4-BE49-F238E27FC236}">
                  <a16:creationId xmlns:a16="http://schemas.microsoft.com/office/drawing/2014/main" id="{EF186EA9-B67C-48E2-9A8B-63D39728BDA9}"/>
                </a:ext>
              </a:extLst>
            </p:cNvPr>
            <p:cNvGrpSpPr/>
            <p:nvPr/>
          </p:nvGrpSpPr>
          <p:grpSpPr>
            <a:xfrm>
              <a:off x="1036035" y="2217348"/>
              <a:ext cx="2326802" cy="3148147"/>
              <a:chOff x="1007151" y="2217348"/>
              <a:chExt cx="2326802" cy="3148147"/>
            </a:xfrm>
          </p:grpSpPr>
          <p:grpSp>
            <p:nvGrpSpPr>
              <p:cNvPr id="13" name="Group 12">
                <a:extLst>
                  <a:ext uri="{FF2B5EF4-FFF2-40B4-BE49-F238E27FC236}">
                    <a16:creationId xmlns:a16="http://schemas.microsoft.com/office/drawing/2014/main" id="{2D7E3BF7-2C44-4158-A2F2-F00CFD85F8F3}"/>
                  </a:ext>
                </a:extLst>
              </p:cNvPr>
              <p:cNvGrpSpPr>
                <a:grpSpLocks noChangeAspect="1"/>
              </p:cNvGrpSpPr>
              <p:nvPr/>
            </p:nvGrpSpPr>
            <p:grpSpPr>
              <a:xfrm>
                <a:off x="1186045" y="2491274"/>
                <a:ext cx="1828800" cy="1828800"/>
                <a:chOff x="1611114" y="2344655"/>
                <a:chExt cx="1695215" cy="1695215"/>
              </a:xfrm>
            </p:grpSpPr>
            <p:cxnSp>
              <p:nvCxnSpPr>
                <p:cNvPr id="11" name="Straight Arrow Connector 10">
                  <a:extLst>
                    <a:ext uri="{FF2B5EF4-FFF2-40B4-BE49-F238E27FC236}">
                      <a16:creationId xmlns:a16="http://schemas.microsoft.com/office/drawing/2014/main" id="{B3119BE2-95C8-4E4B-B9DF-2A192CA37F23}"/>
                    </a:ext>
                  </a:extLst>
                </p:cNvPr>
                <p:cNvCxnSpPr>
                  <a:cxnSpLocks/>
                </p:cNvCxnSpPr>
                <p:nvPr/>
              </p:nvCxnSpPr>
              <p:spPr>
                <a:xfrm flipV="1">
                  <a:off x="1614171" y="2344655"/>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4092D88-E152-48F7-BB84-E715773BF7C7}"/>
                    </a:ext>
                  </a:extLst>
                </p:cNvPr>
                <p:cNvCxnSpPr>
                  <a:cxnSpLocks/>
                </p:cNvCxnSpPr>
                <p:nvPr/>
              </p:nvCxnSpPr>
              <p:spPr>
                <a:xfrm rot="5400000" flipH="1" flipV="1">
                  <a:off x="2458722" y="3192262"/>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FE8B456-D14E-4B18-9F65-B1C94D21B1A5}"/>
                  </a:ext>
                </a:extLst>
              </p:cNvPr>
              <p:cNvGrpSpPr/>
              <p:nvPr/>
            </p:nvGrpSpPr>
            <p:grpSpPr>
              <a:xfrm rot="16200000">
                <a:off x="1232601" y="3526904"/>
                <a:ext cx="798267" cy="644682"/>
                <a:chOff x="2384178" y="2781021"/>
                <a:chExt cx="798267" cy="644682"/>
              </a:xfrm>
              <a:solidFill>
                <a:schemeClr val="accent4">
                  <a:lumMod val="60000"/>
                  <a:lumOff val="40000"/>
                </a:schemeClr>
              </a:solidFill>
            </p:grpSpPr>
            <p:sp>
              <p:nvSpPr>
                <p:cNvPr id="35" name="Oval 34">
                  <a:extLst>
                    <a:ext uri="{FF2B5EF4-FFF2-40B4-BE49-F238E27FC236}">
                      <a16:creationId xmlns:a16="http://schemas.microsoft.com/office/drawing/2014/main" id="{D8EF0D79-D002-48C1-8DAC-01AE8831F11C}"/>
                    </a:ext>
                  </a:extLst>
                </p:cNvPr>
                <p:cNvSpPr/>
                <p:nvPr/>
              </p:nvSpPr>
              <p:spPr>
                <a:xfrm>
                  <a:off x="2547060" y="2781021"/>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DCACA5E-2831-4EBE-A080-16244D2668FC}"/>
                    </a:ext>
                  </a:extLst>
                </p:cNvPr>
                <p:cNvSpPr/>
                <p:nvPr/>
              </p:nvSpPr>
              <p:spPr>
                <a:xfrm>
                  <a:off x="2699461" y="2961169"/>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07D921C-00A3-4119-B5F9-8E87FBEAEFBD}"/>
                    </a:ext>
                  </a:extLst>
                </p:cNvPr>
                <p:cNvSpPr/>
                <p:nvPr/>
              </p:nvSpPr>
              <p:spPr>
                <a:xfrm>
                  <a:off x="2761829" y="2836519"/>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7BEB3D2-8FE5-4431-9BA8-40AF9CA2DFB1}"/>
                    </a:ext>
                  </a:extLst>
                </p:cNvPr>
                <p:cNvSpPr/>
                <p:nvPr/>
              </p:nvSpPr>
              <p:spPr>
                <a:xfrm>
                  <a:off x="2579699" y="3028247"/>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7F52017-FF12-496E-97A6-923F7570B89C}"/>
                    </a:ext>
                  </a:extLst>
                </p:cNvPr>
                <p:cNvSpPr/>
                <p:nvPr/>
              </p:nvSpPr>
              <p:spPr>
                <a:xfrm>
                  <a:off x="2384178" y="2892017"/>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E528A1A-69EA-4CAF-A120-FF2DD32522A5}"/>
                    </a:ext>
                  </a:extLst>
                </p:cNvPr>
                <p:cNvSpPr/>
                <p:nvPr/>
              </p:nvSpPr>
              <p:spPr>
                <a:xfrm>
                  <a:off x="3032214" y="2858306"/>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4A5897-5269-4684-BF05-8EA4A76C582B}"/>
                    </a:ext>
                  </a:extLst>
                </p:cNvPr>
                <p:cNvSpPr/>
                <p:nvPr/>
              </p:nvSpPr>
              <p:spPr>
                <a:xfrm>
                  <a:off x="2853323" y="3010855"/>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CEF8B3-54A3-4E72-AF9F-43060F14DFA4}"/>
                    </a:ext>
                  </a:extLst>
                </p:cNvPr>
                <p:cNvSpPr/>
                <p:nvPr/>
              </p:nvSpPr>
              <p:spPr>
                <a:xfrm>
                  <a:off x="2835026" y="3207741"/>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EB37F9B-9DD1-4E62-98E7-7A6BBBE24222}"/>
                    </a:ext>
                  </a:extLst>
                </p:cNvPr>
                <p:cNvSpPr/>
                <p:nvPr/>
              </p:nvSpPr>
              <p:spPr>
                <a:xfrm>
                  <a:off x="3126947" y="3010855"/>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7A24B3A-7BBF-4A88-B607-6386DB0778D7}"/>
                    </a:ext>
                  </a:extLst>
                </p:cNvPr>
                <p:cNvSpPr/>
                <p:nvPr/>
              </p:nvSpPr>
              <p:spPr>
                <a:xfrm>
                  <a:off x="2671712" y="3370205"/>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00F3325-1DEC-435A-BB05-9F53C73337BB}"/>
                    </a:ext>
                  </a:extLst>
                </p:cNvPr>
                <p:cNvSpPr/>
                <p:nvPr/>
              </p:nvSpPr>
              <p:spPr>
                <a:xfrm>
                  <a:off x="3004465" y="3356623"/>
                  <a:ext cx="55498" cy="55498"/>
                </a:xfrm>
                <a:prstGeom prst="ellipse">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AB2DD8D9-D32F-46F2-BA8E-F93AFE57FB24}"/>
                  </a:ext>
                </a:extLst>
              </p:cNvPr>
              <p:cNvCxnSpPr>
                <a:cxnSpLocks/>
              </p:cNvCxnSpPr>
              <p:nvPr/>
            </p:nvCxnSpPr>
            <p:spPr>
              <a:xfrm>
                <a:off x="1525323" y="2667441"/>
                <a:ext cx="1199252" cy="1418055"/>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grpSp>
            <p:nvGrpSpPr>
              <p:cNvPr id="52" name="Group 51">
                <a:extLst>
                  <a:ext uri="{FF2B5EF4-FFF2-40B4-BE49-F238E27FC236}">
                    <a16:creationId xmlns:a16="http://schemas.microsoft.com/office/drawing/2014/main" id="{05D7C578-C300-4131-B1E9-A5FD92B575EB}"/>
                  </a:ext>
                </a:extLst>
              </p:cNvPr>
              <p:cNvGrpSpPr/>
              <p:nvPr/>
            </p:nvGrpSpPr>
            <p:grpSpPr>
              <a:xfrm>
                <a:off x="2226523" y="2814637"/>
                <a:ext cx="798267" cy="644682"/>
                <a:chOff x="2384178" y="2781021"/>
                <a:chExt cx="798267" cy="644682"/>
              </a:xfrm>
              <a:solidFill>
                <a:schemeClr val="accent2">
                  <a:lumMod val="75000"/>
                </a:schemeClr>
              </a:solidFill>
            </p:grpSpPr>
            <p:sp>
              <p:nvSpPr>
                <p:cNvPr id="53" name="Oval 52">
                  <a:extLst>
                    <a:ext uri="{FF2B5EF4-FFF2-40B4-BE49-F238E27FC236}">
                      <a16:creationId xmlns:a16="http://schemas.microsoft.com/office/drawing/2014/main" id="{E23B6882-C0F7-46F1-9F88-E97622FEACE0}"/>
                    </a:ext>
                  </a:extLst>
                </p:cNvPr>
                <p:cNvSpPr/>
                <p:nvPr/>
              </p:nvSpPr>
              <p:spPr>
                <a:xfrm>
                  <a:off x="2547060" y="2781021"/>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DD7C45D-8BA4-46B6-B763-88DB31425715}"/>
                    </a:ext>
                  </a:extLst>
                </p:cNvPr>
                <p:cNvSpPr/>
                <p:nvPr/>
              </p:nvSpPr>
              <p:spPr>
                <a:xfrm>
                  <a:off x="2699461" y="2961169"/>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FAE41AE-79D5-4A13-B2BF-AC61C91FEC68}"/>
                    </a:ext>
                  </a:extLst>
                </p:cNvPr>
                <p:cNvSpPr/>
                <p:nvPr/>
              </p:nvSpPr>
              <p:spPr>
                <a:xfrm>
                  <a:off x="2761829" y="2836519"/>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A1A45EF-CD12-4F6A-9E68-1E5330860A8C}"/>
                    </a:ext>
                  </a:extLst>
                </p:cNvPr>
                <p:cNvSpPr/>
                <p:nvPr/>
              </p:nvSpPr>
              <p:spPr>
                <a:xfrm>
                  <a:off x="2579699" y="3028247"/>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9780839-F6C4-47DF-B1B1-A1E90BC99D68}"/>
                    </a:ext>
                  </a:extLst>
                </p:cNvPr>
                <p:cNvSpPr/>
                <p:nvPr/>
              </p:nvSpPr>
              <p:spPr>
                <a:xfrm>
                  <a:off x="2384178" y="2892017"/>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4EABB6BE-A637-4412-B6D7-972DB1EF2733}"/>
                    </a:ext>
                  </a:extLst>
                </p:cNvPr>
                <p:cNvSpPr/>
                <p:nvPr/>
              </p:nvSpPr>
              <p:spPr>
                <a:xfrm>
                  <a:off x="3032214" y="2858306"/>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65C3E08-8F51-4E31-921E-403E08EEB54B}"/>
                    </a:ext>
                  </a:extLst>
                </p:cNvPr>
                <p:cNvSpPr/>
                <p:nvPr/>
              </p:nvSpPr>
              <p:spPr>
                <a:xfrm>
                  <a:off x="2853323" y="3010855"/>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7F151DD-95B0-4F91-BDFD-ABAD3A95AC9D}"/>
                    </a:ext>
                  </a:extLst>
                </p:cNvPr>
                <p:cNvSpPr/>
                <p:nvPr/>
              </p:nvSpPr>
              <p:spPr>
                <a:xfrm>
                  <a:off x="2835026" y="3207741"/>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88FE968-5536-4E9E-AD92-3D95E42B9555}"/>
                    </a:ext>
                  </a:extLst>
                </p:cNvPr>
                <p:cNvSpPr/>
                <p:nvPr/>
              </p:nvSpPr>
              <p:spPr>
                <a:xfrm>
                  <a:off x="3126947" y="3010855"/>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2BC15B9-27F5-4AAE-811E-3DD59C752911}"/>
                    </a:ext>
                  </a:extLst>
                </p:cNvPr>
                <p:cNvSpPr/>
                <p:nvPr/>
              </p:nvSpPr>
              <p:spPr>
                <a:xfrm>
                  <a:off x="2671712" y="3370205"/>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6306F3F-07C6-4982-87F9-83BC407BAB1C}"/>
                    </a:ext>
                  </a:extLst>
                </p:cNvPr>
                <p:cNvSpPr/>
                <p:nvPr/>
              </p:nvSpPr>
              <p:spPr>
                <a:xfrm>
                  <a:off x="3004465" y="3356623"/>
                  <a:ext cx="55498" cy="55498"/>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a:extLst>
                  <a:ext uri="{FF2B5EF4-FFF2-40B4-BE49-F238E27FC236}">
                    <a16:creationId xmlns:a16="http://schemas.microsoft.com/office/drawing/2014/main" id="{452E6DA0-C915-40C9-A0A4-87D47CB15E4A}"/>
                  </a:ext>
                </a:extLst>
              </p:cNvPr>
              <p:cNvSpPr txBox="1"/>
              <p:nvPr/>
            </p:nvSpPr>
            <p:spPr>
              <a:xfrm>
                <a:off x="2976163" y="4166182"/>
                <a:ext cx="357790" cy="307777"/>
              </a:xfrm>
              <a:prstGeom prst="rect">
                <a:avLst/>
              </a:prstGeom>
              <a:noFill/>
            </p:spPr>
            <p:txBody>
              <a:bodyPr wrap="none" rtlCol="0">
                <a:spAutoFit/>
              </a:bodyPr>
              <a:lstStyle/>
              <a:p>
                <a:r>
                  <a:rPr lang="en-US" sz="1400" b="1" dirty="0">
                    <a:solidFill>
                      <a:srgbClr val="156082"/>
                    </a:solidFill>
                  </a:rPr>
                  <a:t>x0</a:t>
                </a:r>
              </a:p>
            </p:txBody>
          </p:sp>
          <p:sp>
            <p:nvSpPr>
              <p:cNvPr id="110" name="TextBox 109">
                <a:extLst>
                  <a:ext uri="{FF2B5EF4-FFF2-40B4-BE49-F238E27FC236}">
                    <a16:creationId xmlns:a16="http://schemas.microsoft.com/office/drawing/2014/main" id="{CE7670B4-BD03-4177-AFF8-76D241C1EA5B}"/>
                  </a:ext>
                </a:extLst>
              </p:cNvPr>
              <p:cNvSpPr txBox="1"/>
              <p:nvPr/>
            </p:nvSpPr>
            <p:spPr>
              <a:xfrm>
                <a:off x="1007151" y="2217348"/>
                <a:ext cx="357790" cy="307777"/>
              </a:xfrm>
              <a:prstGeom prst="rect">
                <a:avLst/>
              </a:prstGeom>
              <a:noFill/>
            </p:spPr>
            <p:txBody>
              <a:bodyPr wrap="none" rtlCol="0">
                <a:spAutoFit/>
              </a:bodyPr>
              <a:lstStyle/>
              <a:p>
                <a:r>
                  <a:rPr lang="en-US" sz="1400" b="1" dirty="0">
                    <a:solidFill>
                      <a:srgbClr val="156082"/>
                    </a:solidFill>
                  </a:rPr>
                  <a:t>x1</a:t>
                </a:r>
              </a:p>
            </p:txBody>
          </p:sp>
          <p:sp>
            <p:nvSpPr>
              <p:cNvPr id="111" name="Oval 110">
                <a:extLst>
                  <a:ext uri="{FF2B5EF4-FFF2-40B4-BE49-F238E27FC236}">
                    <a16:creationId xmlns:a16="http://schemas.microsoft.com/office/drawing/2014/main" id="{2FAA4B1E-C28E-43F9-8593-6F44A86BE5FB}"/>
                  </a:ext>
                </a:extLst>
              </p:cNvPr>
              <p:cNvSpPr/>
              <p:nvPr/>
            </p:nvSpPr>
            <p:spPr>
              <a:xfrm>
                <a:off x="1189888" y="4625819"/>
                <a:ext cx="55498" cy="5549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230132A-6B96-4388-A5D3-FC9F5B039143}"/>
                  </a:ext>
                </a:extLst>
              </p:cNvPr>
              <p:cNvSpPr/>
              <p:nvPr/>
            </p:nvSpPr>
            <p:spPr>
              <a:xfrm rot="16200000">
                <a:off x="1189888" y="4917520"/>
                <a:ext cx="55498" cy="55498"/>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570905E1-9690-4D1F-A229-941C9CE2A955}"/>
                  </a:ext>
                </a:extLst>
              </p:cNvPr>
              <p:cNvSpPr txBox="1"/>
              <p:nvPr/>
            </p:nvSpPr>
            <p:spPr>
              <a:xfrm>
                <a:off x="1315262" y="4522763"/>
                <a:ext cx="611065" cy="261610"/>
              </a:xfrm>
              <a:prstGeom prst="rect">
                <a:avLst/>
              </a:prstGeom>
              <a:noFill/>
            </p:spPr>
            <p:txBody>
              <a:bodyPr wrap="none" rtlCol="0">
                <a:spAutoFit/>
              </a:bodyPr>
              <a:lstStyle/>
              <a:p>
                <a:r>
                  <a:rPr lang="en-US" sz="1100" dirty="0">
                    <a:solidFill>
                      <a:schemeClr val="tx1">
                        <a:lumMod val="85000"/>
                        <a:lumOff val="15000"/>
                      </a:schemeClr>
                    </a:solidFill>
                  </a:rPr>
                  <a:t>Label A</a:t>
                </a:r>
              </a:p>
            </p:txBody>
          </p:sp>
          <p:sp>
            <p:nvSpPr>
              <p:cNvPr id="114" name="TextBox 113">
                <a:extLst>
                  <a:ext uri="{FF2B5EF4-FFF2-40B4-BE49-F238E27FC236}">
                    <a16:creationId xmlns:a16="http://schemas.microsoft.com/office/drawing/2014/main" id="{9A4004AF-4958-4AA6-9DF1-6AA79937619F}"/>
                  </a:ext>
                </a:extLst>
              </p:cNvPr>
              <p:cNvSpPr txBox="1"/>
              <p:nvPr/>
            </p:nvSpPr>
            <p:spPr>
              <a:xfrm>
                <a:off x="1315262" y="4814464"/>
                <a:ext cx="596638" cy="261610"/>
              </a:xfrm>
              <a:prstGeom prst="rect">
                <a:avLst/>
              </a:prstGeom>
              <a:noFill/>
            </p:spPr>
            <p:txBody>
              <a:bodyPr wrap="none" rtlCol="0">
                <a:spAutoFit/>
              </a:bodyPr>
              <a:lstStyle/>
              <a:p>
                <a:r>
                  <a:rPr lang="en-US" sz="1100" dirty="0">
                    <a:solidFill>
                      <a:schemeClr val="tx1">
                        <a:lumMod val="85000"/>
                        <a:lumOff val="15000"/>
                      </a:schemeClr>
                    </a:solidFill>
                  </a:rPr>
                  <a:t>Label B</a:t>
                </a:r>
              </a:p>
            </p:txBody>
          </p:sp>
          <p:cxnSp>
            <p:nvCxnSpPr>
              <p:cNvPr id="160" name="Straight Connector 159">
                <a:extLst>
                  <a:ext uri="{FF2B5EF4-FFF2-40B4-BE49-F238E27FC236}">
                    <a16:creationId xmlns:a16="http://schemas.microsoft.com/office/drawing/2014/main" id="{A0726B65-1C3B-4B98-8F4B-FD3ABA2D784E}"/>
                  </a:ext>
                </a:extLst>
              </p:cNvPr>
              <p:cNvCxnSpPr>
                <a:cxnSpLocks/>
              </p:cNvCxnSpPr>
              <p:nvPr/>
            </p:nvCxnSpPr>
            <p:spPr>
              <a:xfrm>
                <a:off x="1154870" y="5150329"/>
                <a:ext cx="125533" cy="148436"/>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sp>
            <p:nvSpPr>
              <p:cNvPr id="162" name="TextBox 161">
                <a:extLst>
                  <a:ext uri="{FF2B5EF4-FFF2-40B4-BE49-F238E27FC236}">
                    <a16:creationId xmlns:a16="http://schemas.microsoft.com/office/drawing/2014/main" id="{886C779F-7BDB-469C-B296-8BB76E8BEC7D}"/>
                  </a:ext>
                </a:extLst>
              </p:cNvPr>
              <p:cNvSpPr txBox="1"/>
              <p:nvPr/>
            </p:nvSpPr>
            <p:spPr>
              <a:xfrm>
                <a:off x="1336532" y="5103885"/>
                <a:ext cx="848309" cy="261610"/>
              </a:xfrm>
              <a:prstGeom prst="rect">
                <a:avLst/>
              </a:prstGeom>
              <a:noFill/>
            </p:spPr>
            <p:txBody>
              <a:bodyPr wrap="none" rtlCol="0">
                <a:spAutoFit/>
              </a:bodyPr>
              <a:lstStyle/>
              <a:p>
                <a:r>
                  <a:rPr lang="en-US" sz="1100" dirty="0">
                    <a:solidFill>
                      <a:schemeClr val="tx1">
                        <a:lumMod val="85000"/>
                        <a:lumOff val="15000"/>
                      </a:schemeClr>
                    </a:solidFill>
                  </a:rPr>
                  <a:t>Hyperplane</a:t>
                </a:r>
              </a:p>
            </p:txBody>
          </p:sp>
        </p:grpSp>
      </p:grpSp>
      <p:grpSp>
        <p:nvGrpSpPr>
          <p:cNvPr id="180" name="Group 179">
            <a:extLst>
              <a:ext uri="{FF2B5EF4-FFF2-40B4-BE49-F238E27FC236}">
                <a16:creationId xmlns:a16="http://schemas.microsoft.com/office/drawing/2014/main" id="{405BA03F-64A1-4EA9-ACCB-0BD8C4AD2D8D}"/>
              </a:ext>
            </a:extLst>
          </p:cNvPr>
          <p:cNvGrpSpPr/>
          <p:nvPr/>
        </p:nvGrpSpPr>
        <p:grpSpPr>
          <a:xfrm>
            <a:off x="4951883" y="1608297"/>
            <a:ext cx="2199840" cy="3473451"/>
            <a:chOff x="4946746" y="1608297"/>
            <a:chExt cx="2199840" cy="3473451"/>
          </a:xfrm>
        </p:grpSpPr>
        <p:sp>
          <p:nvSpPr>
            <p:cNvPr id="158" name="TextBox 157">
              <a:extLst>
                <a:ext uri="{FF2B5EF4-FFF2-40B4-BE49-F238E27FC236}">
                  <a16:creationId xmlns:a16="http://schemas.microsoft.com/office/drawing/2014/main" id="{7A5A10F5-D733-4111-918A-0ADC68BC575C}"/>
                </a:ext>
              </a:extLst>
            </p:cNvPr>
            <p:cNvSpPr txBox="1"/>
            <p:nvPr/>
          </p:nvSpPr>
          <p:spPr>
            <a:xfrm>
              <a:off x="5144272" y="1608297"/>
              <a:ext cx="1804789" cy="338554"/>
            </a:xfrm>
            <a:prstGeom prst="rect">
              <a:avLst/>
            </a:prstGeom>
            <a:noFill/>
          </p:spPr>
          <p:txBody>
            <a:bodyPr wrap="none" rtlCol="0">
              <a:spAutoFit/>
            </a:bodyPr>
            <a:lstStyle/>
            <a:p>
              <a:r>
                <a:rPr lang="en-US" sz="1600" b="1" u="sng" dirty="0"/>
                <a:t>Regression (Linear)</a:t>
              </a:r>
            </a:p>
          </p:txBody>
        </p:sp>
        <p:grpSp>
          <p:nvGrpSpPr>
            <p:cNvPr id="170" name="Group 169">
              <a:extLst>
                <a:ext uri="{FF2B5EF4-FFF2-40B4-BE49-F238E27FC236}">
                  <a16:creationId xmlns:a16="http://schemas.microsoft.com/office/drawing/2014/main" id="{FCFA7507-DF51-4239-A773-1A2D60999A75}"/>
                </a:ext>
              </a:extLst>
            </p:cNvPr>
            <p:cNvGrpSpPr/>
            <p:nvPr/>
          </p:nvGrpSpPr>
          <p:grpSpPr>
            <a:xfrm>
              <a:off x="4946746" y="2192330"/>
              <a:ext cx="2199840" cy="2889418"/>
              <a:chOff x="4870782" y="2192330"/>
              <a:chExt cx="2199840" cy="2889418"/>
            </a:xfrm>
          </p:grpSpPr>
          <p:grpSp>
            <p:nvGrpSpPr>
              <p:cNvPr id="155" name="Group 154">
                <a:extLst>
                  <a:ext uri="{FF2B5EF4-FFF2-40B4-BE49-F238E27FC236}">
                    <a16:creationId xmlns:a16="http://schemas.microsoft.com/office/drawing/2014/main" id="{C63E7CB1-E383-4154-A199-9A9A702B4D74}"/>
                  </a:ext>
                </a:extLst>
              </p:cNvPr>
              <p:cNvGrpSpPr/>
              <p:nvPr/>
            </p:nvGrpSpPr>
            <p:grpSpPr>
              <a:xfrm>
                <a:off x="4870782" y="2192330"/>
                <a:ext cx="2199840" cy="2592043"/>
                <a:chOff x="4273929" y="2045710"/>
                <a:chExt cx="2199840" cy="2592043"/>
              </a:xfrm>
            </p:grpSpPr>
            <p:grpSp>
              <p:nvGrpSpPr>
                <p:cNvPr id="16" name="Group 15">
                  <a:extLst>
                    <a:ext uri="{FF2B5EF4-FFF2-40B4-BE49-F238E27FC236}">
                      <a16:creationId xmlns:a16="http://schemas.microsoft.com/office/drawing/2014/main" id="{F8953867-FDE1-48B3-8366-3B234188C6FD}"/>
                    </a:ext>
                  </a:extLst>
                </p:cNvPr>
                <p:cNvGrpSpPr>
                  <a:grpSpLocks noChangeAspect="1"/>
                </p:cNvGrpSpPr>
                <p:nvPr/>
              </p:nvGrpSpPr>
              <p:grpSpPr>
                <a:xfrm>
                  <a:off x="4408741" y="2344652"/>
                  <a:ext cx="1828800" cy="1828800"/>
                  <a:chOff x="1611114" y="2344655"/>
                  <a:chExt cx="1695215" cy="1695215"/>
                </a:xfrm>
              </p:grpSpPr>
              <p:cxnSp>
                <p:nvCxnSpPr>
                  <p:cNvPr id="17" name="Straight Arrow Connector 16">
                    <a:extLst>
                      <a:ext uri="{FF2B5EF4-FFF2-40B4-BE49-F238E27FC236}">
                        <a16:creationId xmlns:a16="http://schemas.microsoft.com/office/drawing/2014/main" id="{8B8BA2AF-6C43-49F0-848A-354E17EC7B78}"/>
                      </a:ext>
                    </a:extLst>
                  </p:cNvPr>
                  <p:cNvCxnSpPr>
                    <a:cxnSpLocks/>
                  </p:cNvCxnSpPr>
                  <p:nvPr/>
                </p:nvCxnSpPr>
                <p:spPr>
                  <a:xfrm flipV="1">
                    <a:off x="1614171" y="2344655"/>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A80E266-6CEA-41FE-A028-24E269AF3D63}"/>
                      </a:ext>
                    </a:extLst>
                  </p:cNvPr>
                  <p:cNvCxnSpPr>
                    <a:cxnSpLocks/>
                  </p:cNvCxnSpPr>
                  <p:nvPr/>
                </p:nvCxnSpPr>
                <p:spPr>
                  <a:xfrm rot="5400000" flipH="1" flipV="1">
                    <a:off x="2458722" y="3192262"/>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44BE8044-6289-48A8-B0D1-A3BDD357E41C}"/>
                    </a:ext>
                  </a:extLst>
                </p:cNvPr>
                <p:cNvGrpSpPr/>
                <p:nvPr/>
              </p:nvGrpSpPr>
              <p:grpSpPr>
                <a:xfrm>
                  <a:off x="4736373" y="2514090"/>
                  <a:ext cx="1648956" cy="1480454"/>
                  <a:chOff x="4736373" y="2514090"/>
                  <a:chExt cx="1648956" cy="1480454"/>
                </a:xfrm>
                <a:solidFill>
                  <a:schemeClr val="bg2">
                    <a:lumMod val="50000"/>
                  </a:schemeClr>
                </a:solidFill>
              </p:grpSpPr>
              <p:grpSp>
                <p:nvGrpSpPr>
                  <p:cNvPr id="22" name="Group 21">
                    <a:extLst>
                      <a:ext uri="{FF2B5EF4-FFF2-40B4-BE49-F238E27FC236}">
                        <a16:creationId xmlns:a16="http://schemas.microsoft.com/office/drawing/2014/main" id="{60038FDE-068F-41F5-8280-AA1C52818F6F}"/>
                      </a:ext>
                    </a:extLst>
                  </p:cNvPr>
                  <p:cNvGrpSpPr/>
                  <p:nvPr/>
                </p:nvGrpSpPr>
                <p:grpSpPr>
                  <a:xfrm>
                    <a:off x="5209411" y="2794622"/>
                    <a:ext cx="798267" cy="644682"/>
                    <a:chOff x="2384178" y="2781021"/>
                    <a:chExt cx="798267" cy="644682"/>
                  </a:xfrm>
                  <a:grpFill/>
                </p:grpSpPr>
                <p:sp>
                  <p:nvSpPr>
                    <p:cNvPr id="15" name="Oval 14">
                      <a:extLst>
                        <a:ext uri="{FF2B5EF4-FFF2-40B4-BE49-F238E27FC236}">
                          <a16:creationId xmlns:a16="http://schemas.microsoft.com/office/drawing/2014/main" id="{DFB601DC-91BE-4686-AD15-7CA38DAF9B1D}"/>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24940-A447-40C5-A428-740A8EA1BEFC}"/>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146585F-4976-4452-A146-032376B68122}"/>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D13FC6-697F-4560-97BA-9A712EE7B818}"/>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93A212-EB4F-4AE8-AAF1-1C2FBAFD54D9}"/>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50CAB57-4256-4656-ABB3-F930C706AF14}"/>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E79D909-A282-4C0B-993B-7103C96528CF}"/>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380421E-FED9-4D4A-AB68-1DF7D11D1F66}"/>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591B95C-A8D8-4A59-8582-56CFA07F037E}"/>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F7F464-BA8F-4FF1-B1A9-D2979B8B5ADA}"/>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8BC7AA5-32DC-4574-A98C-2832668A4CA7}"/>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EDA57DEC-2BA5-44AA-A187-973067AC4202}"/>
                      </a:ext>
                    </a:extLst>
                  </p:cNvPr>
                  <p:cNvGrpSpPr/>
                  <p:nvPr/>
                </p:nvGrpSpPr>
                <p:grpSpPr>
                  <a:xfrm rot="16200000">
                    <a:off x="4659580" y="3273070"/>
                    <a:ext cx="798267" cy="644682"/>
                    <a:chOff x="2384178" y="2781021"/>
                    <a:chExt cx="798267" cy="644682"/>
                  </a:xfrm>
                  <a:grpFill/>
                </p:grpSpPr>
                <p:sp>
                  <p:nvSpPr>
                    <p:cNvPr id="65" name="Oval 64">
                      <a:extLst>
                        <a:ext uri="{FF2B5EF4-FFF2-40B4-BE49-F238E27FC236}">
                          <a16:creationId xmlns:a16="http://schemas.microsoft.com/office/drawing/2014/main" id="{5637F54C-7977-47FE-BBA2-AAC616AA2AFD}"/>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B15BF24-6F9F-4EE9-8C69-3032165BF0F7}"/>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3E94277-19E7-4BDC-AFDF-2A4E44F31DA4}"/>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E553132-96DE-4222-A36D-345E2DF5AF64}"/>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C3D5459-8E4F-44EA-BE2A-56A2FC3210F5}"/>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EACE262-650B-4DCC-AA08-5F89B9985EB5}"/>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6542C2-53C6-4B09-B404-4434C13F0C43}"/>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3929CBA-E7D4-4BBF-897B-E3507C81B570}"/>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F99F988-218E-49F0-B0AF-FCE27C91F634}"/>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06D2B5E-97FB-4C5A-90CC-16C7782CFCF8}"/>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C9339F5-2322-4B4D-8A16-F0111AC44F6E}"/>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599BAC4-D053-4BFA-BA71-86B74EDB0848}"/>
                      </a:ext>
                    </a:extLst>
                  </p:cNvPr>
                  <p:cNvGrpSpPr/>
                  <p:nvPr/>
                </p:nvGrpSpPr>
                <p:grpSpPr>
                  <a:xfrm>
                    <a:off x="5587062" y="2514090"/>
                    <a:ext cx="798267" cy="644682"/>
                    <a:chOff x="2384178" y="2781021"/>
                    <a:chExt cx="798267" cy="644682"/>
                  </a:xfrm>
                  <a:grpFill/>
                </p:grpSpPr>
                <p:sp>
                  <p:nvSpPr>
                    <p:cNvPr id="77" name="Oval 76">
                      <a:extLst>
                        <a:ext uri="{FF2B5EF4-FFF2-40B4-BE49-F238E27FC236}">
                          <a16:creationId xmlns:a16="http://schemas.microsoft.com/office/drawing/2014/main" id="{36E03730-0087-48F2-9648-2EAC4BE790C5}"/>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1CD0D16-D827-4FB6-89D2-B93B522FD4F9}"/>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760BC83-2385-4A08-A1A0-1B571831DE36}"/>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C36312-02F0-4640-8F44-1FE7777638DC}"/>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5F4650C-DF98-44C0-9A90-D2A8853301D0}"/>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C5AED4C-F5ED-4CAA-AE28-D0C15940EAF0}"/>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CCF4686-1781-4286-8509-244F2335D452}"/>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C4AA8F0-AA68-4498-8E4C-6DF6F4E8C187}"/>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61A3289-EAA7-41A7-9E8F-030DCEE19D94}"/>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8533EF9-AE93-4437-9B63-922C3A58021D}"/>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15B9E353-03AE-45A8-862B-1110ECC2C340}"/>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A753C53-AEFC-41AB-A88E-D557C4074602}"/>
                      </a:ext>
                    </a:extLst>
                  </p:cNvPr>
                  <p:cNvGrpSpPr/>
                  <p:nvPr/>
                </p:nvGrpSpPr>
                <p:grpSpPr>
                  <a:xfrm rot="16200000">
                    <a:off x="5037231" y="2992538"/>
                    <a:ext cx="798267" cy="644682"/>
                    <a:chOff x="2384178" y="2781021"/>
                    <a:chExt cx="798267" cy="644682"/>
                  </a:xfrm>
                  <a:grpFill/>
                </p:grpSpPr>
                <p:sp>
                  <p:nvSpPr>
                    <p:cNvPr id="89" name="Oval 88">
                      <a:extLst>
                        <a:ext uri="{FF2B5EF4-FFF2-40B4-BE49-F238E27FC236}">
                          <a16:creationId xmlns:a16="http://schemas.microsoft.com/office/drawing/2014/main" id="{517CD8CA-2F6B-4F3E-B58F-055969D434F8}"/>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82016E6-9D47-4915-8431-34F3D931D02C}"/>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74563E1-70C7-4C4F-B2DE-D03AB961E41D}"/>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576031C-858C-408A-BDF2-CCE214651794}"/>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EDEDC2F-E187-4C0B-BB88-99A069098609}"/>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35F02875-6FF3-4A22-95EA-867C4A73FCFF}"/>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6F3D4DB-A650-423E-8DE0-2325F73F1AC2}"/>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775D616-758C-4E50-B2CA-CDD11918A134}"/>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D43F27A-32CA-4FA5-9CA9-40155572FDEE}"/>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C9E7625D-7712-4914-9D88-1EDBDEF279F6}"/>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2916A743-D239-4438-A1C9-8E0677DC75D5}"/>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1" name="Straight Connector 100">
                  <a:extLst>
                    <a:ext uri="{FF2B5EF4-FFF2-40B4-BE49-F238E27FC236}">
                      <a16:creationId xmlns:a16="http://schemas.microsoft.com/office/drawing/2014/main" id="{64BE3E9D-E758-4206-94B3-3E5397ACD36D}"/>
                    </a:ext>
                  </a:extLst>
                </p:cNvPr>
                <p:cNvCxnSpPr>
                  <a:cxnSpLocks/>
                </p:cNvCxnSpPr>
                <p:nvPr/>
              </p:nvCxnSpPr>
              <p:spPr>
                <a:xfrm flipH="1">
                  <a:off x="4523483" y="2378505"/>
                  <a:ext cx="1928703" cy="1665278"/>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BB3D19C2-0E27-4F93-9362-2240A5752F52}"/>
                    </a:ext>
                  </a:extLst>
                </p:cNvPr>
                <p:cNvSpPr txBox="1"/>
                <p:nvPr/>
              </p:nvSpPr>
              <p:spPr>
                <a:xfrm>
                  <a:off x="6207349" y="3994544"/>
                  <a:ext cx="266420" cy="307777"/>
                </a:xfrm>
                <a:prstGeom prst="rect">
                  <a:avLst/>
                </a:prstGeom>
                <a:noFill/>
              </p:spPr>
              <p:txBody>
                <a:bodyPr wrap="none" rtlCol="0">
                  <a:spAutoFit/>
                </a:bodyPr>
                <a:lstStyle/>
                <a:p>
                  <a:r>
                    <a:rPr lang="en-US" sz="1400" b="1" dirty="0">
                      <a:solidFill>
                        <a:srgbClr val="156082"/>
                      </a:solidFill>
                    </a:rPr>
                    <a:t>x</a:t>
                  </a:r>
                </a:p>
              </p:txBody>
            </p:sp>
            <p:sp>
              <p:nvSpPr>
                <p:cNvPr id="117" name="TextBox 116">
                  <a:extLst>
                    <a:ext uri="{FF2B5EF4-FFF2-40B4-BE49-F238E27FC236}">
                      <a16:creationId xmlns:a16="http://schemas.microsoft.com/office/drawing/2014/main" id="{95A03B21-EEDE-4D8A-961A-C26CFB854C18}"/>
                    </a:ext>
                  </a:extLst>
                </p:cNvPr>
                <p:cNvSpPr txBox="1"/>
                <p:nvPr/>
              </p:nvSpPr>
              <p:spPr>
                <a:xfrm>
                  <a:off x="4273929" y="2045710"/>
                  <a:ext cx="269626" cy="307777"/>
                </a:xfrm>
                <a:prstGeom prst="rect">
                  <a:avLst/>
                </a:prstGeom>
                <a:noFill/>
              </p:spPr>
              <p:txBody>
                <a:bodyPr wrap="none" rtlCol="0">
                  <a:spAutoFit/>
                </a:bodyPr>
                <a:lstStyle/>
                <a:p>
                  <a:r>
                    <a:rPr lang="en-US" sz="1400" b="1" dirty="0">
                      <a:solidFill>
                        <a:srgbClr val="156082"/>
                      </a:solidFill>
                    </a:rPr>
                    <a:t>y</a:t>
                  </a:r>
                </a:p>
              </p:txBody>
            </p:sp>
            <p:sp>
              <p:nvSpPr>
                <p:cNvPr id="144" name="Oval 143">
                  <a:extLst>
                    <a:ext uri="{FF2B5EF4-FFF2-40B4-BE49-F238E27FC236}">
                      <a16:creationId xmlns:a16="http://schemas.microsoft.com/office/drawing/2014/main" id="{EEE8604E-288B-42F3-9C18-8BF1C9033163}"/>
                    </a:ext>
                  </a:extLst>
                </p:cNvPr>
                <p:cNvSpPr/>
                <p:nvPr/>
              </p:nvSpPr>
              <p:spPr>
                <a:xfrm>
                  <a:off x="4543555" y="4479199"/>
                  <a:ext cx="55498" cy="5549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BAAA8EBE-973C-47A2-876E-606FD9414397}"/>
                    </a:ext>
                  </a:extLst>
                </p:cNvPr>
                <p:cNvSpPr txBox="1"/>
                <p:nvPr/>
              </p:nvSpPr>
              <p:spPr>
                <a:xfrm>
                  <a:off x="4666074" y="4376143"/>
                  <a:ext cx="784189" cy="261610"/>
                </a:xfrm>
                <a:prstGeom prst="rect">
                  <a:avLst/>
                </a:prstGeom>
                <a:noFill/>
              </p:spPr>
              <p:txBody>
                <a:bodyPr wrap="none" rtlCol="0">
                  <a:spAutoFit/>
                </a:bodyPr>
                <a:lstStyle/>
                <a:p>
                  <a:r>
                    <a:rPr lang="en-US" sz="1100" dirty="0">
                      <a:solidFill>
                        <a:schemeClr val="tx1">
                          <a:lumMod val="85000"/>
                          <a:lumOff val="15000"/>
                        </a:schemeClr>
                      </a:solidFill>
                    </a:rPr>
                    <a:t>Data point</a:t>
                  </a:r>
                </a:p>
              </p:txBody>
            </p:sp>
          </p:grpSp>
          <p:sp>
            <p:nvSpPr>
              <p:cNvPr id="165" name="TextBox 164">
                <a:extLst>
                  <a:ext uri="{FF2B5EF4-FFF2-40B4-BE49-F238E27FC236}">
                    <a16:creationId xmlns:a16="http://schemas.microsoft.com/office/drawing/2014/main" id="{D340A212-3C48-46AA-9A46-C4B09B71B9AF}"/>
                  </a:ext>
                </a:extLst>
              </p:cNvPr>
              <p:cNvSpPr txBox="1"/>
              <p:nvPr/>
            </p:nvSpPr>
            <p:spPr>
              <a:xfrm>
                <a:off x="5262927" y="4820138"/>
                <a:ext cx="1000595" cy="261610"/>
              </a:xfrm>
              <a:prstGeom prst="rect">
                <a:avLst/>
              </a:prstGeom>
              <a:noFill/>
            </p:spPr>
            <p:txBody>
              <a:bodyPr wrap="none" rtlCol="0">
                <a:spAutoFit/>
              </a:bodyPr>
              <a:lstStyle/>
              <a:p>
                <a:r>
                  <a:rPr lang="en-US" sz="1100" dirty="0">
                    <a:solidFill>
                      <a:schemeClr val="tx1">
                        <a:lumMod val="85000"/>
                        <a:lumOff val="15000"/>
                      </a:schemeClr>
                    </a:solidFill>
                  </a:rPr>
                  <a:t>Line of best fit</a:t>
                </a:r>
              </a:p>
            </p:txBody>
          </p:sp>
          <p:cxnSp>
            <p:nvCxnSpPr>
              <p:cNvPr id="168" name="Straight Connector 167">
                <a:extLst>
                  <a:ext uri="{FF2B5EF4-FFF2-40B4-BE49-F238E27FC236}">
                    <a16:creationId xmlns:a16="http://schemas.microsoft.com/office/drawing/2014/main" id="{E0E0D593-1A47-4E3A-B705-070E4586C2A7}"/>
                  </a:ext>
                </a:extLst>
              </p:cNvPr>
              <p:cNvCxnSpPr>
                <a:cxnSpLocks/>
              </p:cNvCxnSpPr>
              <p:nvPr/>
            </p:nvCxnSpPr>
            <p:spPr>
              <a:xfrm flipH="1">
                <a:off x="5105607" y="4896438"/>
                <a:ext cx="125100" cy="108015"/>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grpSp>
      </p:grpSp>
      <p:grpSp>
        <p:nvGrpSpPr>
          <p:cNvPr id="179" name="Group 178">
            <a:extLst>
              <a:ext uri="{FF2B5EF4-FFF2-40B4-BE49-F238E27FC236}">
                <a16:creationId xmlns:a16="http://schemas.microsoft.com/office/drawing/2014/main" id="{D08B92B2-3C19-4A4A-83A6-4C6E135AEF0D}"/>
              </a:ext>
            </a:extLst>
          </p:cNvPr>
          <p:cNvGrpSpPr/>
          <p:nvPr/>
        </p:nvGrpSpPr>
        <p:grpSpPr>
          <a:xfrm>
            <a:off x="8740769" y="1608297"/>
            <a:ext cx="2326802" cy="4302327"/>
            <a:chOff x="8740769" y="1608297"/>
            <a:chExt cx="2326802" cy="4302327"/>
          </a:xfrm>
        </p:grpSpPr>
        <p:sp>
          <p:nvSpPr>
            <p:cNvPr id="159" name="TextBox 158">
              <a:extLst>
                <a:ext uri="{FF2B5EF4-FFF2-40B4-BE49-F238E27FC236}">
                  <a16:creationId xmlns:a16="http://schemas.microsoft.com/office/drawing/2014/main" id="{3A137E32-5F27-42C1-85A8-D01EC0E5578A}"/>
                </a:ext>
              </a:extLst>
            </p:cNvPr>
            <p:cNvSpPr txBox="1"/>
            <p:nvPr/>
          </p:nvSpPr>
          <p:spPr>
            <a:xfrm>
              <a:off x="8930186" y="1608297"/>
              <a:ext cx="1947969" cy="338554"/>
            </a:xfrm>
            <a:prstGeom prst="rect">
              <a:avLst/>
            </a:prstGeom>
            <a:noFill/>
          </p:spPr>
          <p:txBody>
            <a:bodyPr wrap="none" rtlCol="0">
              <a:spAutoFit/>
            </a:bodyPr>
            <a:lstStyle/>
            <a:p>
              <a:r>
                <a:rPr lang="en-US" sz="1600" b="1" u="sng" dirty="0"/>
                <a:t>Clustering (K-means)</a:t>
              </a:r>
            </a:p>
          </p:txBody>
        </p:sp>
        <p:grpSp>
          <p:nvGrpSpPr>
            <p:cNvPr id="178" name="Group 177">
              <a:extLst>
                <a:ext uri="{FF2B5EF4-FFF2-40B4-BE49-F238E27FC236}">
                  <a16:creationId xmlns:a16="http://schemas.microsoft.com/office/drawing/2014/main" id="{FC843BA8-6948-45BE-9750-D6F4C14AE0E2}"/>
                </a:ext>
              </a:extLst>
            </p:cNvPr>
            <p:cNvGrpSpPr/>
            <p:nvPr/>
          </p:nvGrpSpPr>
          <p:grpSpPr>
            <a:xfrm>
              <a:off x="8740769" y="2198493"/>
              <a:ext cx="2326802" cy="3712131"/>
              <a:chOff x="8607450" y="2198493"/>
              <a:chExt cx="2326802" cy="3712131"/>
            </a:xfrm>
          </p:grpSpPr>
          <p:grpSp>
            <p:nvGrpSpPr>
              <p:cNvPr id="19" name="Group 18">
                <a:extLst>
                  <a:ext uri="{FF2B5EF4-FFF2-40B4-BE49-F238E27FC236}">
                    <a16:creationId xmlns:a16="http://schemas.microsoft.com/office/drawing/2014/main" id="{97B10A8A-A7D3-48F1-8AAF-6FC07217F696}"/>
                  </a:ext>
                </a:extLst>
              </p:cNvPr>
              <p:cNvGrpSpPr>
                <a:grpSpLocks noChangeAspect="1"/>
              </p:cNvGrpSpPr>
              <p:nvPr/>
            </p:nvGrpSpPr>
            <p:grpSpPr>
              <a:xfrm>
                <a:off x="8795152" y="2491272"/>
                <a:ext cx="1828800" cy="1828800"/>
                <a:chOff x="1611114" y="2344655"/>
                <a:chExt cx="1695215" cy="1695215"/>
              </a:xfrm>
            </p:grpSpPr>
            <p:cxnSp>
              <p:nvCxnSpPr>
                <p:cNvPr id="20" name="Straight Arrow Connector 19">
                  <a:extLst>
                    <a:ext uri="{FF2B5EF4-FFF2-40B4-BE49-F238E27FC236}">
                      <a16:creationId xmlns:a16="http://schemas.microsoft.com/office/drawing/2014/main" id="{4F67F1F5-AB8C-4C3A-9708-578EFBCD1A09}"/>
                    </a:ext>
                  </a:extLst>
                </p:cNvPr>
                <p:cNvCxnSpPr>
                  <a:cxnSpLocks/>
                </p:cNvCxnSpPr>
                <p:nvPr/>
              </p:nvCxnSpPr>
              <p:spPr>
                <a:xfrm flipV="1">
                  <a:off x="1614171" y="2344655"/>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68679F9-B207-4FCF-9788-68A47E2676EB}"/>
                    </a:ext>
                  </a:extLst>
                </p:cNvPr>
                <p:cNvCxnSpPr>
                  <a:cxnSpLocks/>
                </p:cNvCxnSpPr>
                <p:nvPr/>
              </p:nvCxnSpPr>
              <p:spPr>
                <a:xfrm rot="5400000" flipH="1" flipV="1">
                  <a:off x="2458722" y="3192262"/>
                  <a:ext cx="0" cy="169521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sp>
            <p:nvSpPr>
              <p:cNvPr id="118" name="TextBox 117">
                <a:extLst>
                  <a:ext uri="{FF2B5EF4-FFF2-40B4-BE49-F238E27FC236}">
                    <a16:creationId xmlns:a16="http://schemas.microsoft.com/office/drawing/2014/main" id="{23294415-497C-42F2-AA5E-A1C753E37BAB}"/>
                  </a:ext>
                </a:extLst>
              </p:cNvPr>
              <p:cNvSpPr txBox="1"/>
              <p:nvPr/>
            </p:nvSpPr>
            <p:spPr>
              <a:xfrm>
                <a:off x="10576462" y="4147327"/>
                <a:ext cx="357790" cy="307777"/>
              </a:xfrm>
              <a:prstGeom prst="rect">
                <a:avLst/>
              </a:prstGeom>
              <a:noFill/>
            </p:spPr>
            <p:txBody>
              <a:bodyPr wrap="none" rtlCol="0">
                <a:spAutoFit/>
              </a:bodyPr>
              <a:lstStyle/>
              <a:p>
                <a:r>
                  <a:rPr lang="en-US" sz="1400" b="1" dirty="0">
                    <a:solidFill>
                      <a:srgbClr val="156082"/>
                    </a:solidFill>
                  </a:rPr>
                  <a:t>x0</a:t>
                </a:r>
              </a:p>
            </p:txBody>
          </p:sp>
          <p:sp>
            <p:nvSpPr>
              <p:cNvPr id="119" name="TextBox 118">
                <a:extLst>
                  <a:ext uri="{FF2B5EF4-FFF2-40B4-BE49-F238E27FC236}">
                    <a16:creationId xmlns:a16="http://schemas.microsoft.com/office/drawing/2014/main" id="{EE7D7844-4B82-4C6F-B4EF-19EE4B172852}"/>
                  </a:ext>
                </a:extLst>
              </p:cNvPr>
              <p:cNvSpPr txBox="1"/>
              <p:nvPr/>
            </p:nvSpPr>
            <p:spPr>
              <a:xfrm>
                <a:off x="8607450" y="2198493"/>
                <a:ext cx="357790" cy="307777"/>
              </a:xfrm>
              <a:prstGeom prst="rect">
                <a:avLst/>
              </a:prstGeom>
              <a:noFill/>
            </p:spPr>
            <p:txBody>
              <a:bodyPr wrap="none" rtlCol="0">
                <a:spAutoFit/>
              </a:bodyPr>
              <a:lstStyle/>
              <a:p>
                <a:r>
                  <a:rPr lang="en-US" sz="1400" b="1" dirty="0">
                    <a:solidFill>
                      <a:srgbClr val="156082"/>
                    </a:solidFill>
                  </a:rPr>
                  <a:t>x1</a:t>
                </a:r>
              </a:p>
            </p:txBody>
          </p:sp>
          <p:grpSp>
            <p:nvGrpSpPr>
              <p:cNvPr id="120" name="Group 119">
                <a:extLst>
                  <a:ext uri="{FF2B5EF4-FFF2-40B4-BE49-F238E27FC236}">
                    <a16:creationId xmlns:a16="http://schemas.microsoft.com/office/drawing/2014/main" id="{3C4E6823-4052-407F-B1F0-DC3992C8FAC6}"/>
                  </a:ext>
                </a:extLst>
              </p:cNvPr>
              <p:cNvGrpSpPr/>
              <p:nvPr/>
            </p:nvGrpSpPr>
            <p:grpSpPr>
              <a:xfrm rot="5400000" flipV="1">
                <a:off x="9873520" y="3572544"/>
                <a:ext cx="669722" cy="540869"/>
                <a:chOff x="2384178" y="2781021"/>
                <a:chExt cx="798267" cy="644682"/>
              </a:xfrm>
              <a:solidFill>
                <a:schemeClr val="bg2">
                  <a:lumMod val="50000"/>
                </a:schemeClr>
              </a:solidFill>
            </p:grpSpPr>
            <p:sp>
              <p:nvSpPr>
                <p:cNvPr id="121" name="Oval 120">
                  <a:extLst>
                    <a:ext uri="{FF2B5EF4-FFF2-40B4-BE49-F238E27FC236}">
                      <a16:creationId xmlns:a16="http://schemas.microsoft.com/office/drawing/2014/main" id="{CD28E522-B6B3-4DAB-9060-E59E82D16BB0}"/>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90710BE-E309-408D-941A-C547B03C02B8}"/>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340B916-72E3-43ED-AFC9-70761740FAC1}"/>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2541CF1-0361-4064-BF77-8CB901DC1002}"/>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5594E90-7B20-497C-B7AF-C3299501A427}"/>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8F62624-91AB-41B5-8A39-8FDA8285AF23}"/>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137050C3-FE11-4DF6-8581-C9EA0B16BDB1}"/>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444EB9E-88C1-4BA0-B9A9-CC1768EB1429}"/>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DBD9ED9D-EAA9-4B8F-82D7-4D707DF5699F}"/>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8EB0C38-3A88-44C5-8A21-12AC13964BD1}"/>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354101A5-0CC3-497A-A2EE-A50EBFCE5171}"/>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86A27CB-BABD-42D2-93E7-77B4FF7F758A}"/>
                  </a:ext>
                </a:extLst>
              </p:cNvPr>
              <p:cNvGrpSpPr/>
              <p:nvPr/>
            </p:nvGrpSpPr>
            <p:grpSpPr>
              <a:xfrm flipV="1">
                <a:off x="9142860" y="2561390"/>
                <a:ext cx="754595" cy="609412"/>
                <a:chOff x="2384178" y="2781021"/>
                <a:chExt cx="798267" cy="644682"/>
              </a:xfrm>
              <a:solidFill>
                <a:schemeClr val="bg2">
                  <a:lumMod val="50000"/>
                </a:schemeClr>
              </a:solidFill>
            </p:grpSpPr>
            <p:sp>
              <p:nvSpPr>
                <p:cNvPr id="133" name="Oval 132">
                  <a:extLst>
                    <a:ext uri="{FF2B5EF4-FFF2-40B4-BE49-F238E27FC236}">
                      <a16:creationId xmlns:a16="http://schemas.microsoft.com/office/drawing/2014/main" id="{3FD61B68-9680-4B57-9907-2BF6FC355156}"/>
                    </a:ext>
                  </a:extLst>
                </p:cNvPr>
                <p:cNvSpPr/>
                <p:nvPr/>
              </p:nvSpPr>
              <p:spPr>
                <a:xfrm>
                  <a:off x="2547060" y="278102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0EF84C4-2A90-4CE9-AA5C-A320D3159671}"/>
                    </a:ext>
                  </a:extLst>
                </p:cNvPr>
                <p:cNvSpPr/>
                <p:nvPr/>
              </p:nvSpPr>
              <p:spPr>
                <a:xfrm>
                  <a:off x="2699461" y="296116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4A1583A-4D89-49CE-8A14-20E429C8496E}"/>
                    </a:ext>
                  </a:extLst>
                </p:cNvPr>
                <p:cNvSpPr/>
                <p:nvPr/>
              </p:nvSpPr>
              <p:spPr>
                <a:xfrm>
                  <a:off x="2761829" y="2836519"/>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CE4A61A0-C970-42AB-9B76-AE4ABCA6AC13}"/>
                    </a:ext>
                  </a:extLst>
                </p:cNvPr>
                <p:cNvSpPr/>
                <p:nvPr/>
              </p:nvSpPr>
              <p:spPr>
                <a:xfrm>
                  <a:off x="2579699" y="302824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54009479-7CA2-44F8-A67A-D968E3E4D8E3}"/>
                    </a:ext>
                  </a:extLst>
                </p:cNvPr>
                <p:cNvSpPr/>
                <p:nvPr/>
              </p:nvSpPr>
              <p:spPr>
                <a:xfrm>
                  <a:off x="2384178" y="2892017"/>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2A44FC2-752F-488B-AD32-396A668319F9}"/>
                    </a:ext>
                  </a:extLst>
                </p:cNvPr>
                <p:cNvSpPr/>
                <p:nvPr/>
              </p:nvSpPr>
              <p:spPr>
                <a:xfrm>
                  <a:off x="3032214" y="2858306"/>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D1D679F-CD61-4CB1-B2BB-42F2E5A7FC39}"/>
                    </a:ext>
                  </a:extLst>
                </p:cNvPr>
                <p:cNvSpPr/>
                <p:nvPr/>
              </p:nvSpPr>
              <p:spPr>
                <a:xfrm>
                  <a:off x="2853323"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A64EF47-39C7-4D65-80C6-F40A4A650B36}"/>
                    </a:ext>
                  </a:extLst>
                </p:cNvPr>
                <p:cNvSpPr/>
                <p:nvPr/>
              </p:nvSpPr>
              <p:spPr>
                <a:xfrm>
                  <a:off x="2835026" y="3207741"/>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0EDB7D26-559F-42FA-B998-B7BCB60A5294}"/>
                    </a:ext>
                  </a:extLst>
                </p:cNvPr>
                <p:cNvSpPr/>
                <p:nvPr/>
              </p:nvSpPr>
              <p:spPr>
                <a:xfrm>
                  <a:off x="3126947" y="301085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CACBBF1F-C8C3-4616-8CD4-37B80A020958}"/>
                    </a:ext>
                  </a:extLst>
                </p:cNvPr>
                <p:cNvSpPr/>
                <p:nvPr/>
              </p:nvSpPr>
              <p:spPr>
                <a:xfrm>
                  <a:off x="2671712" y="3370205"/>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D4BCD3-2317-46B9-87C4-0503D2D4A0D4}"/>
                    </a:ext>
                  </a:extLst>
                </p:cNvPr>
                <p:cNvSpPr/>
                <p:nvPr/>
              </p:nvSpPr>
              <p:spPr>
                <a:xfrm>
                  <a:off x="3004465" y="3356623"/>
                  <a:ext cx="55498" cy="5549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Oval 145">
                <a:extLst>
                  <a:ext uri="{FF2B5EF4-FFF2-40B4-BE49-F238E27FC236}">
                    <a16:creationId xmlns:a16="http://schemas.microsoft.com/office/drawing/2014/main" id="{DFA80F33-E093-467B-9814-ED649A383225}"/>
                  </a:ext>
                </a:extLst>
              </p:cNvPr>
              <p:cNvSpPr/>
              <p:nvPr/>
            </p:nvSpPr>
            <p:spPr>
              <a:xfrm>
                <a:off x="8893388" y="4625819"/>
                <a:ext cx="55498" cy="5549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74DCB9C2-9E9B-4604-A9F8-89E292C1EB49}"/>
                  </a:ext>
                </a:extLst>
              </p:cNvPr>
              <p:cNvSpPr txBox="1"/>
              <p:nvPr/>
            </p:nvSpPr>
            <p:spPr>
              <a:xfrm>
                <a:off x="9015907" y="4522763"/>
                <a:ext cx="784189" cy="261610"/>
              </a:xfrm>
              <a:prstGeom prst="rect">
                <a:avLst/>
              </a:prstGeom>
              <a:noFill/>
            </p:spPr>
            <p:txBody>
              <a:bodyPr wrap="none" rtlCol="0">
                <a:spAutoFit/>
              </a:bodyPr>
              <a:lstStyle/>
              <a:p>
                <a:r>
                  <a:rPr lang="en-US" sz="1100" dirty="0">
                    <a:solidFill>
                      <a:schemeClr val="tx1">
                        <a:lumMod val="85000"/>
                        <a:lumOff val="15000"/>
                      </a:schemeClr>
                    </a:solidFill>
                  </a:rPr>
                  <a:t>Data point</a:t>
                </a:r>
              </a:p>
            </p:txBody>
          </p:sp>
          <p:sp>
            <p:nvSpPr>
              <p:cNvPr id="148" name="Oval 147">
                <a:extLst>
                  <a:ext uri="{FF2B5EF4-FFF2-40B4-BE49-F238E27FC236}">
                    <a16:creationId xmlns:a16="http://schemas.microsoft.com/office/drawing/2014/main" id="{398005DB-7F97-4634-967E-4603B1B79F96}"/>
                  </a:ext>
                </a:extLst>
              </p:cNvPr>
              <p:cNvSpPr/>
              <p:nvPr/>
            </p:nvSpPr>
            <p:spPr>
              <a:xfrm rot="20251974">
                <a:off x="8917811" y="2495183"/>
                <a:ext cx="1190081" cy="785074"/>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4564E345-73CD-4E9E-8085-F32E73DF489F}"/>
                  </a:ext>
                </a:extLst>
              </p:cNvPr>
              <p:cNvSpPr/>
              <p:nvPr/>
            </p:nvSpPr>
            <p:spPr>
              <a:xfrm rot="2579643">
                <a:off x="9571886" y="3441107"/>
                <a:ext cx="1190081" cy="785074"/>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A7A4420-04A6-4D34-BCE2-4D5BCC88C78D}"/>
                  </a:ext>
                </a:extLst>
              </p:cNvPr>
              <p:cNvSpPr/>
              <p:nvPr/>
            </p:nvSpPr>
            <p:spPr>
              <a:xfrm rot="20251974" flipV="1">
                <a:off x="8828421" y="4882078"/>
                <a:ext cx="175439" cy="115734"/>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D61AEF5-E803-4AF0-B64D-7A78156BABE8}"/>
                  </a:ext>
                </a:extLst>
              </p:cNvPr>
              <p:cNvSpPr/>
              <p:nvPr/>
            </p:nvSpPr>
            <p:spPr>
              <a:xfrm rot="20251974" flipV="1">
                <a:off x="8835302" y="5172384"/>
                <a:ext cx="175439" cy="115734"/>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38358220-7CC2-45AE-AB88-97777222D1A3}"/>
                  </a:ext>
                </a:extLst>
              </p:cNvPr>
              <p:cNvSpPr txBox="1"/>
              <p:nvPr/>
            </p:nvSpPr>
            <p:spPr>
              <a:xfrm>
                <a:off x="9015907" y="4809140"/>
                <a:ext cx="700833" cy="261610"/>
              </a:xfrm>
              <a:prstGeom prst="rect">
                <a:avLst/>
              </a:prstGeom>
              <a:noFill/>
            </p:spPr>
            <p:txBody>
              <a:bodyPr wrap="none" rtlCol="0">
                <a:spAutoFit/>
              </a:bodyPr>
              <a:lstStyle/>
              <a:p>
                <a:r>
                  <a:rPr lang="en-US" sz="1100" dirty="0">
                    <a:solidFill>
                      <a:schemeClr val="tx1">
                        <a:lumMod val="85000"/>
                        <a:lumOff val="15000"/>
                      </a:schemeClr>
                    </a:solidFill>
                  </a:rPr>
                  <a:t>Cluster A</a:t>
                </a:r>
              </a:p>
            </p:txBody>
          </p:sp>
          <p:sp>
            <p:nvSpPr>
              <p:cNvPr id="153" name="TextBox 152">
                <a:extLst>
                  <a:ext uri="{FF2B5EF4-FFF2-40B4-BE49-F238E27FC236}">
                    <a16:creationId xmlns:a16="http://schemas.microsoft.com/office/drawing/2014/main" id="{0911797C-75E9-40FD-8D83-CA6001DED955}"/>
                  </a:ext>
                </a:extLst>
              </p:cNvPr>
              <p:cNvSpPr txBox="1"/>
              <p:nvPr/>
            </p:nvSpPr>
            <p:spPr>
              <a:xfrm>
                <a:off x="9015907" y="5103885"/>
                <a:ext cx="696024" cy="261610"/>
              </a:xfrm>
              <a:prstGeom prst="rect">
                <a:avLst/>
              </a:prstGeom>
              <a:noFill/>
            </p:spPr>
            <p:txBody>
              <a:bodyPr wrap="none" rtlCol="0">
                <a:spAutoFit/>
              </a:bodyPr>
              <a:lstStyle/>
              <a:p>
                <a:r>
                  <a:rPr lang="en-US" sz="1100" dirty="0">
                    <a:solidFill>
                      <a:schemeClr val="tx1">
                        <a:lumMod val="85000"/>
                        <a:lumOff val="15000"/>
                      </a:schemeClr>
                    </a:solidFill>
                  </a:rPr>
                  <a:t>Cluster B</a:t>
                </a:r>
              </a:p>
            </p:txBody>
          </p:sp>
          <p:sp>
            <p:nvSpPr>
              <p:cNvPr id="171" name="Multiplication Sign 170">
                <a:extLst>
                  <a:ext uri="{FF2B5EF4-FFF2-40B4-BE49-F238E27FC236}">
                    <a16:creationId xmlns:a16="http://schemas.microsoft.com/office/drawing/2014/main" id="{1B9BC935-6A40-4E1D-86AF-9DC995A3EA5D}"/>
                  </a:ext>
                </a:extLst>
              </p:cNvPr>
              <p:cNvSpPr/>
              <p:nvPr/>
            </p:nvSpPr>
            <p:spPr>
              <a:xfrm>
                <a:off x="9436709" y="2796382"/>
                <a:ext cx="162559" cy="162559"/>
              </a:xfrm>
              <a:prstGeom prst="mathMultiply">
                <a:avLst>
                  <a:gd name="adj1" fmla="val 228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Multiplication Sign 171">
                <a:extLst>
                  <a:ext uri="{FF2B5EF4-FFF2-40B4-BE49-F238E27FC236}">
                    <a16:creationId xmlns:a16="http://schemas.microsoft.com/office/drawing/2014/main" id="{1E7075FD-DF19-421A-AD34-36A980C3217B}"/>
                  </a:ext>
                </a:extLst>
              </p:cNvPr>
              <p:cNvSpPr/>
              <p:nvPr/>
            </p:nvSpPr>
            <p:spPr>
              <a:xfrm>
                <a:off x="10135646" y="3751602"/>
                <a:ext cx="162559" cy="162559"/>
              </a:xfrm>
              <a:prstGeom prst="mathMultiply">
                <a:avLst>
                  <a:gd name="adj1" fmla="val 2280"/>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Multiplication Sign 172">
                <a:extLst>
                  <a:ext uri="{FF2B5EF4-FFF2-40B4-BE49-F238E27FC236}">
                    <a16:creationId xmlns:a16="http://schemas.microsoft.com/office/drawing/2014/main" id="{362F6858-C46D-497D-93F2-E5CEDC59EBDD}"/>
                  </a:ext>
                </a:extLst>
              </p:cNvPr>
              <p:cNvSpPr/>
              <p:nvPr/>
            </p:nvSpPr>
            <p:spPr>
              <a:xfrm>
                <a:off x="8841741" y="5443541"/>
                <a:ext cx="162559" cy="162559"/>
              </a:xfrm>
              <a:prstGeom prst="mathMultiply">
                <a:avLst>
                  <a:gd name="adj1" fmla="val 228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Multiplication Sign 173">
                <a:extLst>
                  <a:ext uri="{FF2B5EF4-FFF2-40B4-BE49-F238E27FC236}">
                    <a16:creationId xmlns:a16="http://schemas.microsoft.com/office/drawing/2014/main" id="{EFCCE772-712E-4C70-950D-1AB6E2B7868F}"/>
                  </a:ext>
                </a:extLst>
              </p:cNvPr>
              <p:cNvSpPr/>
              <p:nvPr/>
            </p:nvSpPr>
            <p:spPr>
              <a:xfrm>
                <a:off x="8841740" y="5698540"/>
                <a:ext cx="162559" cy="162559"/>
              </a:xfrm>
              <a:prstGeom prst="mathMultiply">
                <a:avLst>
                  <a:gd name="adj1" fmla="val 2280"/>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F48C7E42-7656-4ADC-B5ED-C8AB4FB80FFA}"/>
                  </a:ext>
                </a:extLst>
              </p:cNvPr>
              <p:cNvSpPr txBox="1"/>
              <p:nvPr/>
            </p:nvSpPr>
            <p:spPr>
              <a:xfrm>
                <a:off x="9015907" y="5392378"/>
                <a:ext cx="1410964" cy="261610"/>
              </a:xfrm>
              <a:prstGeom prst="rect">
                <a:avLst/>
              </a:prstGeom>
              <a:noFill/>
            </p:spPr>
            <p:txBody>
              <a:bodyPr wrap="none" rtlCol="0">
                <a:spAutoFit/>
              </a:bodyPr>
              <a:lstStyle/>
              <a:p>
                <a:r>
                  <a:rPr lang="en-US" sz="1100" dirty="0">
                    <a:solidFill>
                      <a:schemeClr val="tx1">
                        <a:lumMod val="85000"/>
                        <a:lumOff val="15000"/>
                      </a:schemeClr>
                    </a:solidFill>
                  </a:rPr>
                  <a:t>Centroid for cluster A</a:t>
                </a:r>
              </a:p>
            </p:txBody>
          </p:sp>
          <p:sp>
            <p:nvSpPr>
              <p:cNvPr id="176" name="TextBox 175">
                <a:extLst>
                  <a:ext uri="{FF2B5EF4-FFF2-40B4-BE49-F238E27FC236}">
                    <a16:creationId xmlns:a16="http://schemas.microsoft.com/office/drawing/2014/main" id="{EAEB7AEC-865D-4F5A-BBB4-85D4C3B0CD7D}"/>
                  </a:ext>
                </a:extLst>
              </p:cNvPr>
              <p:cNvSpPr txBox="1"/>
              <p:nvPr/>
            </p:nvSpPr>
            <p:spPr>
              <a:xfrm>
                <a:off x="9015907" y="5649014"/>
                <a:ext cx="1406154" cy="261610"/>
              </a:xfrm>
              <a:prstGeom prst="rect">
                <a:avLst/>
              </a:prstGeom>
              <a:noFill/>
            </p:spPr>
            <p:txBody>
              <a:bodyPr wrap="none" rtlCol="0">
                <a:spAutoFit/>
              </a:bodyPr>
              <a:lstStyle/>
              <a:p>
                <a:r>
                  <a:rPr lang="en-US" sz="1100" dirty="0">
                    <a:solidFill>
                      <a:schemeClr val="tx1">
                        <a:lumMod val="85000"/>
                        <a:lumOff val="15000"/>
                      </a:schemeClr>
                    </a:solidFill>
                  </a:rPr>
                  <a:t>Centroid for cluster B</a:t>
                </a:r>
              </a:p>
            </p:txBody>
          </p:sp>
        </p:grpSp>
      </p:grpSp>
    </p:spTree>
    <p:extLst>
      <p:ext uri="{BB962C8B-B14F-4D97-AF65-F5344CB8AC3E}">
        <p14:creationId xmlns:p14="http://schemas.microsoft.com/office/powerpoint/2010/main" val="1693297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38</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3542765" cy="369332"/>
          </a:xfrm>
          <a:prstGeom prst="rect">
            <a:avLst/>
          </a:prstGeom>
          <a:noFill/>
        </p:spPr>
        <p:txBody>
          <a:bodyPr wrap="none" rtlCol="0">
            <a:spAutoFit/>
          </a:bodyPr>
          <a:lstStyle/>
          <a:p>
            <a:r>
              <a:rPr lang="en-US" b="1" dirty="0"/>
              <a:t>Model Evaluation and Validation</a:t>
            </a:r>
          </a:p>
        </p:txBody>
      </p:sp>
      <p:sp>
        <p:nvSpPr>
          <p:cNvPr id="9" name="TextBox 8">
            <a:extLst>
              <a:ext uri="{FF2B5EF4-FFF2-40B4-BE49-F238E27FC236}">
                <a16:creationId xmlns:a16="http://schemas.microsoft.com/office/drawing/2014/main" id="{00C2A0F1-C97C-A374-1E1B-757BD5B47785}"/>
              </a:ext>
            </a:extLst>
          </p:cNvPr>
          <p:cNvSpPr txBox="1"/>
          <p:nvPr/>
        </p:nvSpPr>
        <p:spPr>
          <a:xfrm>
            <a:off x="1013511" y="1924887"/>
            <a:ext cx="3542765" cy="307777"/>
          </a:xfrm>
          <a:prstGeom prst="rect">
            <a:avLst/>
          </a:prstGeom>
          <a:noFill/>
        </p:spPr>
        <p:txBody>
          <a:bodyPr wrap="square">
            <a:spAutoFit/>
          </a:bodyPr>
          <a:lstStyle/>
          <a:p>
            <a:r>
              <a:rPr lang="en-ID" sz="1400" b="1" dirty="0"/>
              <a:t>Model Validation Techniques</a:t>
            </a:r>
          </a:p>
        </p:txBody>
      </p:sp>
      <p:sp>
        <p:nvSpPr>
          <p:cNvPr id="14" name="Rectangle 1">
            <a:extLst>
              <a:ext uri="{FF2B5EF4-FFF2-40B4-BE49-F238E27FC236}">
                <a16:creationId xmlns:a16="http://schemas.microsoft.com/office/drawing/2014/main" id="{46FC4087-9367-CF63-828D-7E1EB0C1BF54}"/>
              </a:ext>
            </a:extLst>
          </p:cNvPr>
          <p:cNvSpPr>
            <a:spLocks noChangeArrowheads="1"/>
          </p:cNvSpPr>
          <p:nvPr/>
        </p:nvSpPr>
        <p:spPr bwMode="auto">
          <a:xfrm>
            <a:off x="1013511" y="2488982"/>
            <a:ext cx="674047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1400" b="1" dirty="0"/>
              <a:t>Train/Test Split</a:t>
            </a:r>
            <a:r>
              <a:rPr lang="en-US" sz="1400" dirty="0"/>
              <a:t>: Dividing the dataset into two parts: one for training the model and one for testing its performance.</a:t>
            </a:r>
          </a:p>
          <a:p>
            <a:pPr>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Cross-Validation</a:t>
            </a:r>
            <a:r>
              <a:rPr lang="en-US" sz="1400" dirty="0"/>
              <a:t>: A technique where the data is divided into several subsets, and the model is trained and tested multiple times, each time with a different subset as the test set. Common methods include k-fold cross-validation and stratified k-fold cross-validation.</a:t>
            </a:r>
          </a:p>
        </p:txBody>
      </p:sp>
      <p:pic>
        <p:nvPicPr>
          <p:cNvPr id="13" name="Picture 12">
            <a:extLst>
              <a:ext uri="{FF2B5EF4-FFF2-40B4-BE49-F238E27FC236}">
                <a16:creationId xmlns:a16="http://schemas.microsoft.com/office/drawing/2014/main" id="{0A42BBAB-9BA3-435E-9FF3-C6D9D96ECC7F}"/>
              </a:ext>
            </a:extLst>
          </p:cNvPr>
          <p:cNvPicPr>
            <a:picLocks noChangeAspect="1"/>
          </p:cNvPicPr>
          <p:nvPr/>
        </p:nvPicPr>
        <p:blipFill>
          <a:blip r:embed="rId2"/>
          <a:stretch>
            <a:fillRect/>
          </a:stretch>
        </p:blipFill>
        <p:spPr>
          <a:xfrm>
            <a:off x="8417611" y="2239703"/>
            <a:ext cx="3643762" cy="1670618"/>
          </a:xfrm>
          <a:prstGeom prst="rect">
            <a:avLst/>
          </a:prstGeom>
        </p:spPr>
      </p:pic>
      <p:grpSp>
        <p:nvGrpSpPr>
          <p:cNvPr id="27" name="Group 26">
            <a:extLst>
              <a:ext uri="{FF2B5EF4-FFF2-40B4-BE49-F238E27FC236}">
                <a16:creationId xmlns:a16="http://schemas.microsoft.com/office/drawing/2014/main" id="{5639CFD1-7098-75F9-29C8-75383E223066}"/>
              </a:ext>
            </a:extLst>
          </p:cNvPr>
          <p:cNvGrpSpPr/>
          <p:nvPr/>
        </p:nvGrpSpPr>
        <p:grpSpPr>
          <a:xfrm>
            <a:off x="1926095" y="4803663"/>
            <a:ext cx="3483429" cy="1388956"/>
            <a:chOff x="1767114" y="4496414"/>
            <a:chExt cx="3483429" cy="1388956"/>
          </a:xfrm>
        </p:grpSpPr>
        <p:sp>
          <p:nvSpPr>
            <p:cNvPr id="16" name="Rectangle: Rounded Corners 15">
              <a:extLst>
                <a:ext uri="{FF2B5EF4-FFF2-40B4-BE49-F238E27FC236}">
                  <a16:creationId xmlns:a16="http://schemas.microsoft.com/office/drawing/2014/main" id="{E1B98916-1BFE-0303-8ECC-7C58CC331B91}"/>
                </a:ext>
              </a:extLst>
            </p:cNvPr>
            <p:cNvSpPr/>
            <p:nvPr/>
          </p:nvSpPr>
          <p:spPr>
            <a:xfrm>
              <a:off x="1767114" y="4496414"/>
              <a:ext cx="1059543" cy="365125"/>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Validation</a:t>
              </a:r>
              <a:endParaRPr lang="en-ID" sz="1100" dirty="0"/>
            </a:p>
          </p:txBody>
        </p:sp>
        <p:sp>
          <p:nvSpPr>
            <p:cNvPr id="17" name="Rectangle: Rounded Corners 16">
              <a:extLst>
                <a:ext uri="{FF2B5EF4-FFF2-40B4-BE49-F238E27FC236}">
                  <a16:creationId xmlns:a16="http://schemas.microsoft.com/office/drawing/2014/main" id="{C65E5549-F921-E1FB-EA8A-D1840BC7C6FC}"/>
                </a:ext>
              </a:extLst>
            </p:cNvPr>
            <p:cNvSpPr/>
            <p:nvPr/>
          </p:nvSpPr>
          <p:spPr>
            <a:xfrm>
              <a:off x="2979057" y="4496414"/>
              <a:ext cx="1059543"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Training</a:t>
              </a:r>
              <a:endParaRPr lang="en-ID" sz="1100" dirty="0"/>
            </a:p>
          </p:txBody>
        </p:sp>
        <p:sp>
          <p:nvSpPr>
            <p:cNvPr id="18" name="Rectangle: Rounded Corners 17">
              <a:extLst>
                <a:ext uri="{FF2B5EF4-FFF2-40B4-BE49-F238E27FC236}">
                  <a16:creationId xmlns:a16="http://schemas.microsoft.com/office/drawing/2014/main" id="{37CDA4E8-FA58-B7BF-6ACD-02F532E770F9}"/>
                </a:ext>
              </a:extLst>
            </p:cNvPr>
            <p:cNvSpPr/>
            <p:nvPr/>
          </p:nvSpPr>
          <p:spPr>
            <a:xfrm>
              <a:off x="4191000" y="4496414"/>
              <a:ext cx="1059543"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Training</a:t>
              </a:r>
              <a:endParaRPr lang="en-ID" sz="1100" dirty="0"/>
            </a:p>
          </p:txBody>
        </p:sp>
        <p:sp>
          <p:nvSpPr>
            <p:cNvPr id="19" name="Rectangle: Rounded Corners 18">
              <a:extLst>
                <a:ext uri="{FF2B5EF4-FFF2-40B4-BE49-F238E27FC236}">
                  <a16:creationId xmlns:a16="http://schemas.microsoft.com/office/drawing/2014/main" id="{B92E44F7-4274-8D42-B4C2-CDB89EB34BEE}"/>
                </a:ext>
              </a:extLst>
            </p:cNvPr>
            <p:cNvSpPr/>
            <p:nvPr/>
          </p:nvSpPr>
          <p:spPr>
            <a:xfrm>
              <a:off x="1767114" y="4993518"/>
              <a:ext cx="1059543"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Training</a:t>
              </a:r>
              <a:endParaRPr lang="en-ID" sz="1100" dirty="0"/>
            </a:p>
          </p:txBody>
        </p:sp>
        <p:sp>
          <p:nvSpPr>
            <p:cNvPr id="20" name="Rectangle: Rounded Corners 19">
              <a:extLst>
                <a:ext uri="{FF2B5EF4-FFF2-40B4-BE49-F238E27FC236}">
                  <a16:creationId xmlns:a16="http://schemas.microsoft.com/office/drawing/2014/main" id="{C0A4931B-B72B-9C67-71E6-85F0166173F3}"/>
                </a:ext>
              </a:extLst>
            </p:cNvPr>
            <p:cNvSpPr/>
            <p:nvPr/>
          </p:nvSpPr>
          <p:spPr>
            <a:xfrm>
              <a:off x="2979057" y="4993518"/>
              <a:ext cx="1059543" cy="365125"/>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Validation</a:t>
              </a:r>
              <a:endParaRPr lang="en-ID" sz="1100" dirty="0"/>
            </a:p>
          </p:txBody>
        </p:sp>
        <p:sp>
          <p:nvSpPr>
            <p:cNvPr id="21" name="Rectangle: Rounded Corners 20">
              <a:extLst>
                <a:ext uri="{FF2B5EF4-FFF2-40B4-BE49-F238E27FC236}">
                  <a16:creationId xmlns:a16="http://schemas.microsoft.com/office/drawing/2014/main" id="{CA00E04A-D3C1-1B06-F343-7E2885BD8A18}"/>
                </a:ext>
              </a:extLst>
            </p:cNvPr>
            <p:cNvSpPr/>
            <p:nvPr/>
          </p:nvSpPr>
          <p:spPr>
            <a:xfrm>
              <a:off x="4191000" y="4993518"/>
              <a:ext cx="1059543"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Training</a:t>
              </a:r>
              <a:endParaRPr lang="en-ID" sz="1100" dirty="0"/>
            </a:p>
          </p:txBody>
        </p:sp>
        <p:sp>
          <p:nvSpPr>
            <p:cNvPr id="22" name="Rectangle: Rounded Corners 21">
              <a:extLst>
                <a:ext uri="{FF2B5EF4-FFF2-40B4-BE49-F238E27FC236}">
                  <a16:creationId xmlns:a16="http://schemas.microsoft.com/office/drawing/2014/main" id="{792175F5-6CB3-8115-A4CD-0A190AD57AFE}"/>
                </a:ext>
              </a:extLst>
            </p:cNvPr>
            <p:cNvSpPr/>
            <p:nvPr/>
          </p:nvSpPr>
          <p:spPr>
            <a:xfrm>
              <a:off x="1767114" y="5520245"/>
              <a:ext cx="1059543"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Training</a:t>
              </a:r>
              <a:endParaRPr lang="en-ID" sz="1100" dirty="0"/>
            </a:p>
          </p:txBody>
        </p:sp>
        <p:sp>
          <p:nvSpPr>
            <p:cNvPr id="23" name="Rectangle: Rounded Corners 22">
              <a:extLst>
                <a:ext uri="{FF2B5EF4-FFF2-40B4-BE49-F238E27FC236}">
                  <a16:creationId xmlns:a16="http://schemas.microsoft.com/office/drawing/2014/main" id="{D733F8A5-8937-C4B9-AD88-BC3C9B763A52}"/>
                </a:ext>
              </a:extLst>
            </p:cNvPr>
            <p:cNvSpPr/>
            <p:nvPr/>
          </p:nvSpPr>
          <p:spPr>
            <a:xfrm>
              <a:off x="2979057" y="5520245"/>
              <a:ext cx="1059543"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Training</a:t>
              </a:r>
              <a:endParaRPr lang="en-ID" sz="1100" dirty="0"/>
            </a:p>
          </p:txBody>
        </p:sp>
        <p:sp>
          <p:nvSpPr>
            <p:cNvPr id="24" name="Rectangle: Rounded Corners 23">
              <a:extLst>
                <a:ext uri="{FF2B5EF4-FFF2-40B4-BE49-F238E27FC236}">
                  <a16:creationId xmlns:a16="http://schemas.microsoft.com/office/drawing/2014/main" id="{6E1342E7-722E-CE98-6CDD-F7C7CFBF049C}"/>
                </a:ext>
              </a:extLst>
            </p:cNvPr>
            <p:cNvSpPr/>
            <p:nvPr/>
          </p:nvSpPr>
          <p:spPr>
            <a:xfrm>
              <a:off x="4191000" y="5520245"/>
              <a:ext cx="1059543" cy="365125"/>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Validation</a:t>
              </a:r>
              <a:endParaRPr lang="en-ID" sz="1100" dirty="0"/>
            </a:p>
          </p:txBody>
        </p:sp>
      </p:grpSp>
      <p:sp>
        <p:nvSpPr>
          <p:cNvPr id="26" name="TextBox 25">
            <a:extLst>
              <a:ext uri="{FF2B5EF4-FFF2-40B4-BE49-F238E27FC236}">
                <a16:creationId xmlns:a16="http://schemas.microsoft.com/office/drawing/2014/main" id="{268A1B72-325C-F7F6-734A-47D2F93D46BB}"/>
              </a:ext>
            </a:extLst>
          </p:cNvPr>
          <p:cNvSpPr txBox="1"/>
          <p:nvPr/>
        </p:nvSpPr>
        <p:spPr>
          <a:xfrm>
            <a:off x="2944550" y="4193994"/>
            <a:ext cx="1741039" cy="261610"/>
          </a:xfrm>
          <a:prstGeom prst="rect">
            <a:avLst/>
          </a:prstGeom>
          <a:noFill/>
        </p:spPr>
        <p:txBody>
          <a:bodyPr wrap="square">
            <a:spAutoFit/>
          </a:bodyPr>
          <a:lstStyle/>
          <a:p>
            <a:r>
              <a:rPr lang="en-US" sz="1100" dirty="0"/>
              <a:t>Data split into 3 partitions</a:t>
            </a:r>
            <a:endParaRPr lang="en-ID" sz="1100" dirty="0"/>
          </a:p>
        </p:txBody>
      </p:sp>
      <p:sp>
        <p:nvSpPr>
          <p:cNvPr id="28" name="Left Brace 27">
            <a:extLst>
              <a:ext uri="{FF2B5EF4-FFF2-40B4-BE49-F238E27FC236}">
                <a16:creationId xmlns:a16="http://schemas.microsoft.com/office/drawing/2014/main" id="{BA2458F2-FFBE-D283-5129-AAFC96D3CD13}"/>
              </a:ext>
            </a:extLst>
          </p:cNvPr>
          <p:cNvSpPr/>
          <p:nvPr/>
        </p:nvSpPr>
        <p:spPr>
          <a:xfrm rot="5400000">
            <a:off x="3552684" y="3346503"/>
            <a:ext cx="365125" cy="2453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D"/>
          </a:p>
        </p:txBody>
      </p:sp>
      <p:sp>
        <p:nvSpPr>
          <p:cNvPr id="29" name="TextBox 28">
            <a:extLst>
              <a:ext uri="{FF2B5EF4-FFF2-40B4-BE49-F238E27FC236}">
                <a16:creationId xmlns:a16="http://schemas.microsoft.com/office/drawing/2014/main" id="{71049910-D448-0E58-01E0-D2E177929DF9}"/>
              </a:ext>
            </a:extLst>
          </p:cNvPr>
          <p:cNvSpPr txBox="1"/>
          <p:nvPr/>
        </p:nvSpPr>
        <p:spPr>
          <a:xfrm>
            <a:off x="1262742" y="4869669"/>
            <a:ext cx="663353" cy="261610"/>
          </a:xfrm>
          <a:prstGeom prst="rect">
            <a:avLst/>
          </a:prstGeom>
          <a:noFill/>
        </p:spPr>
        <p:txBody>
          <a:bodyPr wrap="square">
            <a:spAutoFit/>
          </a:bodyPr>
          <a:lstStyle/>
          <a:p>
            <a:r>
              <a:rPr lang="en-US" sz="1100" dirty="0"/>
              <a:t>Fold 1</a:t>
            </a:r>
            <a:endParaRPr lang="en-ID" sz="1100" dirty="0"/>
          </a:p>
        </p:txBody>
      </p:sp>
      <p:sp>
        <p:nvSpPr>
          <p:cNvPr id="30" name="TextBox 29">
            <a:extLst>
              <a:ext uri="{FF2B5EF4-FFF2-40B4-BE49-F238E27FC236}">
                <a16:creationId xmlns:a16="http://schemas.microsoft.com/office/drawing/2014/main" id="{5FE8AE71-41F6-933C-064E-1D45AA20F0C7}"/>
              </a:ext>
            </a:extLst>
          </p:cNvPr>
          <p:cNvSpPr txBox="1"/>
          <p:nvPr/>
        </p:nvSpPr>
        <p:spPr>
          <a:xfrm>
            <a:off x="1262741" y="5382292"/>
            <a:ext cx="663353" cy="261610"/>
          </a:xfrm>
          <a:prstGeom prst="rect">
            <a:avLst/>
          </a:prstGeom>
          <a:noFill/>
        </p:spPr>
        <p:txBody>
          <a:bodyPr wrap="square">
            <a:spAutoFit/>
          </a:bodyPr>
          <a:lstStyle/>
          <a:p>
            <a:r>
              <a:rPr lang="en-US" sz="1100" dirty="0"/>
              <a:t>Fold 2</a:t>
            </a:r>
            <a:endParaRPr lang="en-ID" sz="1100" dirty="0"/>
          </a:p>
        </p:txBody>
      </p:sp>
      <p:sp>
        <p:nvSpPr>
          <p:cNvPr id="31" name="TextBox 30">
            <a:extLst>
              <a:ext uri="{FF2B5EF4-FFF2-40B4-BE49-F238E27FC236}">
                <a16:creationId xmlns:a16="http://schemas.microsoft.com/office/drawing/2014/main" id="{1AC2A852-F805-F6B0-B980-B94305DB4E7D}"/>
              </a:ext>
            </a:extLst>
          </p:cNvPr>
          <p:cNvSpPr txBox="1"/>
          <p:nvPr/>
        </p:nvSpPr>
        <p:spPr>
          <a:xfrm>
            <a:off x="1255948" y="5894914"/>
            <a:ext cx="663353" cy="261610"/>
          </a:xfrm>
          <a:prstGeom prst="rect">
            <a:avLst/>
          </a:prstGeom>
          <a:noFill/>
        </p:spPr>
        <p:txBody>
          <a:bodyPr wrap="square">
            <a:spAutoFit/>
          </a:bodyPr>
          <a:lstStyle/>
          <a:p>
            <a:r>
              <a:rPr lang="en-US" sz="1100" dirty="0"/>
              <a:t>Fold 3</a:t>
            </a:r>
            <a:endParaRPr lang="en-ID" sz="1100" dirty="0"/>
          </a:p>
        </p:txBody>
      </p:sp>
      <p:sp>
        <p:nvSpPr>
          <p:cNvPr id="32" name="TextBox 31">
            <a:extLst>
              <a:ext uri="{FF2B5EF4-FFF2-40B4-BE49-F238E27FC236}">
                <a16:creationId xmlns:a16="http://schemas.microsoft.com/office/drawing/2014/main" id="{B5F43EEE-B7C9-7CFC-1094-8B32A7177654}"/>
              </a:ext>
            </a:extLst>
          </p:cNvPr>
          <p:cNvSpPr txBox="1"/>
          <p:nvPr/>
        </p:nvSpPr>
        <p:spPr>
          <a:xfrm>
            <a:off x="5763984" y="4856145"/>
            <a:ext cx="1579107" cy="261610"/>
          </a:xfrm>
          <a:prstGeom prst="rect">
            <a:avLst/>
          </a:prstGeom>
          <a:noFill/>
        </p:spPr>
        <p:txBody>
          <a:bodyPr wrap="square">
            <a:spAutoFit/>
          </a:bodyPr>
          <a:lstStyle/>
          <a:p>
            <a:r>
              <a:rPr lang="en-US" sz="1100" dirty="0"/>
              <a:t>Validation score 1</a:t>
            </a:r>
            <a:endParaRPr lang="en-ID" sz="1100" dirty="0"/>
          </a:p>
        </p:txBody>
      </p:sp>
      <p:sp>
        <p:nvSpPr>
          <p:cNvPr id="33" name="TextBox 32">
            <a:extLst>
              <a:ext uri="{FF2B5EF4-FFF2-40B4-BE49-F238E27FC236}">
                <a16:creationId xmlns:a16="http://schemas.microsoft.com/office/drawing/2014/main" id="{F86C50EC-18D7-A387-E6E3-63E74906B8FD}"/>
              </a:ext>
            </a:extLst>
          </p:cNvPr>
          <p:cNvSpPr txBox="1"/>
          <p:nvPr/>
        </p:nvSpPr>
        <p:spPr>
          <a:xfrm>
            <a:off x="5763984" y="5357473"/>
            <a:ext cx="1579107" cy="261610"/>
          </a:xfrm>
          <a:prstGeom prst="rect">
            <a:avLst/>
          </a:prstGeom>
          <a:noFill/>
        </p:spPr>
        <p:txBody>
          <a:bodyPr wrap="square">
            <a:spAutoFit/>
          </a:bodyPr>
          <a:lstStyle/>
          <a:p>
            <a:r>
              <a:rPr lang="en-US" sz="1100" dirty="0"/>
              <a:t>Validation score 2</a:t>
            </a:r>
            <a:endParaRPr lang="en-ID" sz="1100" dirty="0"/>
          </a:p>
        </p:txBody>
      </p:sp>
      <p:sp>
        <p:nvSpPr>
          <p:cNvPr id="34" name="TextBox 33">
            <a:extLst>
              <a:ext uri="{FF2B5EF4-FFF2-40B4-BE49-F238E27FC236}">
                <a16:creationId xmlns:a16="http://schemas.microsoft.com/office/drawing/2014/main" id="{31EBFF5B-226B-DD48-394F-D8535703969B}"/>
              </a:ext>
            </a:extLst>
          </p:cNvPr>
          <p:cNvSpPr txBox="1"/>
          <p:nvPr/>
        </p:nvSpPr>
        <p:spPr>
          <a:xfrm>
            <a:off x="5763983" y="5881390"/>
            <a:ext cx="1579107" cy="261610"/>
          </a:xfrm>
          <a:prstGeom prst="rect">
            <a:avLst/>
          </a:prstGeom>
          <a:noFill/>
        </p:spPr>
        <p:txBody>
          <a:bodyPr wrap="square">
            <a:spAutoFit/>
          </a:bodyPr>
          <a:lstStyle/>
          <a:p>
            <a:r>
              <a:rPr lang="en-US" sz="1100" dirty="0"/>
              <a:t>Validation score 3</a:t>
            </a:r>
            <a:endParaRPr lang="en-ID" sz="1100" dirty="0"/>
          </a:p>
        </p:txBody>
      </p:sp>
      <p:cxnSp>
        <p:nvCxnSpPr>
          <p:cNvPr id="38" name="Straight Arrow Connector 37">
            <a:extLst>
              <a:ext uri="{FF2B5EF4-FFF2-40B4-BE49-F238E27FC236}">
                <a16:creationId xmlns:a16="http://schemas.microsoft.com/office/drawing/2014/main" id="{80FF44DB-DB07-BB79-B0D4-B5B7CE7E7666}"/>
              </a:ext>
            </a:extLst>
          </p:cNvPr>
          <p:cNvCxnSpPr>
            <a:stCxn id="18" idx="3"/>
            <a:endCxn id="32" idx="1"/>
          </p:cNvCxnSpPr>
          <p:nvPr/>
        </p:nvCxnSpPr>
        <p:spPr>
          <a:xfrm>
            <a:off x="5409524" y="4986226"/>
            <a:ext cx="354460" cy="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E12207E-AFA0-052D-5167-331FB9CA9DD5}"/>
              </a:ext>
            </a:extLst>
          </p:cNvPr>
          <p:cNvCxnSpPr>
            <a:cxnSpLocks/>
            <a:stCxn id="21" idx="3"/>
            <a:endCxn id="33" idx="1"/>
          </p:cNvCxnSpPr>
          <p:nvPr/>
        </p:nvCxnSpPr>
        <p:spPr>
          <a:xfrm>
            <a:off x="5409524" y="5483330"/>
            <a:ext cx="354460" cy="4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BB04490-E70A-0B43-8983-0A7352D17661}"/>
              </a:ext>
            </a:extLst>
          </p:cNvPr>
          <p:cNvCxnSpPr>
            <a:cxnSpLocks/>
            <a:stCxn id="24" idx="3"/>
            <a:endCxn id="34" idx="1"/>
          </p:cNvCxnSpPr>
          <p:nvPr/>
        </p:nvCxnSpPr>
        <p:spPr>
          <a:xfrm>
            <a:off x="5409524" y="6010057"/>
            <a:ext cx="354459" cy="2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Left Brace 47">
            <a:extLst>
              <a:ext uri="{FF2B5EF4-FFF2-40B4-BE49-F238E27FC236}">
                <a16:creationId xmlns:a16="http://schemas.microsoft.com/office/drawing/2014/main" id="{F74D8701-186E-1C5A-0554-7EBA67879E1E}"/>
              </a:ext>
            </a:extLst>
          </p:cNvPr>
          <p:cNvSpPr/>
          <p:nvPr/>
        </p:nvSpPr>
        <p:spPr>
          <a:xfrm rot="10800000">
            <a:off x="7101792" y="4975150"/>
            <a:ext cx="365125" cy="10714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D"/>
          </a:p>
        </p:txBody>
      </p:sp>
      <p:sp>
        <p:nvSpPr>
          <p:cNvPr id="50" name="TextBox 49">
            <a:extLst>
              <a:ext uri="{FF2B5EF4-FFF2-40B4-BE49-F238E27FC236}">
                <a16:creationId xmlns:a16="http://schemas.microsoft.com/office/drawing/2014/main" id="{D0C91C14-C67F-1A8A-BE78-AFC13962729D}"/>
              </a:ext>
            </a:extLst>
          </p:cNvPr>
          <p:cNvSpPr txBox="1"/>
          <p:nvPr/>
        </p:nvSpPr>
        <p:spPr>
          <a:xfrm>
            <a:off x="7466917" y="5380062"/>
            <a:ext cx="1579107" cy="261610"/>
          </a:xfrm>
          <a:prstGeom prst="rect">
            <a:avLst/>
          </a:prstGeom>
          <a:noFill/>
        </p:spPr>
        <p:txBody>
          <a:bodyPr wrap="square">
            <a:spAutoFit/>
          </a:bodyPr>
          <a:lstStyle/>
          <a:p>
            <a:r>
              <a:rPr lang="en-US" sz="1100" dirty="0"/>
              <a:t>Final score  (average)</a:t>
            </a:r>
            <a:endParaRPr lang="en-ID" sz="1100" dirty="0"/>
          </a:p>
        </p:txBody>
      </p:sp>
    </p:spTree>
    <p:extLst>
      <p:ext uri="{BB962C8B-B14F-4D97-AF65-F5344CB8AC3E}">
        <p14:creationId xmlns:p14="http://schemas.microsoft.com/office/powerpoint/2010/main" val="407247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39</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3542765" cy="369332"/>
          </a:xfrm>
          <a:prstGeom prst="rect">
            <a:avLst/>
          </a:prstGeom>
          <a:noFill/>
        </p:spPr>
        <p:txBody>
          <a:bodyPr wrap="none" rtlCol="0">
            <a:spAutoFit/>
          </a:bodyPr>
          <a:lstStyle/>
          <a:p>
            <a:r>
              <a:rPr lang="en-US" b="1" dirty="0"/>
              <a:t>Model Evaluation and Validation</a:t>
            </a:r>
          </a:p>
        </p:txBody>
      </p:sp>
      <p:sp>
        <p:nvSpPr>
          <p:cNvPr id="9" name="TextBox 8">
            <a:extLst>
              <a:ext uri="{FF2B5EF4-FFF2-40B4-BE49-F238E27FC236}">
                <a16:creationId xmlns:a16="http://schemas.microsoft.com/office/drawing/2014/main" id="{00C2A0F1-C97C-A374-1E1B-757BD5B47785}"/>
              </a:ext>
            </a:extLst>
          </p:cNvPr>
          <p:cNvSpPr txBox="1"/>
          <p:nvPr/>
        </p:nvSpPr>
        <p:spPr>
          <a:xfrm>
            <a:off x="1013511" y="1924887"/>
            <a:ext cx="2237689" cy="307777"/>
          </a:xfrm>
          <a:prstGeom prst="rect">
            <a:avLst/>
          </a:prstGeom>
          <a:noFill/>
        </p:spPr>
        <p:txBody>
          <a:bodyPr wrap="square">
            <a:spAutoFit/>
          </a:bodyPr>
          <a:lstStyle/>
          <a:p>
            <a:r>
              <a:rPr lang="en-ID" sz="1400" b="1" dirty="0"/>
              <a:t>Classification Metrics</a:t>
            </a:r>
          </a:p>
        </p:txBody>
      </p:sp>
      <p:sp>
        <p:nvSpPr>
          <p:cNvPr id="10" name="Rectangle 1">
            <a:extLst>
              <a:ext uri="{FF2B5EF4-FFF2-40B4-BE49-F238E27FC236}">
                <a16:creationId xmlns:a16="http://schemas.microsoft.com/office/drawing/2014/main" id="{5F237E45-748A-BC98-BDB7-8C2EF1908708}"/>
              </a:ext>
            </a:extLst>
          </p:cNvPr>
          <p:cNvSpPr>
            <a:spLocks noChangeArrowheads="1"/>
          </p:cNvSpPr>
          <p:nvPr/>
        </p:nvSpPr>
        <p:spPr bwMode="auto">
          <a:xfrm>
            <a:off x="984485" y="2427426"/>
            <a:ext cx="674047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rPr>
              <a:t>Confusion Matrix</a:t>
            </a:r>
            <a:r>
              <a:rPr kumimoji="0" lang="en-US" altLang="en-US" sz="1400" b="0" i="0" u="none" strike="noStrike" cap="none" normalizeH="0" baseline="0" dirty="0">
                <a:ln>
                  <a:noFill/>
                </a:ln>
                <a:solidFill>
                  <a:schemeClr val="tx1"/>
                </a:solidFill>
                <a:effectLst/>
              </a:rPr>
              <a:t>: A table showing the number of true positives, true negatives, false positives, and false negatives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Accuracy</a:t>
            </a:r>
            <a:r>
              <a:rPr kumimoji="0" lang="en-US" altLang="en-US" sz="1400" b="0" i="0" u="none" strike="noStrike" cap="none" normalizeH="0" baseline="0" dirty="0">
                <a:ln>
                  <a:noFill/>
                </a:ln>
                <a:solidFill>
                  <a:schemeClr val="tx1"/>
                </a:solidFill>
                <a:effectLst/>
              </a:rPr>
              <a:t>: The ratio of correctly predicted instances to the total instances.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Precision</a:t>
            </a:r>
            <a:r>
              <a:rPr kumimoji="0" lang="en-US" altLang="en-US" sz="1400" b="0" i="0" u="none" strike="noStrike" cap="none" normalizeH="0" baseline="0" dirty="0">
                <a:ln>
                  <a:noFill/>
                </a:ln>
                <a:solidFill>
                  <a:schemeClr val="tx1"/>
                </a:solidFill>
                <a:effectLst/>
              </a:rPr>
              <a:t>: The ratio of true positive predictions to the total predicted positives.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Recall (Sensitivity)</a:t>
            </a:r>
            <a:r>
              <a:rPr kumimoji="0" lang="en-US" altLang="en-US" sz="1400" b="0" i="0" u="none" strike="noStrike" cap="none" normalizeH="0" baseline="0" dirty="0">
                <a:ln>
                  <a:noFill/>
                </a:ln>
                <a:solidFill>
                  <a:schemeClr val="tx1"/>
                </a:solidFill>
                <a:effectLst/>
              </a:rPr>
              <a:t>: The ratio of true positive predictions to all actual positives.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F1 Score</a:t>
            </a:r>
            <a:r>
              <a:rPr kumimoji="0" lang="en-US" altLang="en-US" sz="1400" b="0" i="0" u="none" strike="noStrike" cap="none" normalizeH="0" baseline="0" dirty="0">
                <a:ln>
                  <a:noFill/>
                </a:ln>
                <a:solidFill>
                  <a:schemeClr val="tx1"/>
                </a:solidFill>
                <a:effectLst/>
              </a:rPr>
              <a:t>: The harmonic mean of precision and recall, providing a single metric that balances both concerns.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ROC-AUC (Receiver Operating Characteristic - Area Under Curve)</a:t>
            </a:r>
            <a:r>
              <a:rPr kumimoji="0" lang="en-US" altLang="en-US" sz="1400" b="0" i="0" u="none" strike="noStrike" cap="none" normalizeH="0" baseline="0" dirty="0">
                <a:ln>
                  <a:noFill/>
                </a:ln>
                <a:solidFill>
                  <a:schemeClr val="tx1"/>
                </a:solidFill>
                <a:effectLst/>
              </a:rPr>
              <a:t>: A plot of the true positive rate against the false positive rate, with the area under the curve representing the model's ability to distinguish between classes.</a:t>
            </a:r>
          </a:p>
        </p:txBody>
      </p:sp>
      <p:graphicFrame>
        <p:nvGraphicFramePr>
          <p:cNvPr id="2" name="Table 1">
            <a:extLst>
              <a:ext uri="{FF2B5EF4-FFF2-40B4-BE49-F238E27FC236}">
                <a16:creationId xmlns:a16="http://schemas.microsoft.com/office/drawing/2014/main" id="{35A24B23-39C9-D088-691E-E0631D2C5B6A}"/>
              </a:ext>
            </a:extLst>
          </p:cNvPr>
          <p:cNvGraphicFramePr>
            <a:graphicFrameLocks noGrp="1"/>
          </p:cNvGraphicFramePr>
          <p:nvPr/>
        </p:nvGraphicFramePr>
        <p:xfrm>
          <a:off x="9038687" y="1822489"/>
          <a:ext cx="2048004" cy="2048256"/>
        </p:xfrm>
        <a:graphic>
          <a:graphicData uri="http://schemas.openxmlformats.org/drawingml/2006/table">
            <a:tbl>
              <a:tblPr firstRow="1" bandRow="1">
                <a:tableStyleId>{5940675A-B579-460E-94D1-54222C63F5DA}</a:tableStyleId>
              </a:tblPr>
              <a:tblGrid>
                <a:gridCol w="1024002">
                  <a:extLst>
                    <a:ext uri="{9D8B030D-6E8A-4147-A177-3AD203B41FA5}">
                      <a16:colId xmlns:a16="http://schemas.microsoft.com/office/drawing/2014/main" val="3731003947"/>
                    </a:ext>
                  </a:extLst>
                </a:gridCol>
                <a:gridCol w="1024002">
                  <a:extLst>
                    <a:ext uri="{9D8B030D-6E8A-4147-A177-3AD203B41FA5}">
                      <a16:colId xmlns:a16="http://schemas.microsoft.com/office/drawing/2014/main" val="35373948"/>
                    </a:ext>
                  </a:extLst>
                </a:gridCol>
              </a:tblGrid>
              <a:tr h="1024128">
                <a:tc>
                  <a:txBody>
                    <a:bodyPr/>
                    <a:lstStyle/>
                    <a:p>
                      <a:pPr algn="ctr"/>
                      <a:r>
                        <a:rPr lang="en-US" sz="1400" b="0" dirty="0"/>
                        <a:t>True positive</a:t>
                      </a:r>
                      <a:endParaRPr lang="en-ID" sz="1400" b="0" dirty="0"/>
                    </a:p>
                  </a:txBody>
                  <a:tcPr anchor="ctr">
                    <a:solidFill>
                      <a:schemeClr val="tx2">
                        <a:lumMod val="50000"/>
                        <a:lumOff val="50000"/>
                      </a:schemeClr>
                    </a:solidFill>
                  </a:tcPr>
                </a:tc>
                <a:tc>
                  <a:txBody>
                    <a:bodyPr/>
                    <a:lstStyle/>
                    <a:p>
                      <a:pPr algn="ctr"/>
                      <a:r>
                        <a:rPr lang="en-US" sz="1400" b="0" dirty="0"/>
                        <a:t>False negative</a:t>
                      </a:r>
                      <a:endParaRPr lang="en-ID" sz="1400" b="0" dirty="0"/>
                    </a:p>
                  </a:txBody>
                  <a:tcPr anchor="ctr">
                    <a:solidFill>
                      <a:schemeClr val="accent2">
                        <a:lumMod val="60000"/>
                        <a:lumOff val="40000"/>
                      </a:schemeClr>
                    </a:solidFill>
                  </a:tcPr>
                </a:tc>
                <a:extLst>
                  <a:ext uri="{0D108BD9-81ED-4DB2-BD59-A6C34878D82A}">
                    <a16:rowId xmlns:a16="http://schemas.microsoft.com/office/drawing/2014/main" val="67099020"/>
                  </a:ext>
                </a:extLst>
              </a:tr>
              <a:tr h="1024128">
                <a:tc>
                  <a:txBody>
                    <a:bodyPr/>
                    <a:lstStyle/>
                    <a:p>
                      <a:pPr algn="ctr"/>
                      <a:r>
                        <a:rPr lang="en-US" sz="1400" b="0" dirty="0"/>
                        <a:t>False positive</a:t>
                      </a:r>
                      <a:endParaRPr lang="en-ID" sz="1400" b="0" dirty="0"/>
                    </a:p>
                  </a:txBody>
                  <a:tcPr anchor="ctr">
                    <a:solidFill>
                      <a:schemeClr val="accent2">
                        <a:lumMod val="60000"/>
                        <a:lumOff val="40000"/>
                      </a:schemeClr>
                    </a:solidFill>
                  </a:tcPr>
                </a:tc>
                <a:tc>
                  <a:txBody>
                    <a:bodyPr/>
                    <a:lstStyle/>
                    <a:p>
                      <a:pPr algn="ctr"/>
                      <a:r>
                        <a:rPr lang="en-US" sz="1400" b="0" dirty="0"/>
                        <a:t>True negative</a:t>
                      </a:r>
                      <a:endParaRPr lang="en-ID" sz="1400" b="0" dirty="0"/>
                    </a:p>
                  </a:txBody>
                  <a:tcPr anchor="ctr">
                    <a:solidFill>
                      <a:schemeClr val="tx2">
                        <a:lumMod val="50000"/>
                        <a:lumOff val="50000"/>
                      </a:schemeClr>
                    </a:solidFill>
                  </a:tcPr>
                </a:tc>
                <a:extLst>
                  <a:ext uri="{0D108BD9-81ED-4DB2-BD59-A6C34878D82A}">
                    <a16:rowId xmlns:a16="http://schemas.microsoft.com/office/drawing/2014/main" val="295329034"/>
                  </a:ext>
                </a:extLst>
              </a:tr>
            </a:tbl>
          </a:graphicData>
        </a:graphic>
      </p:graphicFrame>
      <p:sp>
        <p:nvSpPr>
          <p:cNvPr id="7" name="TextBox 6">
            <a:extLst>
              <a:ext uri="{FF2B5EF4-FFF2-40B4-BE49-F238E27FC236}">
                <a16:creationId xmlns:a16="http://schemas.microsoft.com/office/drawing/2014/main" id="{9C601302-FC66-4D16-33B1-05B7E34AE496}"/>
              </a:ext>
            </a:extLst>
          </p:cNvPr>
          <p:cNvSpPr txBox="1"/>
          <p:nvPr/>
        </p:nvSpPr>
        <p:spPr>
          <a:xfrm>
            <a:off x="9428881" y="1305973"/>
            <a:ext cx="1267616" cy="307777"/>
          </a:xfrm>
          <a:prstGeom prst="rect">
            <a:avLst/>
          </a:prstGeom>
          <a:noFill/>
        </p:spPr>
        <p:txBody>
          <a:bodyPr wrap="square">
            <a:spAutoFit/>
          </a:bodyPr>
          <a:lstStyle/>
          <a:p>
            <a:pPr algn="ctr"/>
            <a:r>
              <a:rPr lang="en-ID" sz="1400" b="1" dirty="0"/>
              <a:t>Predicted</a:t>
            </a:r>
          </a:p>
        </p:txBody>
      </p:sp>
      <p:sp>
        <p:nvSpPr>
          <p:cNvPr id="11" name="TextBox 10">
            <a:extLst>
              <a:ext uri="{FF2B5EF4-FFF2-40B4-BE49-F238E27FC236}">
                <a16:creationId xmlns:a16="http://schemas.microsoft.com/office/drawing/2014/main" id="{FFDFD948-0EC3-6049-B4A4-230A6D8DAD62}"/>
              </a:ext>
            </a:extLst>
          </p:cNvPr>
          <p:cNvSpPr txBox="1"/>
          <p:nvPr/>
        </p:nvSpPr>
        <p:spPr>
          <a:xfrm rot="16200000">
            <a:off x="8042802" y="2692728"/>
            <a:ext cx="1267616" cy="307777"/>
          </a:xfrm>
          <a:prstGeom prst="rect">
            <a:avLst/>
          </a:prstGeom>
          <a:noFill/>
        </p:spPr>
        <p:txBody>
          <a:bodyPr wrap="square">
            <a:spAutoFit/>
          </a:bodyPr>
          <a:lstStyle/>
          <a:p>
            <a:pPr algn="ctr"/>
            <a:r>
              <a:rPr lang="en-ID" sz="1400" b="1" dirty="0"/>
              <a:t>Actual</a:t>
            </a:r>
          </a:p>
        </p:txBody>
      </p:sp>
      <p:sp>
        <p:nvSpPr>
          <p:cNvPr id="12" name="TextBox 11">
            <a:extLst>
              <a:ext uri="{FF2B5EF4-FFF2-40B4-BE49-F238E27FC236}">
                <a16:creationId xmlns:a16="http://schemas.microsoft.com/office/drawing/2014/main" id="{4FB144B2-7306-8AA1-8F92-CB8E3D004EF1}"/>
              </a:ext>
            </a:extLst>
          </p:cNvPr>
          <p:cNvSpPr txBox="1"/>
          <p:nvPr/>
        </p:nvSpPr>
        <p:spPr>
          <a:xfrm>
            <a:off x="8928446" y="1514714"/>
            <a:ext cx="1267616" cy="307777"/>
          </a:xfrm>
          <a:prstGeom prst="rect">
            <a:avLst/>
          </a:prstGeom>
          <a:noFill/>
        </p:spPr>
        <p:txBody>
          <a:bodyPr wrap="square">
            <a:spAutoFit/>
          </a:bodyPr>
          <a:lstStyle/>
          <a:p>
            <a:pPr algn="ctr"/>
            <a:r>
              <a:rPr lang="en-ID" sz="1400" dirty="0"/>
              <a:t>positive</a:t>
            </a:r>
          </a:p>
        </p:txBody>
      </p:sp>
      <p:sp>
        <p:nvSpPr>
          <p:cNvPr id="13" name="TextBox 12">
            <a:extLst>
              <a:ext uri="{FF2B5EF4-FFF2-40B4-BE49-F238E27FC236}">
                <a16:creationId xmlns:a16="http://schemas.microsoft.com/office/drawing/2014/main" id="{FAD8E560-9529-51D7-1395-0CD6CA13CF82}"/>
              </a:ext>
            </a:extLst>
          </p:cNvPr>
          <p:cNvSpPr txBox="1"/>
          <p:nvPr/>
        </p:nvSpPr>
        <p:spPr>
          <a:xfrm>
            <a:off x="9910873" y="1500735"/>
            <a:ext cx="1267616" cy="307777"/>
          </a:xfrm>
          <a:prstGeom prst="rect">
            <a:avLst/>
          </a:prstGeom>
          <a:noFill/>
        </p:spPr>
        <p:txBody>
          <a:bodyPr wrap="square">
            <a:spAutoFit/>
          </a:bodyPr>
          <a:lstStyle/>
          <a:p>
            <a:pPr algn="ctr"/>
            <a:r>
              <a:rPr lang="en-ID" sz="1400" dirty="0"/>
              <a:t>negative</a:t>
            </a:r>
          </a:p>
        </p:txBody>
      </p:sp>
      <p:sp>
        <p:nvSpPr>
          <p:cNvPr id="14" name="TextBox 13">
            <a:extLst>
              <a:ext uri="{FF2B5EF4-FFF2-40B4-BE49-F238E27FC236}">
                <a16:creationId xmlns:a16="http://schemas.microsoft.com/office/drawing/2014/main" id="{45148BAB-2160-61C6-F7C3-2E15D5AE04DB}"/>
              </a:ext>
            </a:extLst>
          </p:cNvPr>
          <p:cNvSpPr txBox="1"/>
          <p:nvPr/>
        </p:nvSpPr>
        <p:spPr>
          <a:xfrm rot="16200000">
            <a:off x="8249826" y="2148521"/>
            <a:ext cx="1267616" cy="307777"/>
          </a:xfrm>
          <a:prstGeom prst="rect">
            <a:avLst/>
          </a:prstGeom>
          <a:noFill/>
        </p:spPr>
        <p:txBody>
          <a:bodyPr wrap="square">
            <a:spAutoFit/>
          </a:bodyPr>
          <a:lstStyle/>
          <a:p>
            <a:pPr algn="ctr"/>
            <a:r>
              <a:rPr lang="en-ID" sz="1400" dirty="0"/>
              <a:t>positive</a:t>
            </a:r>
          </a:p>
        </p:txBody>
      </p:sp>
      <p:sp>
        <p:nvSpPr>
          <p:cNvPr id="15" name="TextBox 14">
            <a:extLst>
              <a:ext uri="{FF2B5EF4-FFF2-40B4-BE49-F238E27FC236}">
                <a16:creationId xmlns:a16="http://schemas.microsoft.com/office/drawing/2014/main" id="{5597097A-06FC-4087-38F9-C13A57D58CDC}"/>
              </a:ext>
            </a:extLst>
          </p:cNvPr>
          <p:cNvSpPr txBox="1"/>
          <p:nvPr/>
        </p:nvSpPr>
        <p:spPr>
          <a:xfrm rot="16200000">
            <a:off x="8268483" y="3151684"/>
            <a:ext cx="1267616" cy="307777"/>
          </a:xfrm>
          <a:prstGeom prst="rect">
            <a:avLst/>
          </a:prstGeom>
          <a:noFill/>
        </p:spPr>
        <p:txBody>
          <a:bodyPr wrap="square">
            <a:spAutoFit/>
          </a:bodyPr>
          <a:lstStyle/>
          <a:p>
            <a:pPr algn="ctr"/>
            <a:r>
              <a:rPr lang="en-ID" sz="1400" dirty="0"/>
              <a:t>negative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9A51D9C-7218-8D8C-1080-3C0E788B5464}"/>
                  </a:ext>
                </a:extLst>
              </p:cNvPr>
              <p:cNvSpPr txBox="1"/>
              <p:nvPr/>
            </p:nvSpPr>
            <p:spPr>
              <a:xfrm>
                <a:off x="8748402" y="4308096"/>
                <a:ext cx="2459113" cy="3677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𝑎𝑐𝑐𝑢𝑟𝑎𝑐𝑦</m:t>
                      </m:r>
                      <m:r>
                        <a:rPr lang="en-US" sz="1200" b="0" i="1" smtClean="0">
                          <a:latin typeface="Cambria Math" panose="02040503050406030204" pitchFamily="18" charset="0"/>
                        </a:rPr>
                        <m:t>= </m:t>
                      </m:r>
                      <m:f>
                        <m:fPr>
                          <m:ctrlPr>
                            <a:rPr lang="en-ID" sz="1200" i="1" smtClean="0">
                              <a:latin typeface="Cambria Math" panose="02040503050406030204" pitchFamily="18" charset="0"/>
                            </a:rPr>
                          </m:ctrlPr>
                        </m:fPr>
                        <m:num>
                          <m:r>
                            <a:rPr lang="en-US" sz="1200" b="0" i="1" smtClean="0">
                              <a:latin typeface="Cambria Math" panose="02040503050406030204" pitchFamily="18" charset="0"/>
                            </a:rPr>
                            <m:t>𝑡𝑝</m:t>
                          </m:r>
                          <m:r>
                            <a:rPr lang="en-US" sz="1200" b="0" i="1" smtClean="0">
                              <a:latin typeface="Cambria Math" panose="02040503050406030204" pitchFamily="18" charset="0"/>
                            </a:rPr>
                            <m:t>+</m:t>
                          </m:r>
                          <m:r>
                            <a:rPr lang="en-US" sz="1200" b="0" i="1" smtClean="0">
                              <a:latin typeface="Cambria Math" panose="02040503050406030204" pitchFamily="18" charset="0"/>
                            </a:rPr>
                            <m:t>𝑡𝑛</m:t>
                          </m:r>
                        </m:num>
                        <m:den>
                          <m:r>
                            <a:rPr lang="en-US" sz="1200" b="0" i="1" smtClean="0">
                              <a:latin typeface="Cambria Math" panose="02040503050406030204" pitchFamily="18" charset="0"/>
                            </a:rPr>
                            <m:t>𝑡𝑝</m:t>
                          </m:r>
                          <m:r>
                            <a:rPr lang="en-US" sz="1200" b="0" i="1" smtClean="0">
                              <a:latin typeface="Cambria Math" panose="02040503050406030204" pitchFamily="18" charset="0"/>
                            </a:rPr>
                            <m:t>+</m:t>
                          </m:r>
                          <m:r>
                            <a:rPr lang="en-US" sz="1200" b="0" i="1" smtClean="0">
                              <a:latin typeface="Cambria Math" panose="02040503050406030204" pitchFamily="18" charset="0"/>
                            </a:rPr>
                            <m:t>𝑡𝑛</m:t>
                          </m:r>
                          <m:r>
                            <a:rPr lang="en-US" sz="1200" b="0" i="1" smtClean="0">
                              <a:latin typeface="Cambria Math" panose="02040503050406030204" pitchFamily="18" charset="0"/>
                            </a:rPr>
                            <m:t>+</m:t>
                          </m:r>
                          <m:r>
                            <a:rPr lang="en-US" sz="1200" b="0" i="1" smtClean="0">
                              <a:latin typeface="Cambria Math" panose="02040503050406030204" pitchFamily="18" charset="0"/>
                            </a:rPr>
                            <m:t>𝑓𝑝</m:t>
                          </m:r>
                          <m:r>
                            <a:rPr lang="en-US" sz="1200" b="0" i="1" smtClean="0">
                              <a:latin typeface="Cambria Math" panose="02040503050406030204" pitchFamily="18" charset="0"/>
                            </a:rPr>
                            <m:t>+</m:t>
                          </m:r>
                          <m:r>
                            <a:rPr lang="en-US" sz="1200" b="0" i="1" smtClean="0">
                              <a:latin typeface="Cambria Math" panose="02040503050406030204" pitchFamily="18" charset="0"/>
                            </a:rPr>
                            <m:t>𝑓𝑛</m:t>
                          </m:r>
                        </m:den>
                      </m:f>
                    </m:oMath>
                  </m:oMathPara>
                </a14:m>
                <a:endParaRPr lang="en-ID" sz="1200" dirty="0"/>
              </a:p>
            </p:txBody>
          </p:sp>
        </mc:Choice>
        <mc:Fallback xmlns="">
          <p:sp>
            <p:nvSpPr>
              <p:cNvPr id="16" name="TextBox 15">
                <a:extLst>
                  <a:ext uri="{FF2B5EF4-FFF2-40B4-BE49-F238E27FC236}">
                    <a16:creationId xmlns:a16="http://schemas.microsoft.com/office/drawing/2014/main" id="{39A51D9C-7218-8D8C-1080-3C0E788B5464}"/>
                  </a:ext>
                </a:extLst>
              </p:cNvPr>
              <p:cNvSpPr txBox="1">
                <a:spLocks noRot="1" noChangeAspect="1" noMove="1" noResize="1" noEditPoints="1" noAdjustHandles="1" noChangeArrowheads="1" noChangeShapeType="1" noTextEdit="1"/>
              </p:cNvSpPr>
              <p:nvPr/>
            </p:nvSpPr>
            <p:spPr>
              <a:xfrm>
                <a:off x="8748402" y="4308096"/>
                <a:ext cx="2459113" cy="367793"/>
              </a:xfrm>
              <a:prstGeom prst="rect">
                <a:avLst/>
              </a:prstGeom>
              <a:blipFill>
                <a:blip r:embed="rId2"/>
                <a:stretch>
                  <a:fillRect t="-3333" b="-20000"/>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095F746-2840-D040-FFC6-1261B358F21C}"/>
                  </a:ext>
                </a:extLst>
              </p:cNvPr>
              <p:cNvSpPr txBox="1"/>
              <p:nvPr/>
            </p:nvSpPr>
            <p:spPr>
              <a:xfrm>
                <a:off x="8748402" y="5094252"/>
                <a:ext cx="2459113" cy="3659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𝑝𝑟𝑒𝑐𝑖𝑠𝑖𝑜𝑛</m:t>
                      </m:r>
                      <m:r>
                        <a:rPr lang="en-US" sz="1200" b="0" i="1" smtClean="0">
                          <a:latin typeface="Cambria Math" panose="02040503050406030204" pitchFamily="18" charset="0"/>
                        </a:rPr>
                        <m:t>= </m:t>
                      </m:r>
                      <m:f>
                        <m:fPr>
                          <m:ctrlPr>
                            <a:rPr lang="en-ID" sz="1200" i="1" smtClean="0">
                              <a:latin typeface="Cambria Math" panose="02040503050406030204" pitchFamily="18" charset="0"/>
                            </a:rPr>
                          </m:ctrlPr>
                        </m:fPr>
                        <m:num>
                          <m:r>
                            <a:rPr lang="en-US" sz="1200" b="0" i="1" smtClean="0">
                              <a:latin typeface="Cambria Math" panose="02040503050406030204" pitchFamily="18" charset="0"/>
                            </a:rPr>
                            <m:t>𝑡𝑝</m:t>
                          </m:r>
                        </m:num>
                        <m:den>
                          <m:r>
                            <a:rPr lang="en-US" sz="1200" b="0" i="1" smtClean="0">
                              <a:latin typeface="Cambria Math" panose="02040503050406030204" pitchFamily="18" charset="0"/>
                            </a:rPr>
                            <m:t>𝑡𝑝</m:t>
                          </m:r>
                          <m:r>
                            <a:rPr lang="en-US" sz="1200" b="0" i="1" smtClean="0">
                              <a:latin typeface="Cambria Math" panose="02040503050406030204" pitchFamily="18" charset="0"/>
                            </a:rPr>
                            <m:t>+</m:t>
                          </m:r>
                          <m:r>
                            <a:rPr lang="en-US" sz="1200" b="0" i="1" smtClean="0">
                              <a:latin typeface="Cambria Math" panose="02040503050406030204" pitchFamily="18" charset="0"/>
                            </a:rPr>
                            <m:t>𝑓𝑝</m:t>
                          </m:r>
                        </m:den>
                      </m:f>
                    </m:oMath>
                  </m:oMathPara>
                </a14:m>
                <a:endParaRPr lang="en-ID" sz="1200" dirty="0"/>
              </a:p>
            </p:txBody>
          </p:sp>
        </mc:Choice>
        <mc:Fallback xmlns="">
          <p:sp>
            <p:nvSpPr>
              <p:cNvPr id="17" name="TextBox 16">
                <a:extLst>
                  <a:ext uri="{FF2B5EF4-FFF2-40B4-BE49-F238E27FC236}">
                    <a16:creationId xmlns:a16="http://schemas.microsoft.com/office/drawing/2014/main" id="{5095F746-2840-D040-FFC6-1261B358F21C}"/>
                  </a:ext>
                </a:extLst>
              </p:cNvPr>
              <p:cNvSpPr txBox="1">
                <a:spLocks noRot="1" noChangeAspect="1" noMove="1" noResize="1" noEditPoints="1" noAdjustHandles="1" noChangeArrowheads="1" noChangeShapeType="1" noTextEdit="1"/>
              </p:cNvSpPr>
              <p:nvPr/>
            </p:nvSpPr>
            <p:spPr>
              <a:xfrm>
                <a:off x="8748402" y="5094252"/>
                <a:ext cx="2459113" cy="365934"/>
              </a:xfrm>
              <a:prstGeom prst="rect">
                <a:avLst/>
              </a:prstGeom>
              <a:blipFill>
                <a:blip r:embed="rId3"/>
                <a:stretch>
                  <a:fillRect t="-5000" b="-18333"/>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0B8010B-C314-3B19-C655-1FB1257C502E}"/>
                  </a:ext>
                </a:extLst>
              </p:cNvPr>
              <p:cNvSpPr txBox="1"/>
              <p:nvPr/>
            </p:nvSpPr>
            <p:spPr>
              <a:xfrm>
                <a:off x="8755308" y="5827921"/>
                <a:ext cx="2459113" cy="3659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𝑟𝑒𝑐𝑎𝑙𝑙</m:t>
                      </m:r>
                      <m:r>
                        <a:rPr lang="en-US" sz="1200" b="0" i="1" smtClean="0">
                          <a:latin typeface="Cambria Math" panose="02040503050406030204" pitchFamily="18" charset="0"/>
                        </a:rPr>
                        <m:t>= </m:t>
                      </m:r>
                      <m:f>
                        <m:fPr>
                          <m:ctrlPr>
                            <a:rPr lang="en-ID" sz="1200" i="1" smtClean="0">
                              <a:latin typeface="Cambria Math" panose="02040503050406030204" pitchFamily="18" charset="0"/>
                            </a:rPr>
                          </m:ctrlPr>
                        </m:fPr>
                        <m:num>
                          <m:r>
                            <a:rPr lang="en-US" sz="1200" b="0" i="1" smtClean="0">
                              <a:latin typeface="Cambria Math" panose="02040503050406030204" pitchFamily="18" charset="0"/>
                            </a:rPr>
                            <m:t>𝑡𝑝</m:t>
                          </m:r>
                        </m:num>
                        <m:den>
                          <m:r>
                            <a:rPr lang="en-US" sz="1200" b="0" i="1" smtClean="0">
                              <a:latin typeface="Cambria Math" panose="02040503050406030204" pitchFamily="18" charset="0"/>
                            </a:rPr>
                            <m:t>𝑡𝑝</m:t>
                          </m:r>
                          <m:r>
                            <a:rPr lang="en-US" sz="1200" b="0" i="1" smtClean="0">
                              <a:latin typeface="Cambria Math" panose="02040503050406030204" pitchFamily="18" charset="0"/>
                            </a:rPr>
                            <m:t>+</m:t>
                          </m:r>
                          <m:r>
                            <a:rPr lang="en-US" sz="1200" b="0" i="1" smtClean="0">
                              <a:latin typeface="Cambria Math" panose="02040503050406030204" pitchFamily="18" charset="0"/>
                            </a:rPr>
                            <m:t>𝑓𝑛</m:t>
                          </m:r>
                        </m:den>
                      </m:f>
                    </m:oMath>
                  </m:oMathPara>
                </a14:m>
                <a:endParaRPr lang="en-ID" sz="1200" dirty="0"/>
              </a:p>
            </p:txBody>
          </p:sp>
        </mc:Choice>
        <mc:Fallback xmlns="">
          <p:sp>
            <p:nvSpPr>
              <p:cNvPr id="18" name="TextBox 17">
                <a:extLst>
                  <a:ext uri="{FF2B5EF4-FFF2-40B4-BE49-F238E27FC236}">
                    <a16:creationId xmlns:a16="http://schemas.microsoft.com/office/drawing/2014/main" id="{D0B8010B-C314-3B19-C655-1FB1257C502E}"/>
                  </a:ext>
                </a:extLst>
              </p:cNvPr>
              <p:cNvSpPr txBox="1">
                <a:spLocks noRot="1" noChangeAspect="1" noMove="1" noResize="1" noEditPoints="1" noAdjustHandles="1" noChangeArrowheads="1" noChangeShapeType="1" noTextEdit="1"/>
              </p:cNvSpPr>
              <p:nvPr/>
            </p:nvSpPr>
            <p:spPr>
              <a:xfrm>
                <a:off x="8755308" y="5827921"/>
                <a:ext cx="2459113" cy="365934"/>
              </a:xfrm>
              <a:prstGeom prst="rect">
                <a:avLst/>
              </a:prstGeom>
              <a:blipFill>
                <a:blip r:embed="rId4"/>
                <a:stretch>
                  <a:fillRect t="-3333" b="-18333"/>
                </a:stretch>
              </a:blipFill>
            </p:spPr>
            <p:txBody>
              <a:bodyPr/>
              <a:lstStyle/>
              <a:p>
                <a:r>
                  <a:rPr lang="en-ID">
                    <a:noFill/>
                  </a:rPr>
                  <a:t> </a:t>
                </a:r>
              </a:p>
            </p:txBody>
          </p:sp>
        </mc:Fallback>
      </mc:AlternateContent>
    </p:spTree>
    <p:extLst>
      <p:ext uri="{BB962C8B-B14F-4D97-AF65-F5344CB8AC3E}">
        <p14:creationId xmlns:p14="http://schemas.microsoft.com/office/powerpoint/2010/main" val="111619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4</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Defining a Function</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id="{CA910E6B-404D-789B-7989-BAC973361D66}"/>
              </a:ext>
            </a:extLst>
          </p:cNvPr>
          <p:cNvSpPr txBox="1"/>
          <p:nvPr/>
        </p:nvSpPr>
        <p:spPr>
          <a:xfrm>
            <a:off x="838200" y="3483166"/>
            <a:ext cx="10515600" cy="2462213"/>
          </a:xfrm>
          <a:prstGeom prst="rect">
            <a:avLst/>
          </a:prstGeom>
          <a:noFill/>
        </p:spPr>
        <p:txBody>
          <a:bodyPr wrap="square">
            <a:spAutoFit/>
          </a:bodyPr>
          <a:lstStyle/>
          <a:p>
            <a:pPr marL="285750" indent="-285750">
              <a:buFont typeface="Arial" panose="020B0604020202020204" pitchFamily="34" charset="0"/>
              <a:buChar char="•"/>
            </a:pPr>
            <a:r>
              <a:rPr lang="en-ID" sz="1400" dirty="0"/>
              <a:t>line 1 is what is called </a:t>
            </a:r>
            <a:r>
              <a:rPr lang="en-ID" sz="1400" b="1" i="1" dirty="0"/>
              <a:t>function definition</a:t>
            </a:r>
            <a:r>
              <a:rPr lang="en-ID" sz="1400" b="1" dirty="0"/>
              <a:t>. </a:t>
            </a:r>
            <a:r>
              <a:rPr lang="en-ID" sz="1400" dirty="0"/>
              <a:t>It tells Python the name of the function and the information it needs to do its job. It starts with the </a:t>
            </a:r>
            <a:r>
              <a:rPr lang="en-ID" sz="1400" i="1" dirty="0"/>
              <a:t>def </a:t>
            </a:r>
            <a:r>
              <a:rPr lang="en-ID" sz="1400" dirty="0"/>
              <a:t>keyword, followed by the name of the function, then parentheses that hold the information (in this case, the greet function needs no information), and ends with a colon. Any indented lines after this, is called the </a:t>
            </a:r>
            <a:r>
              <a:rPr lang="en-ID" sz="1400" b="1" i="1" dirty="0"/>
              <a:t>function body.</a:t>
            </a:r>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ID" sz="1400" dirty="0"/>
              <a:t>line 2 is a comment called </a:t>
            </a:r>
            <a:r>
              <a:rPr lang="en-ID" sz="1400" i="1" dirty="0"/>
              <a:t>docstring</a:t>
            </a:r>
            <a:r>
              <a:rPr lang="en-ID" sz="1400" dirty="0"/>
              <a:t>. It is enclosed in triple quotes. It describes what the function does, the information it needs (if needed), and the returned values (if any). It is a good practice to always write a docstring when you define a function.</a:t>
            </a:r>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ID" sz="1400" dirty="0"/>
              <a:t>line 3 is the actual code / instructions.</a:t>
            </a:r>
          </a:p>
          <a:p>
            <a:pPr marL="285750" indent="-285750">
              <a:buFont typeface="Arial" panose="020B0604020202020204" pitchFamily="34" charset="0"/>
              <a:buChar char="•"/>
            </a:pPr>
            <a:endParaRPr lang="en-ID" sz="1400" dirty="0"/>
          </a:p>
          <a:p>
            <a:pPr marL="285750" indent="-285750">
              <a:buFont typeface="Arial" panose="020B0604020202020204" pitchFamily="34" charset="0"/>
              <a:buChar char="•"/>
            </a:pPr>
            <a:r>
              <a:rPr lang="en-ID" sz="1400" dirty="0"/>
              <a:t>line 4 is the </a:t>
            </a:r>
            <a:r>
              <a:rPr lang="en-ID" sz="1400" b="1" i="1" dirty="0"/>
              <a:t>function call. </a:t>
            </a:r>
            <a:r>
              <a:rPr lang="en-ID" sz="1400" dirty="0"/>
              <a:t>After we have defined a function, we need to call it to do its job. We just need to write the function name and the information it needs.</a:t>
            </a:r>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stretch>
            <a:fillRect/>
          </a:stretch>
        </p:blipFill>
        <p:spPr>
          <a:xfrm>
            <a:off x="1163661" y="1674003"/>
            <a:ext cx="4276385" cy="1452358"/>
          </a:xfrm>
          <a:prstGeom prst="rect">
            <a:avLst/>
          </a:prstGeom>
          <a:ln>
            <a:solidFill>
              <a:schemeClr val="bg1">
                <a:lumMod val="75000"/>
              </a:schemeClr>
            </a:solidFill>
          </a:ln>
        </p:spPr>
      </p:pic>
      <mc:AlternateContent xmlns:mc="http://schemas.openxmlformats.org/markup-compatibility/2006" xmlns:p14="http://schemas.microsoft.com/office/powerpoint/2010/main">
        <mc:Choice Requires="p14">
          <p:contentPart p14:bwMode="auto" r:id="rId3">
            <p14:nvContentPartPr>
              <p14:cNvPr id="94" name="Ink 93">
                <a:extLst>
                  <a:ext uri="{FF2B5EF4-FFF2-40B4-BE49-F238E27FC236}">
                    <a16:creationId xmlns:a16="http://schemas.microsoft.com/office/drawing/2014/main" id="{4FD91D54-91F4-0750-DC68-DD3E93BBFF9F}"/>
                  </a:ext>
                </a:extLst>
              </p14:cNvPr>
              <p14:cNvContentPartPr/>
              <p14:nvPr/>
            </p14:nvContentPartPr>
            <p14:xfrm>
              <a:off x="10694004" y="2959297"/>
              <a:ext cx="360" cy="360"/>
            </p14:xfrm>
          </p:contentPart>
        </mc:Choice>
        <mc:Fallback xmlns="">
          <p:pic>
            <p:nvPicPr>
              <p:cNvPr id="94" name="Ink 93">
                <a:extLst>
                  <a:ext uri="{FF2B5EF4-FFF2-40B4-BE49-F238E27FC236}">
                    <a16:creationId xmlns:a16="http://schemas.microsoft.com/office/drawing/2014/main" id="{4FD91D54-91F4-0750-DC68-DD3E93BBFF9F}"/>
                  </a:ext>
                </a:extLst>
              </p:cNvPr>
              <p:cNvPicPr/>
              <p:nvPr/>
            </p:nvPicPr>
            <p:blipFill>
              <a:blip r:embed="rId4"/>
              <a:stretch>
                <a:fillRect/>
              </a:stretch>
            </p:blipFill>
            <p:spPr>
              <a:xfrm>
                <a:off x="10685004" y="2950297"/>
                <a:ext cx="18000" cy="18000"/>
              </a:xfrm>
              <a:prstGeom prst="rect">
                <a:avLst/>
              </a:prstGeom>
            </p:spPr>
          </p:pic>
        </mc:Fallback>
      </mc:AlternateContent>
    </p:spTree>
    <p:extLst>
      <p:ext uri="{BB962C8B-B14F-4D97-AF65-F5344CB8AC3E}">
        <p14:creationId xmlns:p14="http://schemas.microsoft.com/office/powerpoint/2010/main" val="3518653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dirty="0"/>
              <a:t>23/07/2024</a:t>
            </a:r>
            <a:endParaRPr lang="en-ID" dirty="0"/>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40</a:t>
            </a:fld>
            <a:endParaRPr lang="en-ID" dirty="0"/>
          </a:p>
        </p:txBody>
      </p:sp>
      <p:sp>
        <p:nvSpPr>
          <p:cNvPr id="8" name="TextBox 7">
            <a:extLst>
              <a:ext uri="{FF2B5EF4-FFF2-40B4-BE49-F238E27FC236}">
                <a16:creationId xmlns:a16="http://schemas.microsoft.com/office/drawing/2014/main" id="{D15E8FB5-73E0-9FBA-D528-17C9A8A150D2}"/>
              </a:ext>
            </a:extLst>
          </p:cNvPr>
          <p:cNvSpPr txBox="1"/>
          <p:nvPr/>
        </p:nvSpPr>
        <p:spPr>
          <a:xfrm>
            <a:off x="2725762" y="432035"/>
            <a:ext cx="6740471" cy="584775"/>
          </a:xfrm>
          <a:prstGeom prst="rect">
            <a:avLst/>
          </a:prstGeom>
          <a:solidFill>
            <a:srgbClr val="C8E1ED"/>
          </a:solidFill>
        </p:spPr>
        <p:txBody>
          <a:bodyPr wrap="square" rtlCol="0">
            <a:spAutoFit/>
          </a:bodyPr>
          <a:lstStyle/>
          <a:p>
            <a:pPr algn="ctr"/>
            <a:r>
              <a:rPr lang="en-US" sz="32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Key Concepts of Machine Learning</a:t>
            </a:r>
            <a:endParaRPr lang="en-ID" sz="3200" b="1" dirty="0">
              <a:ln w="10160">
                <a:solidFill>
                  <a:schemeClr val="tx1"/>
                </a:solidFill>
                <a:prstDash val="solid"/>
              </a:ln>
              <a:effectLst>
                <a:outerShdw blurRad="38100" dist="22860" dir="5400000" algn="tl" rotWithShape="0">
                  <a:srgbClr val="000000">
                    <a:alpha val="30000"/>
                  </a:srgbClr>
                </a:outerShdw>
              </a:effectLst>
            </a:endParaRPr>
          </a:p>
        </p:txBody>
      </p:sp>
      <p:sp>
        <p:nvSpPr>
          <p:cNvPr id="227" name="TextBox 226">
            <a:extLst>
              <a:ext uri="{FF2B5EF4-FFF2-40B4-BE49-F238E27FC236}">
                <a16:creationId xmlns:a16="http://schemas.microsoft.com/office/drawing/2014/main" id="{E25F1110-F29B-4BA6-9ABA-1F05119ED264}"/>
              </a:ext>
            </a:extLst>
          </p:cNvPr>
          <p:cNvSpPr txBox="1"/>
          <p:nvPr/>
        </p:nvSpPr>
        <p:spPr>
          <a:xfrm>
            <a:off x="1013511" y="1453157"/>
            <a:ext cx="3542765" cy="369332"/>
          </a:xfrm>
          <a:prstGeom prst="rect">
            <a:avLst/>
          </a:prstGeom>
          <a:noFill/>
        </p:spPr>
        <p:txBody>
          <a:bodyPr wrap="none" rtlCol="0">
            <a:spAutoFit/>
          </a:bodyPr>
          <a:lstStyle/>
          <a:p>
            <a:r>
              <a:rPr lang="en-US" b="1" dirty="0"/>
              <a:t>Model Evaluation and Validation</a:t>
            </a:r>
          </a:p>
        </p:txBody>
      </p:sp>
      <p:sp>
        <p:nvSpPr>
          <p:cNvPr id="9" name="TextBox 8">
            <a:extLst>
              <a:ext uri="{FF2B5EF4-FFF2-40B4-BE49-F238E27FC236}">
                <a16:creationId xmlns:a16="http://schemas.microsoft.com/office/drawing/2014/main" id="{00C2A0F1-C97C-A374-1E1B-757BD5B47785}"/>
              </a:ext>
            </a:extLst>
          </p:cNvPr>
          <p:cNvSpPr txBox="1"/>
          <p:nvPr/>
        </p:nvSpPr>
        <p:spPr>
          <a:xfrm>
            <a:off x="1013511" y="1924887"/>
            <a:ext cx="2237689" cy="307777"/>
          </a:xfrm>
          <a:prstGeom prst="rect">
            <a:avLst/>
          </a:prstGeom>
          <a:noFill/>
        </p:spPr>
        <p:txBody>
          <a:bodyPr wrap="square">
            <a:spAutoFit/>
          </a:bodyPr>
          <a:lstStyle/>
          <a:p>
            <a:r>
              <a:rPr lang="en-ID" sz="1400" b="1" dirty="0"/>
              <a:t>Regression Metrics</a:t>
            </a:r>
          </a:p>
        </p:txBody>
      </p:sp>
      <p:sp>
        <p:nvSpPr>
          <p:cNvPr id="14" name="Rectangle 1">
            <a:extLst>
              <a:ext uri="{FF2B5EF4-FFF2-40B4-BE49-F238E27FC236}">
                <a16:creationId xmlns:a16="http://schemas.microsoft.com/office/drawing/2014/main" id="{46FC4087-9367-CF63-828D-7E1EB0C1BF54}"/>
              </a:ext>
            </a:extLst>
          </p:cNvPr>
          <p:cNvSpPr>
            <a:spLocks noChangeArrowheads="1"/>
          </p:cNvSpPr>
          <p:nvPr/>
        </p:nvSpPr>
        <p:spPr bwMode="auto">
          <a:xfrm>
            <a:off x="984485" y="2455473"/>
            <a:ext cx="785471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Mean Absolute Error (MAE)</a:t>
            </a:r>
            <a:r>
              <a:rPr kumimoji="0" lang="en-US" altLang="en-US" sz="1400" i="0" u="none" strike="noStrike" cap="none" normalizeH="0" baseline="0" dirty="0">
                <a:ln>
                  <a:noFill/>
                </a:ln>
                <a:solidFill>
                  <a:schemeClr val="tx1"/>
                </a:solidFill>
                <a:effectLst/>
              </a:rPr>
              <a:t>: The average absolute difference between predicted values and actual values.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Mean Squared Error (MSE)</a:t>
            </a:r>
            <a:r>
              <a:rPr kumimoji="0" lang="en-US" altLang="en-US" sz="1400" i="0" u="none" strike="noStrike" cap="none" normalizeH="0" baseline="0" dirty="0">
                <a:ln>
                  <a:noFill/>
                </a:ln>
                <a:solidFill>
                  <a:schemeClr val="tx1"/>
                </a:solidFill>
                <a:effectLst/>
              </a:rPr>
              <a:t>: The average squared difference between predicted values and actual values.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Root Mean Squared Error (RMSE)</a:t>
            </a:r>
            <a:r>
              <a:rPr kumimoji="0" lang="en-US" altLang="en-US" sz="1400" i="0" u="none" strike="noStrike" cap="none" normalizeH="0" baseline="0" dirty="0">
                <a:ln>
                  <a:noFill/>
                </a:ln>
                <a:solidFill>
                  <a:schemeClr val="tx1"/>
                </a:solidFill>
                <a:effectLst/>
              </a:rPr>
              <a:t>: The square root of MSE, providing error in the same units as the response variable.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R-squared (R²)</a:t>
            </a:r>
            <a:r>
              <a:rPr kumimoji="0" lang="en-US" altLang="en-US" sz="1400" i="0" u="none" strike="noStrike" cap="none" normalizeH="0" baseline="0" dirty="0">
                <a:ln>
                  <a:noFill/>
                </a:ln>
                <a:solidFill>
                  <a:schemeClr val="tx1"/>
                </a:solidFill>
                <a:effectLst/>
              </a:rPr>
              <a:t>: The proportion of variance in the dependent variable that is predictable from the independent variables, indicating how well the model fits the data.</a:t>
            </a:r>
          </a:p>
        </p:txBody>
      </p:sp>
    </p:spTree>
    <p:extLst>
      <p:ext uri="{BB962C8B-B14F-4D97-AF65-F5344CB8AC3E}">
        <p14:creationId xmlns:p14="http://schemas.microsoft.com/office/powerpoint/2010/main" val="1976031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6195-96A5-6CFB-92CC-06FE2285BB9C}"/>
              </a:ext>
            </a:extLst>
          </p:cNvPr>
          <p:cNvSpPr>
            <a:spLocks noGrp="1"/>
          </p:cNvSpPr>
          <p:nvPr>
            <p:ph type="title"/>
          </p:nvPr>
        </p:nvSpPr>
        <p:spPr/>
        <p:txBody>
          <a:bodyPr/>
          <a:lstStyle/>
          <a:p>
            <a:r>
              <a:rPr lang="en-US" b="0" i="0" dirty="0">
                <a:effectLst/>
                <a:highlight>
                  <a:srgbClr val="FFFFFF"/>
                </a:highlight>
                <a:latin typeface="system-ui"/>
              </a:rPr>
              <a:t>Some excellent sources of information</a:t>
            </a:r>
            <a:endParaRPr lang="en-ID" dirty="0"/>
          </a:p>
        </p:txBody>
      </p:sp>
      <p:sp>
        <p:nvSpPr>
          <p:cNvPr id="3" name="Content Placeholder 2">
            <a:extLst>
              <a:ext uri="{FF2B5EF4-FFF2-40B4-BE49-F238E27FC236}">
                <a16:creationId xmlns:a16="http://schemas.microsoft.com/office/drawing/2014/main" id="{97726CFD-5F20-0D42-991B-082A4B5B0DF6}"/>
              </a:ext>
            </a:extLst>
          </p:cNvPr>
          <p:cNvSpPr>
            <a:spLocks noGrp="1"/>
          </p:cNvSpPr>
          <p:nvPr>
            <p:ph idx="1"/>
          </p:nvPr>
        </p:nvSpPr>
        <p:spPr/>
        <p:txBody>
          <a:bodyPr/>
          <a:lstStyle/>
          <a:p>
            <a:r>
              <a:rPr lang="en-US" dirty="0"/>
              <a:t>Eric Matthes (2019) - Python Crash Course_ A Hands-On, Project-Based Introduction to Programming-No Starch Press</a:t>
            </a:r>
          </a:p>
          <a:p>
            <a:r>
              <a:rPr lang="en-US" dirty="0"/>
              <a:t>Chollet, F. (2018): Deep learning with Python, Manning Publication</a:t>
            </a:r>
            <a:endParaRPr lang="en-ID" dirty="0"/>
          </a:p>
        </p:txBody>
      </p:sp>
      <p:sp>
        <p:nvSpPr>
          <p:cNvPr id="4" name="Date Placeholder 3">
            <a:extLst>
              <a:ext uri="{FF2B5EF4-FFF2-40B4-BE49-F238E27FC236}">
                <a16:creationId xmlns:a16="http://schemas.microsoft.com/office/drawing/2014/main" id="{88D6DB51-016A-2A1C-2998-E9E8B4E621FE}"/>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E7B4187A-E820-8013-A3B2-F30B58C5A2D6}"/>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C948595B-E9F2-A4C8-C7A6-868E3DF3F471}"/>
              </a:ext>
            </a:extLst>
          </p:cNvPr>
          <p:cNvSpPr>
            <a:spLocks noGrp="1"/>
          </p:cNvSpPr>
          <p:nvPr>
            <p:ph type="sldNum" sz="quarter" idx="12"/>
          </p:nvPr>
        </p:nvSpPr>
        <p:spPr/>
        <p:txBody>
          <a:bodyPr/>
          <a:lstStyle/>
          <a:p>
            <a:fld id="{6AD7FC95-A10D-4A45-8852-70CF8430F5E3}" type="slidenum">
              <a:rPr lang="en-ID" smtClean="0"/>
              <a:t>41</a:t>
            </a:fld>
            <a:endParaRPr lang="en-ID"/>
          </a:p>
        </p:txBody>
      </p:sp>
    </p:spTree>
    <p:extLst>
      <p:ext uri="{BB962C8B-B14F-4D97-AF65-F5344CB8AC3E}">
        <p14:creationId xmlns:p14="http://schemas.microsoft.com/office/powerpoint/2010/main" val="1391428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F9796E28-0C16-0C82-AD44-6F854F13BADE}"/>
              </a:ext>
            </a:extLst>
          </p:cNvPr>
          <p:cNvSpPr>
            <a:spLocks noGrp="1"/>
          </p:cNvSpPr>
          <p:nvPr>
            <p:ph type="dt" sz="half" idx="10"/>
          </p:nvPr>
        </p:nvSpPr>
        <p:spPr/>
        <p:txBody>
          <a:bodyPr/>
          <a:lstStyle/>
          <a:p>
            <a:r>
              <a:rPr lang="en-US"/>
              <a:t>23/07/2024</a:t>
            </a:r>
            <a:endParaRPr lang="en-ID"/>
          </a:p>
        </p:txBody>
      </p:sp>
      <p:sp>
        <p:nvSpPr>
          <p:cNvPr id="14" name="Footer Placeholder 13">
            <a:extLst>
              <a:ext uri="{FF2B5EF4-FFF2-40B4-BE49-F238E27FC236}">
                <a16:creationId xmlns:a16="http://schemas.microsoft.com/office/drawing/2014/main" id="{280A355C-1E9D-A0BE-6AFA-051B3C33DF9F}"/>
              </a:ext>
            </a:extLst>
          </p:cNvPr>
          <p:cNvSpPr>
            <a:spLocks noGrp="1"/>
          </p:cNvSpPr>
          <p:nvPr>
            <p:ph type="ftr" sz="quarter" idx="11"/>
          </p:nvPr>
        </p:nvSpPr>
        <p:spPr/>
        <p:txBody>
          <a:bodyPr/>
          <a:lstStyle/>
          <a:p>
            <a:r>
              <a:rPr lang="en-US"/>
              <a:t>PCG BATCH VIII - NABIEL SHIHAB</a:t>
            </a:r>
            <a:endParaRPr lang="en-ID"/>
          </a:p>
        </p:txBody>
      </p:sp>
      <p:sp>
        <p:nvSpPr>
          <p:cNvPr id="15" name="Slide Number Placeholder 14">
            <a:extLst>
              <a:ext uri="{FF2B5EF4-FFF2-40B4-BE49-F238E27FC236}">
                <a16:creationId xmlns:a16="http://schemas.microsoft.com/office/drawing/2014/main" id="{57A325C5-A674-3533-7253-74C41500365C}"/>
              </a:ext>
            </a:extLst>
          </p:cNvPr>
          <p:cNvSpPr>
            <a:spLocks noGrp="1"/>
          </p:cNvSpPr>
          <p:nvPr>
            <p:ph type="sldNum" sz="quarter" idx="12"/>
          </p:nvPr>
        </p:nvSpPr>
        <p:spPr/>
        <p:txBody>
          <a:bodyPr/>
          <a:lstStyle/>
          <a:p>
            <a:fld id="{6AD7FC95-A10D-4A45-8852-70CF8430F5E3}" type="slidenum">
              <a:rPr lang="en-ID" smtClean="0"/>
              <a:t>42</a:t>
            </a:fld>
            <a:endParaRPr lang="en-ID"/>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1D5F8F9-80EB-6C64-F7B0-0A333B317FC8}"/>
                  </a:ext>
                </a:extLst>
              </p14:cNvPr>
              <p14:cNvContentPartPr/>
              <p14:nvPr/>
            </p14:nvContentPartPr>
            <p14:xfrm>
              <a:off x="5715924" y="3138577"/>
              <a:ext cx="360" cy="360"/>
            </p14:xfrm>
          </p:contentPart>
        </mc:Choice>
        <mc:Fallback xmlns="">
          <p:pic>
            <p:nvPicPr>
              <p:cNvPr id="21" name="Ink 20">
                <a:extLst>
                  <a:ext uri="{FF2B5EF4-FFF2-40B4-BE49-F238E27FC236}">
                    <a16:creationId xmlns:a16="http://schemas.microsoft.com/office/drawing/2014/main" id="{91D5F8F9-80EB-6C64-F7B0-0A333B317FC8}"/>
                  </a:ext>
                </a:extLst>
              </p:cNvPr>
              <p:cNvPicPr/>
              <p:nvPr/>
            </p:nvPicPr>
            <p:blipFill>
              <a:blip r:embed="rId4"/>
              <a:stretch>
                <a:fillRect/>
              </a:stretch>
            </p:blipFill>
            <p:spPr>
              <a:xfrm>
                <a:off x="5703324" y="312597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ECE140D7-4424-B851-E1A6-2F56527B3C8A}"/>
                  </a:ext>
                </a:extLst>
              </p14:cNvPr>
              <p14:cNvContentPartPr/>
              <p14:nvPr/>
            </p14:nvContentPartPr>
            <p14:xfrm>
              <a:off x="7312524" y="1089817"/>
              <a:ext cx="360" cy="360"/>
            </p14:xfrm>
          </p:contentPart>
        </mc:Choice>
        <mc:Fallback xmlns="">
          <p:pic>
            <p:nvPicPr>
              <p:cNvPr id="22" name="Ink 21">
                <a:extLst>
                  <a:ext uri="{FF2B5EF4-FFF2-40B4-BE49-F238E27FC236}">
                    <a16:creationId xmlns:a16="http://schemas.microsoft.com/office/drawing/2014/main" id="{ECE140D7-4424-B851-E1A6-2F56527B3C8A}"/>
                  </a:ext>
                </a:extLst>
              </p:cNvPr>
              <p:cNvPicPr/>
              <p:nvPr/>
            </p:nvPicPr>
            <p:blipFill>
              <a:blip r:embed="rId4"/>
              <a:stretch>
                <a:fillRect/>
              </a:stretch>
            </p:blipFill>
            <p:spPr>
              <a:xfrm>
                <a:off x="7299924" y="1077217"/>
                <a:ext cx="25200" cy="25200"/>
              </a:xfrm>
              <a:prstGeom prst="rect">
                <a:avLst/>
              </a:prstGeom>
            </p:spPr>
          </p:pic>
        </mc:Fallback>
      </mc:AlternateContent>
      <p:sp>
        <p:nvSpPr>
          <p:cNvPr id="7" name="TextBox 6">
            <a:extLst>
              <a:ext uri="{FF2B5EF4-FFF2-40B4-BE49-F238E27FC236}">
                <a16:creationId xmlns:a16="http://schemas.microsoft.com/office/drawing/2014/main" id="{B4513E69-995D-501B-0D3A-36A17A3A5DE0}"/>
              </a:ext>
            </a:extLst>
          </p:cNvPr>
          <p:cNvSpPr txBox="1"/>
          <p:nvPr/>
        </p:nvSpPr>
        <p:spPr>
          <a:xfrm>
            <a:off x="4364981" y="2828836"/>
            <a:ext cx="3462038" cy="1200329"/>
          </a:xfrm>
          <a:prstGeom prst="rect">
            <a:avLst/>
          </a:prstGeom>
          <a:noFill/>
        </p:spPr>
        <p:txBody>
          <a:bodyPr wrap="none" rtlCol="0">
            <a:spAutoFit/>
          </a:bodyPr>
          <a:lstStyle/>
          <a:p>
            <a:r>
              <a:rPr lang="en-US" sz="7200" b="1" dirty="0">
                <a:ln w="10160">
                  <a:solidFill>
                    <a:schemeClr val="tx1"/>
                  </a:solidFill>
                  <a:prstDash val="solid"/>
                </a:ln>
                <a:effectLst>
                  <a:outerShdw blurRad="38100" dist="22860" dir="5400000" algn="tl" rotWithShape="0">
                    <a:srgbClr val="000000">
                      <a:alpha val="30000"/>
                    </a:srgbClr>
                  </a:outerShdw>
                </a:effectLst>
              </a:rPr>
              <a:t>Thanks!</a:t>
            </a:r>
            <a:endParaRPr lang="en-ID" sz="7200" b="1" dirty="0">
              <a:ln w="10160">
                <a:solidFill>
                  <a:schemeClr val="tx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7602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5</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1640748" y="432035"/>
            <a:ext cx="8910504"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Passing Information to a Function</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id="{CA910E6B-404D-789B-7989-BAC973361D66}"/>
              </a:ext>
            </a:extLst>
          </p:cNvPr>
          <p:cNvSpPr txBox="1"/>
          <p:nvPr/>
        </p:nvSpPr>
        <p:spPr>
          <a:xfrm>
            <a:off x="5372745" y="1966586"/>
            <a:ext cx="5805407" cy="2462213"/>
          </a:xfrm>
          <a:prstGeom prst="rect">
            <a:avLst/>
          </a:prstGeom>
          <a:noFill/>
        </p:spPr>
        <p:txBody>
          <a:bodyPr wrap="square">
            <a:spAutoFit/>
          </a:bodyPr>
          <a:lstStyle/>
          <a:p>
            <a:r>
              <a:rPr lang="en-US" sz="1400" b="0" i="0" dirty="0">
                <a:effectLst/>
                <a:highlight>
                  <a:srgbClr val="FFFFFF"/>
                </a:highlight>
              </a:rPr>
              <a:t>The information is written inside the parentheses. For example we want to greet someone by his/her name. The </a:t>
            </a:r>
            <a:r>
              <a:rPr lang="en-US" sz="1400" b="0" i="1" dirty="0">
                <a:effectLst/>
                <a:highlight>
                  <a:srgbClr val="FFFFFF"/>
                </a:highlight>
              </a:rPr>
              <a:t>name</a:t>
            </a:r>
            <a:r>
              <a:rPr lang="en-US" sz="1400" b="0" i="0" dirty="0">
                <a:effectLst/>
                <a:highlight>
                  <a:srgbClr val="FFFFFF"/>
                </a:highlight>
              </a:rPr>
              <a:t> is the information the function needs, so we need to put it into the parentheses. We need to modify the function slightly as well.</a:t>
            </a:r>
          </a:p>
          <a:p>
            <a:endParaRPr lang="en-US" sz="1400" b="0" i="0" dirty="0">
              <a:effectLst/>
              <a:highlight>
                <a:srgbClr val="FFFFFF"/>
              </a:highlight>
            </a:endParaRPr>
          </a:p>
          <a:p>
            <a:pPr marL="742950" lvl="1" indent="-285750">
              <a:buFont typeface="Arial" panose="020B0604020202020204" pitchFamily="34" charset="0"/>
              <a:buChar char="•"/>
            </a:pPr>
            <a:r>
              <a:rPr lang="en-US" sz="1400" b="0" i="0" dirty="0">
                <a:effectLst/>
                <a:highlight>
                  <a:srgbClr val="FFFFFF"/>
                </a:highlight>
              </a:rPr>
              <a:t>We put a </a:t>
            </a:r>
            <a:r>
              <a:rPr lang="en-US" sz="1400" b="0" i="1" dirty="0">
                <a:effectLst/>
                <a:highlight>
                  <a:srgbClr val="FFFFFF"/>
                </a:highlight>
              </a:rPr>
              <a:t>parameter</a:t>
            </a:r>
            <a:r>
              <a:rPr lang="en-US" sz="1400" b="0" i="0" dirty="0">
                <a:effectLst/>
                <a:highlight>
                  <a:srgbClr val="FFFFFF"/>
                </a:highlight>
              </a:rPr>
              <a:t> into the function definition.</a:t>
            </a:r>
          </a:p>
          <a:p>
            <a:pPr marL="742950" lvl="1" indent="-285750">
              <a:buFont typeface="Arial" panose="020B0604020202020204" pitchFamily="34" charset="0"/>
              <a:buChar char="•"/>
            </a:pPr>
            <a:r>
              <a:rPr lang="en-US" sz="1400" b="0" i="0" dirty="0">
                <a:effectLst/>
                <a:highlight>
                  <a:srgbClr val="FFFFFF"/>
                </a:highlight>
              </a:rPr>
              <a:t>we modified the docstring, so the user can understand what parameters and their associated types of data needed to tun the function.</a:t>
            </a:r>
          </a:p>
          <a:p>
            <a:pPr marL="742950" lvl="1" indent="-285750">
              <a:buFont typeface="Arial" panose="020B0604020202020204" pitchFamily="34" charset="0"/>
              <a:buChar char="•"/>
            </a:pPr>
            <a:r>
              <a:rPr lang="en-US" sz="1400" b="0" i="0" dirty="0">
                <a:effectLst/>
                <a:highlight>
                  <a:srgbClr val="FFFFFF"/>
                </a:highlight>
              </a:rPr>
              <a:t>we modified the code so it can print the </a:t>
            </a:r>
            <a:r>
              <a:rPr lang="en-US" sz="1400" b="0" i="0" dirty="0" err="1">
                <a:effectLst/>
                <a:highlight>
                  <a:srgbClr val="FFFFFF"/>
                </a:highlight>
              </a:rPr>
              <a:t>titlecased</a:t>
            </a:r>
            <a:r>
              <a:rPr lang="en-US" sz="1400" b="0" i="0" dirty="0">
                <a:effectLst/>
                <a:highlight>
                  <a:srgbClr val="FFFFFF"/>
                </a:highlight>
              </a:rPr>
              <a:t> name.</a:t>
            </a:r>
          </a:p>
          <a:p>
            <a:pPr marL="285750" indent="-285750">
              <a:buFont typeface="Arial" panose="020B0604020202020204" pitchFamily="34" charset="0"/>
              <a:buChar char="•"/>
            </a:pPr>
            <a:endParaRPr lang="en-ID" sz="1400" dirty="0"/>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966586"/>
            <a:ext cx="4427358" cy="2462212"/>
          </a:xfrm>
          <a:prstGeom prst="rect">
            <a:avLst/>
          </a:prstGeom>
          <a:ln>
            <a:solidFill>
              <a:schemeClr val="bg1">
                <a:lumMod val="75000"/>
              </a:schemeClr>
            </a:solidFill>
          </a:ln>
        </p:spPr>
      </p:pic>
      <p:pic>
        <p:nvPicPr>
          <p:cNvPr id="9" name="Picture 8">
            <a:extLst>
              <a:ext uri="{FF2B5EF4-FFF2-40B4-BE49-F238E27FC236}">
                <a16:creationId xmlns:a16="http://schemas.microsoft.com/office/drawing/2014/main" id="{F6A82D4C-2704-DAD2-69B1-81A3B681DA7B}"/>
              </a:ext>
            </a:extLst>
          </p:cNvPr>
          <p:cNvPicPr>
            <a:picLocks noChangeAspect="1"/>
          </p:cNvPicPr>
          <p:nvPr/>
        </p:nvPicPr>
        <p:blipFill>
          <a:blip r:embed="rId3"/>
          <a:stretch>
            <a:fillRect/>
          </a:stretch>
        </p:blipFill>
        <p:spPr>
          <a:xfrm>
            <a:off x="838200" y="5132352"/>
            <a:ext cx="1676400" cy="413198"/>
          </a:xfrm>
          <a:prstGeom prst="rect">
            <a:avLst/>
          </a:prstGeom>
          <a:ln>
            <a:solidFill>
              <a:schemeClr val="bg1">
                <a:lumMod val="75000"/>
              </a:schemeClr>
            </a:solidFill>
          </a:ln>
        </p:spPr>
      </p:pic>
      <p:sp>
        <p:nvSpPr>
          <p:cNvPr id="10" name="TextBox 9">
            <a:extLst>
              <a:ext uri="{FF2B5EF4-FFF2-40B4-BE49-F238E27FC236}">
                <a16:creationId xmlns:a16="http://schemas.microsoft.com/office/drawing/2014/main" id="{99CF78C3-24F0-5EB9-C6F4-2265899E723E}"/>
              </a:ext>
            </a:extLst>
          </p:cNvPr>
          <p:cNvSpPr txBox="1"/>
          <p:nvPr/>
        </p:nvSpPr>
        <p:spPr>
          <a:xfrm>
            <a:off x="838201" y="4824575"/>
            <a:ext cx="1676400" cy="307777"/>
          </a:xfrm>
          <a:prstGeom prst="rect">
            <a:avLst/>
          </a:prstGeom>
          <a:noFill/>
        </p:spPr>
        <p:txBody>
          <a:bodyPr wrap="square">
            <a:spAutoFit/>
          </a:bodyPr>
          <a:lstStyle/>
          <a:p>
            <a:r>
              <a:rPr lang="en-US" sz="1400" b="0" i="0" dirty="0">
                <a:effectLst/>
                <a:highlight>
                  <a:srgbClr val="FFFFFF"/>
                </a:highlight>
              </a:rPr>
              <a:t>Function call</a:t>
            </a:r>
            <a:endParaRPr lang="en-ID" sz="1400" dirty="0"/>
          </a:p>
        </p:txBody>
      </p:sp>
    </p:spTree>
    <p:extLst>
      <p:ext uri="{BB962C8B-B14F-4D97-AF65-F5344CB8AC3E}">
        <p14:creationId xmlns:p14="http://schemas.microsoft.com/office/powerpoint/2010/main" val="359188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6</a:t>
            </a:fld>
            <a:endParaRPr lang="en-ID"/>
          </a:p>
        </p:txBody>
      </p:sp>
      <p:sp>
        <p:nvSpPr>
          <p:cNvPr id="2" name="TextBox 1">
            <a:extLst>
              <a:ext uri="{FF2B5EF4-FFF2-40B4-BE49-F238E27FC236}">
                <a16:creationId xmlns:a16="http://schemas.microsoft.com/office/drawing/2014/main" id="{CA910E6B-404D-789B-7989-BAC973361D66}"/>
              </a:ext>
            </a:extLst>
          </p:cNvPr>
          <p:cNvSpPr txBox="1"/>
          <p:nvPr/>
        </p:nvSpPr>
        <p:spPr>
          <a:xfrm>
            <a:off x="6095999" y="1940346"/>
            <a:ext cx="5863771" cy="523220"/>
          </a:xfrm>
          <a:prstGeom prst="rect">
            <a:avLst/>
          </a:prstGeom>
          <a:noFill/>
        </p:spPr>
        <p:txBody>
          <a:bodyPr wrap="square">
            <a:spAutoFit/>
          </a:bodyPr>
          <a:lstStyle/>
          <a:p>
            <a:r>
              <a:rPr lang="en-US" sz="1400" b="0" i="0" dirty="0">
                <a:effectLst/>
                <a:highlight>
                  <a:srgbClr val="FFFFFF"/>
                </a:highlight>
              </a:rPr>
              <a:t>The order of arguments in the function call must match the order of parameters in the function definition</a:t>
            </a:r>
            <a:endParaRPr lang="en-ID" sz="1400" dirty="0"/>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3662" y="1687941"/>
            <a:ext cx="4393846" cy="2462212"/>
          </a:xfrm>
          <a:prstGeom prst="rect">
            <a:avLst/>
          </a:prstGeom>
          <a:ln>
            <a:solidFill>
              <a:schemeClr val="bg1">
                <a:lumMod val="75000"/>
              </a:schemeClr>
            </a:solidFill>
          </a:ln>
        </p:spPr>
      </p:pic>
      <p:sp>
        <p:nvSpPr>
          <p:cNvPr id="76" name="TextBox 75">
            <a:extLst>
              <a:ext uri="{FF2B5EF4-FFF2-40B4-BE49-F238E27FC236}">
                <a16:creationId xmlns:a16="http://schemas.microsoft.com/office/drawing/2014/main" id="{B322EE94-4D48-5615-2FB5-2BE2B322B763}"/>
              </a:ext>
            </a:extLst>
          </p:cNvPr>
          <p:cNvSpPr txBox="1"/>
          <p:nvPr/>
        </p:nvSpPr>
        <p:spPr>
          <a:xfrm>
            <a:off x="6096000" y="1478681"/>
            <a:ext cx="3222358" cy="461665"/>
          </a:xfrm>
          <a:prstGeom prst="rect">
            <a:avLst/>
          </a:prstGeom>
          <a:noFill/>
        </p:spPr>
        <p:txBody>
          <a:bodyPr wrap="square">
            <a:spAutoFit/>
          </a:bodyPr>
          <a:lstStyle/>
          <a:p>
            <a:r>
              <a:rPr lang="en-US" sz="2400" b="1" i="0" dirty="0">
                <a:effectLst/>
                <a:highlight>
                  <a:srgbClr val="FFFFFF"/>
                </a:highlight>
              </a:rPr>
              <a:t>Positional Arguments</a:t>
            </a:r>
            <a:endParaRPr lang="en-ID" sz="2400" b="1" dirty="0"/>
          </a:p>
        </p:txBody>
      </p:sp>
      <p:sp>
        <p:nvSpPr>
          <p:cNvPr id="77" name="TextBox 76">
            <a:extLst>
              <a:ext uri="{FF2B5EF4-FFF2-40B4-BE49-F238E27FC236}">
                <a16:creationId xmlns:a16="http://schemas.microsoft.com/office/drawing/2014/main" id="{6D006853-8EB8-2482-1004-D69DDA165DAF}"/>
              </a:ext>
            </a:extLst>
          </p:cNvPr>
          <p:cNvSpPr txBox="1"/>
          <p:nvPr/>
        </p:nvSpPr>
        <p:spPr>
          <a:xfrm>
            <a:off x="6096000" y="4311938"/>
            <a:ext cx="4252686" cy="307777"/>
          </a:xfrm>
          <a:prstGeom prst="rect">
            <a:avLst/>
          </a:prstGeom>
          <a:noFill/>
        </p:spPr>
        <p:txBody>
          <a:bodyPr wrap="square">
            <a:spAutoFit/>
          </a:bodyPr>
          <a:lstStyle/>
          <a:p>
            <a:r>
              <a:rPr lang="en-US" sz="1400" dirty="0">
                <a:highlight>
                  <a:srgbClr val="FFFFFF"/>
                </a:highlight>
              </a:rPr>
              <a:t>name-value pairs. The order does not matter.</a:t>
            </a:r>
            <a:endParaRPr lang="en-ID" sz="1400" dirty="0"/>
          </a:p>
        </p:txBody>
      </p:sp>
      <p:sp>
        <p:nvSpPr>
          <p:cNvPr id="78" name="TextBox 77">
            <a:extLst>
              <a:ext uri="{FF2B5EF4-FFF2-40B4-BE49-F238E27FC236}">
                <a16:creationId xmlns:a16="http://schemas.microsoft.com/office/drawing/2014/main" id="{7491A129-3D2E-6B56-D208-79C022A20E02}"/>
              </a:ext>
            </a:extLst>
          </p:cNvPr>
          <p:cNvSpPr txBox="1"/>
          <p:nvPr/>
        </p:nvSpPr>
        <p:spPr>
          <a:xfrm>
            <a:off x="6096000" y="3850273"/>
            <a:ext cx="3222358" cy="461665"/>
          </a:xfrm>
          <a:prstGeom prst="rect">
            <a:avLst/>
          </a:prstGeom>
          <a:noFill/>
        </p:spPr>
        <p:txBody>
          <a:bodyPr wrap="square">
            <a:spAutoFit/>
          </a:bodyPr>
          <a:lstStyle/>
          <a:p>
            <a:r>
              <a:rPr lang="en-US" sz="2400" b="1" i="0" dirty="0">
                <a:effectLst/>
                <a:highlight>
                  <a:srgbClr val="FFFFFF"/>
                </a:highlight>
              </a:rPr>
              <a:t>Keyword Arguments</a:t>
            </a:r>
            <a:endParaRPr lang="en-ID" sz="2400" b="1" dirty="0"/>
          </a:p>
        </p:txBody>
      </p:sp>
      <p:pic>
        <p:nvPicPr>
          <p:cNvPr id="83" name="Picture 82">
            <a:extLst>
              <a:ext uri="{FF2B5EF4-FFF2-40B4-BE49-F238E27FC236}">
                <a16:creationId xmlns:a16="http://schemas.microsoft.com/office/drawing/2014/main" id="{4A8763B1-C7D8-9ABC-BB57-C17BEEF5FD98}"/>
              </a:ext>
            </a:extLst>
          </p:cNvPr>
          <p:cNvPicPr>
            <a:picLocks noChangeAspect="1"/>
          </p:cNvPicPr>
          <p:nvPr/>
        </p:nvPicPr>
        <p:blipFill>
          <a:blip r:embed="rId3"/>
          <a:stretch>
            <a:fillRect/>
          </a:stretch>
        </p:blipFill>
        <p:spPr>
          <a:xfrm>
            <a:off x="6096001" y="2513452"/>
            <a:ext cx="2085202" cy="1007848"/>
          </a:xfrm>
          <a:prstGeom prst="rect">
            <a:avLst/>
          </a:prstGeom>
          <a:ln>
            <a:solidFill>
              <a:schemeClr val="bg1">
                <a:lumMod val="75000"/>
              </a:schemeClr>
            </a:solidFill>
          </a:ln>
        </p:spPr>
      </p:pic>
      <p:pic>
        <p:nvPicPr>
          <p:cNvPr id="85" name="Picture 84">
            <a:extLst>
              <a:ext uri="{FF2B5EF4-FFF2-40B4-BE49-F238E27FC236}">
                <a16:creationId xmlns:a16="http://schemas.microsoft.com/office/drawing/2014/main" id="{B62432A8-A72F-68AB-9FEB-283B118452F2}"/>
              </a:ext>
            </a:extLst>
          </p:cNvPr>
          <p:cNvPicPr>
            <a:picLocks noChangeAspect="1"/>
          </p:cNvPicPr>
          <p:nvPr/>
        </p:nvPicPr>
        <p:blipFill>
          <a:blip r:embed="rId4"/>
          <a:stretch>
            <a:fillRect/>
          </a:stretch>
        </p:blipFill>
        <p:spPr>
          <a:xfrm>
            <a:off x="6096000" y="4697507"/>
            <a:ext cx="2057400" cy="1000897"/>
          </a:xfrm>
          <a:prstGeom prst="rect">
            <a:avLst/>
          </a:prstGeom>
        </p:spPr>
      </p:pic>
      <p:sp>
        <p:nvSpPr>
          <p:cNvPr id="7" name="TextBox 6">
            <a:extLst>
              <a:ext uri="{FF2B5EF4-FFF2-40B4-BE49-F238E27FC236}">
                <a16:creationId xmlns:a16="http://schemas.microsoft.com/office/drawing/2014/main" id="{A2295FFE-4276-B6E6-CE2F-713AE063F59B}"/>
              </a:ext>
            </a:extLst>
          </p:cNvPr>
          <p:cNvSpPr txBox="1"/>
          <p:nvPr/>
        </p:nvSpPr>
        <p:spPr>
          <a:xfrm>
            <a:off x="1640748" y="432035"/>
            <a:ext cx="8910504"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Passing Information to a Function</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8640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7</a:t>
            </a:fld>
            <a:endParaRPr lang="en-ID"/>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824702"/>
            <a:ext cx="4989020" cy="2227387"/>
          </a:xfrm>
          <a:prstGeom prst="rect">
            <a:avLst/>
          </a:prstGeom>
          <a:ln>
            <a:solidFill>
              <a:schemeClr val="bg1">
                <a:lumMod val="75000"/>
              </a:schemeClr>
            </a:solidFill>
          </a:ln>
        </p:spPr>
      </p:pic>
      <p:sp>
        <p:nvSpPr>
          <p:cNvPr id="76" name="TextBox 75">
            <a:extLst>
              <a:ext uri="{FF2B5EF4-FFF2-40B4-BE49-F238E27FC236}">
                <a16:creationId xmlns:a16="http://schemas.microsoft.com/office/drawing/2014/main" id="{B322EE94-4D48-5615-2FB5-2BE2B322B763}"/>
              </a:ext>
            </a:extLst>
          </p:cNvPr>
          <p:cNvSpPr txBox="1"/>
          <p:nvPr/>
        </p:nvSpPr>
        <p:spPr>
          <a:xfrm>
            <a:off x="6254414" y="1824702"/>
            <a:ext cx="3222358" cy="461665"/>
          </a:xfrm>
          <a:prstGeom prst="rect">
            <a:avLst/>
          </a:prstGeom>
          <a:noFill/>
        </p:spPr>
        <p:txBody>
          <a:bodyPr wrap="square">
            <a:spAutoFit/>
          </a:bodyPr>
          <a:lstStyle/>
          <a:p>
            <a:r>
              <a:rPr lang="en-US" sz="2400" b="1" i="0" dirty="0">
                <a:effectLst/>
                <a:highlight>
                  <a:srgbClr val="FFFFFF"/>
                </a:highlight>
              </a:rPr>
              <a:t>Default values</a:t>
            </a:r>
            <a:endParaRPr lang="en-ID" sz="2400" b="1" dirty="0"/>
          </a:p>
        </p:txBody>
      </p:sp>
      <p:pic>
        <p:nvPicPr>
          <p:cNvPr id="9" name="Picture 8">
            <a:extLst>
              <a:ext uri="{FF2B5EF4-FFF2-40B4-BE49-F238E27FC236}">
                <a16:creationId xmlns:a16="http://schemas.microsoft.com/office/drawing/2014/main" id="{49B68CD0-3AB4-17E6-99A1-B33DA7A77303}"/>
              </a:ext>
            </a:extLst>
          </p:cNvPr>
          <p:cNvPicPr>
            <a:picLocks noChangeAspect="1"/>
          </p:cNvPicPr>
          <p:nvPr/>
        </p:nvPicPr>
        <p:blipFill>
          <a:blip r:embed="rId3"/>
          <a:stretch>
            <a:fillRect/>
          </a:stretch>
        </p:blipFill>
        <p:spPr>
          <a:xfrm>
            <a:off x="6254414" y="3090815"/>
            <a:ext cx="2905530" cy="676369"/>
          </a:xfrm>
          <a:prstGeom prst="rect">
            <a:avLst/>
          </a:prstGeom>
        </p:spPr>
      </p:pic>
      <p:sp>
        <p:nvSpPr>
          <p:cNvPr id="10" name="TextBox 9">
            <a:extLst>
              <a:ext uri="{FF2B5EF4-FFF2-40B4-BE49-F238E27FC236}">
                <a16:creationId xmlns:a16="http://schemas.microsoft.com/office/drawing/2014/main" id="{A04BB9D3-483B-67B9-1A73-B7803F8A5D88}"/>
              </a:ext>
            </a:extLst>
          </p:cNvPr>
          <p:cNvSpPr txBox="1"/>
          <p:nvPr/>
        </p:nvSpPr>
        <p:spPr>
          <a:xfrm>
            <a:off x="6228058" y="2281711"/>
            <a:ext cx="5863771" cy="738664"/>
          </a:xfrm>
          <a:prstGeom prst="rect">
            <a:avLst/>
          </a:prstGeom>
          <a:noFill/>
        </p:spPr>
        <p:txBody>
          <a:bodyPr wrap="square">
            <a:spAutoFit/>
          </a:bodyPr>
          <a:lstStyle/>
          <a:p>
            <a:r>
              <a:rPr lang="en-US" sz="1400" b="0" i="0" dirty="0">
                <a:effectLst/>
                <a:highlight>
                  <a:srgbClr val="FFFFFF"/>
                </a:highlight>
              </a:rPr>
              <a:t>We set ‘cat’ as the default value for the animal parameter. So we don’t need to pass an argument for the animal parameter. However, we can overwrite the argument by passing another value.</a:t>
            </a:r>
            <a:endParaRPr lang="en-ID" sz="1400" dirty="0"/>
          </a:p>
        </p:txBody>
      </p:sp>
      <p:sp>
        <p:nvSpPr>
          <p:cNvPr id="2" name="TextBox 1">
            <a:extLst>
              <a:ext uri="{FF2B5EF4-FFF2-40B4-BE49-F238E27FC236}">
                <a16:creationId xmlns:a16="http://schemas.microsoft.com/office/drawing/2014/main" id="{F68DA292-2287-3A36-23AB-F42C6B652EE7}"/>
              </a:ext>
            </a:extLst>
          </p:cNvPr>
          <p:cNvSpPr txBox="1"/>
          <p:nvPr/>
        </p:nvSpPr>
        <p:spPr>
          <a:xfrm>
            <a:off x="1640748" y="432035"/>
            <a:ext cx="8910504"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Passing Information to a Function</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205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8</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1163662" y="432035"/>
            <a:ext cx="9864678" cy="830997"/>
          </a:xfrm>
          <a:prstGeom prst="rect">
            <a:avLst/>
          </a:prstGeom>
          <a:solidFill>
            <a:srgbClr val="C8E1ED"/>
          </a:solidFill>
        </p:spPr>
        <p:txBody>
          <a:bodyPr wrap="square" rtlCol="0">
            <a:spAutoFit/>
          </a:bodyPr>
          <a:lstStyle/>
          <a:p>
            <a:pPr algn="ctr"/>
            <a:r>
              <a:rPr lang="en-US" sz="48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Return Values</a:t>
            </a:r>
            <a:endParaRPr lang="en-ID" sz="4800" b="1" dirty="0">
              <a:ln w="10160">
                <a:solidFill>
                  <a:schemeClr val="tx1"/>
                </a:solidFill>
                <a:prstDash val="solid"/>
              </a:ln>
              <a:effectLst>
                <a:outerShdw blurRad="38100" dist="22860" dir="5400000" algn="tl" rotWithShape="0">
                  <a:srgbClr val="000000">
                    <a:alpha val="30000"/>
                  </a:srgbClr>
                </a:outerShdw>
              </a:effectLst>
            </a:endParaRPr>
          </a:p>
        </p:txBody>
      </p:sp>
      <p:pic>
        <p:nvPicPr>
          <p:cNvPr id="3" name="Picture 2">
            <a:extLst>
              <a:ext uri="{FF2B5EF4-FFF2-40B4-BE49-F238E27FC236}">
                <a16:creationId xmlns:a16="http://schemas.microsoft.com/office/drawing/2014/main" id="{5F96D78E-4CD6-12C7-A552-E76668FFEF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3661" y="1780060"/>
            <a:ext cx="2985285" cy="2414569"/>
          </a:xfrm>
          <a:prstGeom prst="rect">
            <a:avLst/>
          </a:prstGeom>
          <a:ln>
            <a:solidFill>
              <a:schemeClr val="bg1">
                <a:lumMod val="75000"/>
              </a:schemeClr>
            </a:solidFill>
          </a:ln>
        </p:spPr>
      </p:pic>
      <p:sp>
        <p:nvSpPr>
          <p:cNvPr id="10" name="TextBox 9">
            <a:extLst>
              <a:ext uri="{FF2B5EF4-FFF2-40B4-BE49-F238E27FC236}">
                <a16:creationId xmlns:a16="http://schemas.microsoft.com/office/drawing/2014/main" id="{A04BB9D3-483B-67B9-1A73-B7803F8A5D88}"/>
              </a:ext>
            </a:extLst>
          </p:cNvPr>
          <p:cNvSpPr txBox="1"/>
          <p:nvPr/>
        </p:nvSpPr>
        <p:spPr>
          <a:xfrm>
            <a:off x="4355715" y="1780060"/>
            <a:ext cx="5863771" cy="954107"/>
          </a:xfrm>
          <a:prstGeom prst="rect">
            <a:avLst/>
          </a:prstGeom>
          <a:noFill/>
        </p:spPr>
        <p:txBody>
          <a:bodyPr wrap="square">
            <a:spAutoFit/>
          </a:bodyPr>
          <a:lstStyle/>
          <a:p>
            <a:r>
              <a:rPr lang="en-US" sz="1400" dirty="0">
                <a:highlight>
                  <a:srgbClr val="FFFFFF"/>
                </a:highlight>
              </a:rPr>
              <a:t>Here is a function to get the square of x. We can use the return keyword to get the square of x out of the function and assign it to a variable. </a:t>
            </a:r>
          </a:p>
          <a:p>
            <a:endParaRPr lang="en-US" sz="1400" dirty="0">
              <a:highlight>
                <a:srgbClr val="FFFFFF"/>
              </a:highlight>
            </a:endParaRPr>
          </a:p>
          <a:p>
            <a:r>
              <a:rPr lang="en-US" sz="1400" dirty="0">
                <a:highlight>
                  <a:srgbClr val="FFFFFF"/>
                </a:highlight>
              </a:rPr>
              <a:t>For example, we assign the square of 4 to variable y.</a:t>
            </a:r>
            <a:endParaRPr lang="en-ID" sz="1400" dirty="0"/>
          </a:p>
        </p:txBody>
      </p:sp>
      <p:pic>
        <p:nvPicPr>
          <p:cNvPr id="7" name="Picture 6">
            <a:extLst>
              <a:ext uri="{FF2B5EF4-FFF2-40B4-BE49-F238E27FC236}">
                <a16:creationId xmlns:a16="http://schemas.microsoft.com/office/drawing/2014/main" id="{C4A67191-5582-528E-7446-3F380B26FD2C}"/>
              </a:ext>
            </a:extLst>
          </p:cNvPr>
          <p:cNvPicPr>
            <a:picLocks noChangeAspect="1"/>
          </p:cNvPicPr>
          <p:nvPr/>
        </p:nvPicPr>
        <p:blipFill>
          <a:blip r:embed="rId3"/>
          <a:stretch>
            <a:fillRect/>
          </a:stretch>
        </p:blipFill>
        <p:spPr>
          <a:xfrm>
            <a:off x="4461238" y="2846326"/>
            <a:ext cx="1295581" cy="809738"/>
          </a:xfrm>
          <a:prstGeom prst="rect">
            <a:avLst/>
          </a:prstGeom>
        </p:spPr>
      </p:pic>
    </p:spTree>
    <p:extLst>
      <p:ext uri="{BB962C8B-B14F-4D97-AF65-F5344CB8AC3E}">
        <p14:creationId xmlns:p14="http://schemas.microsoft.com/office/powerpoint/2010/main" val="114220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A9CA04-ABB2-B7DA-1C7D-79A726AB5032}"/>
              </a:ext>
            </a:extLst>
          </p:cNvPr>
          <p:cNvSpPr>
            <a:spLocks noGrp="1"/>
          </p:cNvSpPr>
          <p:nvPr>
            <p:ph type="dt" sz="half" idx="10"/>
          </p:nvPr>
        </p:nvSpPr>
        <p:spPr/>
        <p:txBody>
          <a:bodyPr/>
          <a:lstStyle/>
          <a:p>
            <a:r>
              <a:rPr lang="en-US"/>
              <a:t>23/07/2024</a:t>
            </a:r>
            <a:endParaRPr lang="en-ID"/>
          </a:p>
        </p:txBody>
      </p:sp>
      <p:sp>
        <p:nvSpPr>
          <p:cNvPr id="5" name="Footer Placeholder 4">
            <a:extLst>
              <a:ext uri="{FF2B5EF4-FFF2-40B4-BE49-F238E27FC236}">
                <a16:creationId xmlns:a16="http://schemas.microsoft.com/office/drawing/2014/main" id="{387EF74E-EB47-CC52-EAC8-900A66819ABD}"/>
              </a:ext>
            </a:extLst>
          </p:cNvPr>
          <p:cNvSpPr>
            <a:spLocks noGrp="1"/>
          </p:cNvSpPr>
          <p:nvPr>
            <p:ph type="ftr" sz="quarter" idx="11"/>
          </p:nvPr>
        </p:nvSpPr>
        <p:spPr/>
        <p:txBody>
          <a:bodyPr/>
          <a:lstStyle/>
          <a:p>
            <a:r>
              <a:rPr lang="en-US"/>
              <a:t>PCG BATCH VIII - NABIEL SHIHAB</a:t>
            </a:r>
            <a:endParaRPr lang="en-ID"/>
          </a:p>
        </p:txBody>
      </p:sp>
      <p:sp>
        <p:nvSpPr>
          <p:cNvPr id="6" name="Slide Number Placeholder 5">
            <a:extLst>
              <a:ext uri="{FF2B5EF4-FFF2-40B4-BE49-F238E27FC236}">
                <a16:creationId xmlns:a16="http://schemas.microsoft.com/office/drawing/2014/main" id="{3A5800ED-7581-5A8B-6EA1-C67510945D7E}"/>
              </a:ext>
            </a:extLst>
          </p:cNvPr>
          <p:cNvSpPr>
            <a:spLocks noGrp="1"/>
          </p:cNvSpPr>
          <p:nvPr>
            <p:ph type="sldNum" sz="quarter" idx="12"/>
          </p:nvPr>
        </p:nvSpPr>
        <p:spPr/>
        <p:txBody>
          <a:bodyPr/>
          <a:lstStyle/>
          <a:p>
            <a:fld id="{6AD7FC95-A10D-4A45-8852-70CF8430F5E3}" type="slidenum">
              <a:rPr lang="en-ID" smtClean="0"/>
              <a:t>9</a:t>
            </a:fld>
            <a:endParaRPr lang="en-ID"/>
          </a:p>
        </p:txBody>
      </p:sp>
      <p:sp>
        <p:nvSpPr>
          <p:cNvPr id="8" name="TextBox 7">
            <a:extLst>
              <a:ext uri="{FF2B5EF4-FFF2-40B4-BE49-F238E27FC236}">
                <a16:creationId xmlns:a16="http://schemas.microsoft.com/office/drawing/2014/main" id="{D15E8FB5-73E0-9FBA-D528-17C9A8A150D2}"/>
              </a:ext>
            </a:extLst>
          </p:cNvPr>
          <p:cNvSpPr txBox="1"/>
          <p:nvPr/>
        </p:nvSpPr>
        <p:spPr>
          <a:xfrm>
            <a:off x="1427914" y="432035"/>
            <a:ext cx="9336172" cy="707886"/>
          </a:xfrm>
          <a:prstGeom prst="rect">
            <a:avLst/>
          </a:prstGeom>
          <a:solidFill>
            <a:srgbClr val="C8E1ED"/>
          </a:solidFill>
        </p:spPr>
        <p:txBody>
          <a:bodyPr wrap="square" rtlCol="0">
            <a:spAutoFit/>
          </a:bodyPr>
          <a:lstStyle/>
          <a:p>
            <a:pPr algn="ctr"/>
            <a:r>
              <a:rPr lang="en-US" sz="40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P</a:t>
            </a:r>
            <a:r>
              <a:rPr lang="en-US" sz="40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assing an Arbitrary </a:t>
            </a:r>
            <a:r>
              <a:rPr lang="en-US" sz="4000" b="1" dirty="0">
                <a:ln w="10160">
                  <a:solidFill>
                    <a:schemeClr val="tx1"/>
                  </a:solidFill>
                  <a:prstDash val="solid"/>
                </a:ln>
                <a:effectLst>
                  <a:outerShdw blurRad="38100" dist="22860" dir="5400000" algn="tl" rotWithShape="0">
                    <a:srgbClr val="000000">
                      <a:alpha val="30000"/>
                    </a:srgbClr>
                  </a:outerShdw>
                </a:effectLst>
                <a:latin typeface="+mj-lt"/>
                <a:ea typeface="+mj-ea"/>
                <a:cs typeface="+mj-cs"/>
              </a:rPr>
              <a:t>N</a:t>
            </a:r>
            <a:r>
              <a:rPr lang="en-US" sz="4000" b="1" kern="1200" dirty="0">
                <a:ln w="10160">
                  <a:solidFill>
                    <a:schemeClr val="tx1"/>
                  </a:solidFill>
                  <a:prstDash val="solid"/>
                </a:ln>
                <a:solidFill>
                  <a:schemeClr val="tx1"/>
                </a:solidFill>
                <a:effectLst>
                  <a:outerShdw blurRad="38100" dist="22860" dir="5400000" algn="tl" rotWithShape="0">
                    <a:srgbClr val="000000">
                      <a:alpha val="30000"/>
                    </a:srgbClr>
                  </a:outerShdw>
                </a:effectLst>
                <a:latin typeface="+mj-lt"/>
                <a:ea typeface="+mj-ea"/>
                <a:cs typeface="+mj-cs"/>
              </a:rPr>
              <a:t>umber of Arguments</a:t>
            </a:r>
          </a:p>
        </p:txBody>
      </p:sp>
      <p:sp>
        <p:nvSpPr>
          <p:cNvPr id="11" name="TextBox 10">
            <a:extLst>
              <a:ext uri="{FF2B5EF4-FFF2-40B4-BE49-F238E27FC236}">
                <a16:creationId xmlns:a16="http://schemas.microsoft.com/office/drawing/2014/main" id="{D851F334-B06A-8DF3-3E65-0E05668BD9BB}"/>
              </a:ext>
            </a:extLst>
          </p:cNvPr>
          <p:cNvSpPr txBox="1"/>
          <p:nvPr/>
        </p:nvSpPr>
        <p:spPr>
          <a:xfrm>
            <a:off x="1163661" y="1490506"/>
            <a:ext cx="9864677" cy="584775"/>
          </a:xfrm>
          <a:prstGeom prst="rect">
            <a:avLst/>
          </a:prstGeom>
          <a:noFill/>
        </p:spPr>
        <p:txBody>
          <a:bodyPr wrap="square">
            <a:spAutoFit/>
          </a:bodyPr>
          <a:lstStyle/>
          <a:p>
            <a:r>
              <a:rPr lang="en-US" sz="1600" b="1" dirty="0"/>
              <a:t>*</a:t>
            </a:r>
            <a:r>
              <a:rPr lang="en-US" sz="1600" b="1" dirty="0" err="1"/>
              <a:t>args</a:t>
            </a:r>
            <a:r>
              <a:rPr lang="en-US" sz="1600" b="1" dirty="0"/>
              <a:t> (arbitrary positional arguments) </a:t>
            </a:r>
            <a:r>
              <a:rPr lang="en-US" sz="1600" dirty="0"/>
              <a:t>and </a:t>
            </a:r>
            <a:r>
              <a:rPr lang="en-US" sz="1600" b="1" dirty="0"/>
              <a:t>**</a:t>
            </a:r>
            <a:r>
              <a:rPr lang="en-US" sz="1600" b="1" dirty="0" err="1"/>
              <a:t>kwargs</a:t>
            </a:r>
            <a:r>
              <a:rPr lang="en-US" sz="1600" b="1" dirty="0"/>
              <a:t> (arbitrary keyword arguments) </a:t>
            </a:r>
            <a:r>
              <a:rPr lang="en-US" sz="1600" dirty="0"/>
              <a:t>are special syntax used in function definitions to handle variable numbers of arguments.</a:t>
            </a:r>
          </a:p>
        </p:txBody>
      </p:sp>
      <p:pic>
        <p:nvPicPr>
          <p:cNvPr id="20" name="Picture 19">
            <a:extLst>
              <a:ext uri="{FF2B5EF4-FFF2-40B4-BE49-F238E27FC236}">
                <a16:creationId xmlns:a16="http://schemas.microsoft.com/office/drawing/2014/main" id="{21861EA7-436B-D242-6798-5465D18BE4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5272" y="2255765"/>
            <a:ext cx="3518200" cy="2062103"/>
          </a:xfrm>
          <a:prstGeom prst="rect">
            <a:avLst/>
          </a:prstGeom>
          <a:ln>
            <a:solidFill>
              <a:schemeClr val="bg1">
                <a:lumMod val="75000"/>
              </a:schemeClr>
            </a:solidFill>
          </a:ln>
        </p:spPr>
      </p:pic>
      <p:pic>
        <p:nvPicPr>
          <p:cNvPr id="22" name="Picture 21">
            <a:extLst>
              <a:ext uri="{FF2B5EF4-FFF2-40B4-BE49-F238E27FC236}">
                <a16:creationId xmlns:a16="http://schemas.microsoft.com/office/drawing/2014/main" id="{900F139E-AF97-1DD4-B299-093F806219C0}"/>
              </a:ext>
            </a:extLst>
          </p:cNvPr>
          <p:cNvPicPr>
            <a:picLocks noChangeAspect="1"/>
          </p:cNvPicPr>
          <p:nvPr/>
        </p:nvPicPr>
        <p:blipFill>
          <a:blip r:embed="rId3"/>
          <a:stretch>
            <a:fillRect/>
          </a:stretch>
        </p:blipFill>
        <p:spPr>
          <a:xfrm>
            <a:off x="1295272" y="4505572"/>
            <a:ext cx="1829055" cy="1038370"/>
          </a:xfrm>
          <a:prstGeom prst="rect">
            <a:avLst/>
          </a:prstGeom>
          <a:ln>
            <a:solidFill>
              <a:schemeClr val="bg1">
                <a:lumMod val="75000"/>
              </a:schemeClr>
            </a:solidFill>
          </a:ln>
        </p:spPr>
      </p:pic>
      <p:sp>
        <p:nvSpPr>
          <p:cNvPr id="24" name="TextBox 23">
            <a:extLst>
              <a:ext uri="{FF2B5EF4-FFF2-40B4-BE49-F238E27FC236}">
                <a16:creationId xmlns:a16="http://schemas.microsoft.com/office/drawing/2014/main" id="{F09265B4-0649-04A0-0743-F6464543D911}"/>
              </a:ext>
            </a:extLst>
          </p:cNvPr>
          <p:cNvSpPr txBox="1"/>
          <p:nvPr/>
        </p:nvSpPr>
        <p:spPr>
          <a:xfrm>
            <a:off x="4932338" y="2200430"/>
            <a:ext cx="6096000" cy="1815882"/>
          </a:xfrm>
          <a:prstGeom prst="rect">
            <a:avLst/>
          </a:prstGeom>
          <a:noFill/>
        </p:spPr>
        <p:txBody>
          <a:bodyPr wrap="square">
            <a:spAutoFit/>
          </a:bodyPr>
          <a:lstStyle/>
          <a:p>
            <a:r>
              <a:rPr lang="en-US" sz="1600" b="1" dirty="0"/>
              <a:t>*</a:t>
            </a:r>
            <a:r>
              <a:rPr lang="en-US" sz="1600" b="1" dirty="0" err="1"/>
              <a:t>args</a:t>
            </a:r>
            <a:r>
              <a:rPr lang="en-US" sz="1600" b="1" dirty="0"/>
              <a:t> :</a:t>
            </a:r>
          </a:p>
          <a:p>
            <a:pPr marL="285750" indent="-285750">
              <a:buFont typeface="Arial" panose="020B0604020202020204" pitchFamily="34" charset="0"/>
              <a:buChar char="•"/>
            </a:pPr>
            <a:r>
              <a:rPr lang="en-US" sz="1600" dirty="0"/>
              <a:t>allows a function to accept an arbitrary number of positional arguments.</a:t>
            </a:r>
          </a:p>
          <a:p>
            <a:pPr marL="285750" indent="-285750">
              <a:buFont typeface="Arial" panose="020B0604020202020204" pitchFamily="34" charset="0"/>
              <a:buChar char="•"/>
            </a:pPr>
            <a:r>
              <a:rPr lang="en-US" sz="1600" dirty="0"/>
              <a:t>Is used when the number of positional arguments that the function will receive is not known beforehand.</a:t>
            </a:r>
          </a:p>
          <a:p>
            <a:pPr marL="285750" indent="-285750">
              <a:buFont typeface="Arial" panose="020B0604020202020204" pitchFamily="34" charset="0"/>
              <a:buChar char="•"/>
            </a:pPr>
            <a:r>
              <a:rPr lang="en-US" sz="1600" dirty="0"/>
              <a:t>Inside the function, </a:t>
            </a:r>
            <a:r>
              <a:rPr lang="en-US" sz="1600" b="1" dirty="0"/>
              <a:t>*</a:t>
            </a:r>
            <a:r>
              <a:rPr lang="en-US" sz="1600" b="1" dirty="0" err="1"/>
              <a:t>args</a:t>
            </a:r>
            <a:r>
              <a:rPr lang="en-US" sz="1600" dirty="0"/>
              <a:t> is treated as a tuple that holds all the additional positional arguments passed to the function.</a:t>
            </a:r>
            <a:endParaRPr lang="en-ID" sz="1600" dirty="0"/>
          </a:p>
        </p:txBody>
      </p:sp>
    </p:spTree>
    <p:extLst>
      <p:ext uri="{BB962C8B-B14F-4D97-AF65-F5344CB8AC3E}">
        <p14:creationId xmlns:p14="http://schemas.microsoft.com/office/powerpoint/2010/main" val="387615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1568</TotalTime>
  <Words>3732</Words>
  <Application>Microsoft Office PowerPoint</Application>
  <PresentationFormat>Widescreen</PresentationFormat>
  <Paragraphs>627</Paragraphs>
  <Slides>42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-apple-system</vt:lpstr>
      <vt:lpstr>Aptos</vt:lpstr>
      <vt:lpstr>Aptos Display</vt:lpstr>
      <vt:lpstr>Arial</vt:lpstr>
      <vt:lpstr>Cambria Math</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excellent sources of information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nabiel shihab</dc:creator>
  <cp:lastModifiedBy>nabiel shihab</cp:lastModifiedBy>
  <cp:revision>15</cp:revision>
  <dcterms:created xsi:type="dcterms:W3CDTF">2024-07-12T15:44:31Z</dcterms:created>
  <dcterms:modified xsi:type="dcterms:W3CDTF">2024-07-22T11:46:46Z</dcterms:modified>
</cp:coreProperties>
</file>