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4" r:id="rId4"/>
    <p:sldId id="272" r:id="rId5"/>
    <p:sldId id="278" r:id="rId6"/>
    <p:sldId id="263" r:id="rId7"/>
    <p:sldId id="275" r:id="rId8"/>
    <p:sldId id="277" r:id="rId9"/>
    <p:sldId id="267" r:id="rId10"/>
    <p:sldId id="286" r:id="rId11"/>
    <p:sldId id="266" r:id="rId12"/>
    <p:sldId id="279" r:id="rId13"/>
    <p:sldId id="281" r:id="rId14"/>
    <p:sldId id="280" r:id="rId15"/>
    <p:sldId id="265" r:id="rId16"/>
    <p:sldId id="282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2D"/>
    <a:srgbClr val="C75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4A-261F-4206-8A5E-CD7FC6862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780AD-5E45-486B-9209-610B271D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AF55-49DF-40DE-B843-1AA96E2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426D-29F3-4C6A-8811-DE76C6E4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5669-2EC3-4D4E-9D1F-9E62565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9FC-7747-40E0-AF84-21AAFD53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4614B-AC01-4E57-83E9-40229383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4DBB-14DB-4898-8AC7-EA914FCF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355C-121C-4422-9918-3492D430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316C-A8A3-4E61-9621-E836DC2C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3A78A-7C64-412E-90AF-93BF0683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8F986-355D-4379-8E73-487A2570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CC90-6AA4-44A1-B616-0DEB90C3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4B8D-9236-43BE-AA3A-077CAB02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8600-9D1C-4211-908E-653570BF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754-FAF4-4B02-ABB0-03ECA7AD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1F29-CB75-4389-896C-309E65A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FE89-EAE9-4B02-BEBE-6A7EF544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BA33-3A20-478C-A3B5-90885C0A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234D-53D6-4928-87CE-AA56B471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001C-C7DE-44FD-9974-1680CD71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9163-A927-49C1-8E6B-65FA55CF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B1F0-0CA3-424D-A133-18569C3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CA75-248C-4F63-850C-0A4A0347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E267-57FD-45E9-AC2B-2CB25C0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3A30-9EC4-4977-87EA-AA202A29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8437-8131-42F9-8567-7CC82F53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5DFA-F5CE-422B-9C77-AB918D0B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E2FC-373B-4C30-9270-5C8A833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9B468-3494-4FB3-AB01-0899B2F9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96B8-3BFA-4031-AE0A-237EDCAB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2C93-E110-4F4B-B857-300DFD3B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B182-549F-4206-A60A-981AA4AB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C8FAF-39B6-4734-A00A-D3C431D9C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CA369-10A8-4FB5-93B5-5552CBAE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AAE8-EB5D-4283-ACF5-1C02C773F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1D5FF-64E2-4CFF-A07D-0D7F3C1A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5A12C-C074-4881-9144-4385803B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6ABB8-054E-45E4-ABB6-2772689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0F51-22D8-4D04-8C41-A434B7B9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F0E48-913C-44A3-9727-13245D70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AF3EB-8B9C-4871-97D8-89068FA2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AC46E-26A4-4250-82EC-966BFC5F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DDDF1-33D5-416D-92DC-4A699631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C48BA-A725-49C0-83A4-01E8B4A6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AAEA-7A8A-4137-A795-91CD269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6B72-D56A-4D2D-AB85-EC68F742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FAD2-249B-45D7-B7BE-0504835C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F81B-D553-4E6D-912E-6BDE9076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D98C5-4360-48EE-AE41-BE1165A6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A80E3-4C29-42BC-85F8-CFC0C112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720F-18FA-4A6E-83A0-B69F188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1388-DDE0-461D-8644-CE1EBBD5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5CC03-789F-4D50-8E9F-C7C368427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6F94-BA3C-4ED3-8DF0-7DB135AA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B4C5-5DAF-4186-AE33-B84D45E6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674DD-066B-4D99-A100-0A61F76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18A4-8EE9-4C2C-9BCF-BAD3048B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7B5C4-851D-4FF7-9143-3D84D675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0B72-30EA-4668-9952-AB9D4230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CC4F-A304-4981-804C-856A7F1B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F271-E362-4BB2-B20A-CAB3F099231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A419-F26F-497C-BDF3-89C3AA3F6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B1BB-42AB-458F-942C-BBFE11603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D549-209A-4648-AECF-528B5994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WZuEpHoSw&amp;list=PLReL099Y5nRd9BNsMZwXvTDeqnfRMiGJy&amp;index=1" TargetMode="External"/><Relationship Id="rId2" Type="http://schemas.openxmlformats.org/officeDocument/2006/relationships/hyperlink" Target="https://cordova.apache.org/docs/en/latest/guide/overview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visualstudio.microsoft.com/vs/older-download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j1243@rit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Apache Cordova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6B26-F67A-427E-9B35-7F9666F8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9620" y="4106004"/>
            <a:ext cx="6647246" cy="18608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Building Cross Platform Using Web Technologies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Aamir Jamal 		</a:t>
            </a:r>
            <a:r>
              <a:rPr lang="en-US" sz="1800" dirty="0" err="1">
                <a:solidFill>
                  <a:srgbClr val="FFFFFF"/>
                </a:solidFill>
              </a:rPr>
              <a:t>Nabiha</a:t>
            </a:r>
            <a:r>
              <a:rPr lang="en-US" sz="1800" dirty="0">
                <a:solidFill>
                  <a:srgbClr val="FFFFFF"/>
                </a:solidFill>
              </a:rPr>
              <a:t> Raza 	             Komal Sorte</a:t>
            </a:r>
          </a:p>
          <a:p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96B09-45A8-4C00-9D6E-FECBBBAA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9" y="1306071"/>
            <a:ext cx="4143375" cy="4029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A0AE5-7D90-42C6-BD6C-F9E2FB16B0DC}"/>
              </a:ext>
            </a:extLst>
          </p:cNvPr>
          <p:cNvSpPr txBox="1"/>
          <p:nvPr/>
        </p:nvSpPr>
        <p:spPr>
          <a:xfrm>
            <a:off x="5189620" y="706447"/>
            <a:ext cx="50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CSCI 641/541 –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21648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C9E1-2CE6-4A69-BB50-DBB0711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71" y="659740"/>
            <a:ext cx="7926189" cy="8754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Install Visual Studio 2017 and add following package: 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ACE20-6BE9-4291-8C46-12E9A768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1" y="1097463"/>
            <a:ext cx="8351721" cy="4135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F1BFAF-EFEB-4638-934F-E1DB04D831D6}"/>
              </a:ext>
            </a:extLst>
          </p:cNvPr>
          <p:cNvSpPr txBox="1"/>
          <p:nvPr/>
        </p:nvSpPr>
        <p:spPr>
          <a:xfrm>
            <a:off x="520118" y="5478011"/>
            <a:ext cx="852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Depending on your specific development needs, you may need to install additional, optional components. For example, to support Android application development you'll need to add support for the </a:t>
            </a:r>
            <a:r>
              <a:rPr lang="en-US" dirty="0">
                <a:solidFill>
                  <a:schemeClr val="accent6"/>
                </a:solidFill>
              </a:rPr>
              <a:t>Android SDK</a:t>
            </a:r>
            <a:r>
              <a:rPr lang="en-US" dirty="0"/>
              <a:t>. To test Android apps on emulators, you’ll need to add support for the </a:t>
            </a:r>
            <a:r>
              <a:rPr lang="en-US" dirty="0">
                <a:solidFill>
                  <a:srgbClr val="FFC000"/>
                </a:solidFill>
              </a:rPr>
              <a:t>Google Android Emulator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252D0-602C-420C-B6C1-88F41EF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24" y="2745746"/>
            <a:ext cx="1449323" cy="13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Demo: First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6B26-F67A-427E-9B35-7F9666F8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Change Color On Click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Change Color On Shake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DB5B5-ECB8-4213-8269-9972E71A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19" y="1277985"/>
            <a:ext cx="1401362" cy="13627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77E6B2-A81F-430C-A4E1-469A7A3174EA}"/>
              </a:ext>
            </a:extLst>
          </p:cNvPr>
          <p:cNvSpPr/>
          <p:nvPr/>
        </p:nvSpPr>
        <p:spPr>
          <a:xfrm>
            <a:off x="258190" y="825982"/>
            <a:ext cx="942681" cy="904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980BEF-7E4F-4CEA-998B-972F85739EC9}"/>
              </a:ext>
            </a:extLst>
          </p:cNvPr>
          <p:cNvSpPr/>
          <p:nvPr/>
        </p:nvSpPr>
        <p:spPr>
          <a:xfrm>
            <a:off x="575034" y="309870"/>
            <a:ext cx="942681" cy="904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D22188-6D5C-4A16-9BED-84CB4F55B578}"/>
              </a:ext>
            </a:extLst>
          </p:cNvPr>
          <p:cNvSpPr/>
          <p:nvPr/>
        </p:nvSpPr>
        <p:spPr>
          <a:xfrm>
            <a:off x="1098936" y="702268"/>
            <a:ext cx="942681" cy="904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A9B453-F0F8-41D1-8F4E-A0129910BD42}"/>
              </a:ext>
            </a:extLst>
          </p:cNvPr>
          <p:cNvSpPr/>
          <p:nvPr/>
        </p:nvSpPr>
        <p:spPr>
          <a:xfrm>
            <a:off x="826826" y="1342094"/>
            <a:ext cx="942681" cy="904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34FF0E-696F-433A-9F87-71B08EEA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559" y="4407764"/>
            <a:ext cx="1006678" cy="1006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F92AA-78F6-4B7B-B669-710D89DA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239" y="5050689"/>
            <a:ext cx="1006678" cy="9994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E97412-9432-41B3-B634-9285E97DB429}"/>
              </a:ext>
            </a:extLst>
          </p:cNvPr>
          <p:cNvSpPr/>
          <p:nvPr/>
        </p:nvSpPr>
        <p:spPr>
          <a:xfrm>
            <a:off x="10627838" y="4802019"/>
            <a:ext cx="1006678" cy="904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315AD-75CB-4BDE-99F2-00DF10528111}"/>
              </a:ext>
            </a:extLst>
          </p:cNvPr>
          <p:cNvSpPr/>
          <p:nvPr/>
        </p:nvSpPr>
        <p:spPr>
          <a:xfrm>
            <a:off x="10286799" y="5394842"/>
            <a:ext cx="942681" cy="904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F6B-E1F3-4ED9-9CC3-A4DC787F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C9E1-2CE6-4A69-BB50-DBB0711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Installing Cordova</a:t>
            </a:r>
          </a:p>
          <a:p>
            <a:r>
              <a:rPr lang="en-US" sz="2400" dirty="0"/>
              <a:t>Create a project</a:t>
            </a:r>
          </a:p>
          <a:p>
            <a:r>
              <a:rPr lang="en-US" sz="2400" dirty="0"/>
              <a:t>Add a platform</a:t>
            </a:r>
          </a:p>
          <a:p>
            <a:r>
              <a:rPr lang="en-US" sz="2400" dirty="0"/>
              <a:t>Run your application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C2336-4998-44CF-9A68-BDD38DC2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15" y="2747648"/>
            <a:ext cx="1401362" cy="1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2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F6B-E1F3-4ED9-9CC3-A4DC787F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Plugins Available Out Of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C9E1-2CE6-4A69-BB50-DBB0711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Battery				File Transfer</a:t>
            </a:r>
          </a:p>
          <a:p>
            <a:pPr marL="0" indent="0">
              <a:buNone/>
            </a:pPr>
            <a:r>
              <a:rPr lang="en-US" sz="2400" dirty="0"/>
              <a:t>Camera				Geolocation</a:t>
            </a:r>
          </a:p>
          <a:p>
            <a:pPr marL="0" indent="0">
              <a:buNone/>
            </a:pPr>
            <a:r>
              <a:rPr lang="en-US" sz="2400" dirty="0"/>
              <a:t>Capture				Globalization</a:t>
            </a:r>
          </a:p>
          <a:p>
            <a:pPr marL="0" indent="0">
              <a:buNone/>
            </a:pPr>
            <a:r>
              <a:rPr lang="en-US" sz="2400" dirty="0"/>
              <a:t>Console				</a:t>
            </a:r>
            <a:r>
              <a:rPr lang="en-US" sz="2400" dirty="0" err="1"/>
              <a:t>InAppBrowser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Contacts			Media</a:t>
            </a:r>
          </a:p>
          <a:p>
            <a:pPr marL="0" indent="0">
              <a:buNone/>
            </a:pPr>
            <a:r>
              <a:rPr lang="en-US" sz="2400" dirty="0"/>
              <a:t>Device				Network Information</a:t>
            </a:r>
          </a:p>
          <a:p>
            <a:pPr marL="0" indent="0">
              <a:buNone/>
            </a:pPr>
            <a:r>
              <a:rPr lang="en-US" sz="2400" dirty="0"/>
              <a:t>Device Motion			Notification</a:t>
            </a:r>
          </a:p>
          <a:p>
            <a:pPr marL="0" indent="0">
              <a:buNone/>
            </a:pPr>
            <a:r>
              <a:rPr lang="en-US" sz="2400" dirty="0"/>
              <a:t>Device Orientation		Splash Screen</a:t>
            </a:r>
          </a:p>
          <a:p>
            <a:pPr marL="0" indent="0">
              <a:buNone/>
            </a:pPr>
            <a:r>
              <a:rPr lang="en-US" sz="2400" dirty="0"/>
              <a:t>File				Status Bar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C2336-4998-44CF-9A68-BDD38DC2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15" y="2747648"/>
            <a:ext cx="1401362" cy="1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F6B-E1F3-4ED9-9CC3-A4DC787F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08" y="370059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How to Use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C9E1-2CE6-4A69-BB50-DBB0711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70" y="852495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Step 1: Installing Plugin: </a:t>
            </a:r>
          </a:p>
          <a:p>
            <a:pPr lvl="1"/>
            <a:r>
              <a:rPr lang="en-US" sz="1600" dirty="0"/>
              <a:t>If CLI - </a:t>
            </a:r>
            <a:r>
              <a:rPr lang="en-US" sz="1600" dirty="0" err="1"/>
              <a:t>cordova</a:t>
            </a:r>
            <a:r>
              <a:rPr lang="en-US" sz="1600" dirty="0"/>
              <a:t> plugin add </a:t>
            </a:r>
            <a:r>
              <a:rPr lang="en-US" sz="1600" dirty="0" err="1"/>
              <a:t>cordova</a:t>
            </a:r>
            <a:r>
              <a:rPr lang="en-US" sz="1600" dirty="0"/>
              <a:t>-plugin</a:t>
            </a:r>
          </a:p>
          <a:p>
            <a:pPr lvl="1"/>
            <a:r>
              <a:rPr lang="en-US" sz="1600" dirty="0"/>
              <a:t>If VS – add using config.xml</a:t>
            </a:r>
          </a:p>
          <a:p>
            <a:r>
              <a:rPr lang="en-US" sz="2000" dirty="0"/>
              <a:t>Step 2: Add UI (Optional)</a:t>
            </a:r>
          </a:p>
          <a:p>
            <a:r>
              <a:rPr lang="en-US" sz="2000" dirty="0"/>
              <a:t>Step 3: Add Event Listeners</a:t>
            </a:r>
          </a:p>
          <a:p>
            <a:r>
              <a:rPr lang="en-US" sz="2000" dirty="0"/>
              <a:t>Step 4: Create Callback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B65D4-6582-4A1F-A4C6-299286BC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6" y="3797354"/>
            <a:ext cx="9298264" cy="2708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F82C1-3A24-4100-B9D0-9E2330A0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24" y="2745746"/>
            <a:ext cx="1449323" cy="13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088998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Demo: Multi-Feature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6B26-F67A-427E-9B35-7F9666F8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13600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Plugins Covered: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Camera	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Battery		</a:t>
            </a:r>
            <a:r>
              <a:rPr lang="en-US" dirty="0">
                <a:solidFill>
                  <a:srgbClr val="FFFFFF"/>
                </a:solidFill>
              </a:rPr>
              <a:t>Shake	</a:t>
            </a:r>
          </a:p>
          <a:p>
            <a:pPr algn="ct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Device Motion		</a:t>
            </a:r>
            <a:r>
              <a:rPr lang="en-US" dirty="0">
                <a:solidFill>
                  <a:srgbClr val="FFFFFF"/>
                </a:solidFill>
              </a:rPr>
              <a:t>Accelerometer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0CA1-35AF-443A-B34E-C25CA2BE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19" y="1277985"/>
            <a:ext cx="1401362" cy="1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7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15" y="215365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F8552F-C64A-4C70-82E5-1A654F05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730" y="4104426"/>
            <a:ext cx="11123802" cy="2489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https://cordova.apache.org/docs/en/latest/guide/overview/index.html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https://www.youtube.com/watch?v=kqWZuEpHoSw&amp;list=PLReL099Y5nRd9BNsMZwXvTDeqnfRMiGJy&amp;index=1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https://visualstudio.microsoft.com/vs/older-downloads/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https://docs.microsoft.com/en-us/visualstudio/cross-platform/tools-for-cordova/first-steps/build-your-first-app?view=toolsforcordova-2017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https://dzone.com/articles/who-uses-phonegapapache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C60867A7-7005-4BF4-8809-DF55EC2AC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3850" y="128175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7E547-7381-4056-B754-3BBD3722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347" y="1252128"/>
            <a:ext cx="2768367" cy="2666546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261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1881A06-0A3E-464E-8DDF-F345E71BA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2593E-4658-44D3-A108-A00F59BA59FB}"/>
              </a:ext>
            </a:extLst>
          </p:cNvPr>
          <p:cNvSpPr txBox="1"/>
          <p:nvPr/>
        </p:nvSpPr>
        <p:spPr>
          <a:xfrm>
            <a:off x="2670479" y="5256052"/>
            <a:ext cx="8026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Aamir Jamal 		</a:t>
            </a:r>
            <a:r>
              <a:rPr lang="en-US" sz="2400" dirty="0" err="1">
                <a:solidFill>
                  <a:srgbClr val="FFFFFF"/>
                </a:solidFill>
              </a:rPr>
              <a:t>Nabiha</a:t>
            </a:r>
            <a:r>
              <a:rPr lang="en-US" sz="2400" dirty="0">
                <a:solidFill>
                  <a:srgbClr val="FFFFFF"/>
                </a:solidFill>
              </a:rPr>
              <a:t> Raza 	             Komal Sorte</a:t>
            </a:r>
          </a:p>
          <a:p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aj1243@rit.edu</a:t>
            </a:r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u="sng" dirty="0">
                <a:solidFill>
                  <a:schemeClr val="bg1"/>
                </a:solidFill>
              </a:rPr>
              <a:t>nr6024@rit.edu </a:t>
            </a:r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u="sng" dirty="0">
                <a:solidFill>
                  <a:schemeClr val="bg1"/>
                </a:solidFill>
              </a:rPr>
              <a:t>ks7229@rit.edu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1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F6B-E1F3-4ED9-9CC3-A4DC787F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C9E1-2CE6-4A69-BB50-DBB0711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34" y="1916823"/>
            <a:ext cx="5540604" cy="222091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Target multiple platforms with one code base</a:t>
            </a:r>
          </a:p>
          <a:p>
            <a:r>
              <a:rPr lang="en-US" sz="2400" dirty="0"/>
              <a:t>Write Once Run Anywhere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C2336-4998-44CF-9A68-BDD38DC2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15" y="2747648"/>
            <a:ext cx="1401362" cy="1362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469B3-0D8F-4996-B453-A8654863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03" y="4846758"/>
            <a:ext cx="10249464" cy="1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F6B-E1F3-4ED9-9CC3-A4DC787F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C9E1-2CE6-4A69-BB50-DBB0711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History</a:t>
            </a:r>
          </a:p>
          <a:p>
            <a:r>
              <a:rPr lang="en-US" sz="2400" dirty="0"/>
              <a:t>What, Why, Where?</a:t>
            </a:r>
          </a:p>
          <a:p>
            <a:r>
              <a:rPr lang="en-US" sz="2400" dirty="0"/>
              <a:t>Cordova Architecture</a:t>
            </a:r>
          </a:p>
          <a:p>
            <a:r>
              <a:rPr lang="en-US" sz="2400" dirty="0"/>
              <a:t>Environment Set-up</a:t>
            </a:r>
          </a:p>
          <a:p>
            <a:r>
              <a:rPr lang="en-US" sz="2400" dirty="0"/>
              <a:t>Demo: First application</a:t>
            </a:r>
          </a:p>
          <a:p>
            <a:r>
              <a:rPr lang="en-US" sz="2400" dirty="0"/>
              <a:t>Demo: Multi-Feature Application</a:t>
            </a:r>
          </a:p>
          <a:p>
            <a:r>
              <a:rPr lang="en-US" sz="2400" dirty="0" err="1"/>
              <a:t>Xcode</a:t>
            </a:r>
            <a:r>
              <a:rPr lang="en-US" sz="2400" dirty="0"/>
              <a:t> and IOS</a:t>
            </a:r>
          </a:p>
          <a:p>
            <a:r>
              <a:rPr lang="en-US" sz="2400" dirty="0"/>
              <a:t>References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C2336-4998-44CF-9A68-BDD38DC2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15" y="2747648"/>
            <a:ext cx="1401362" cy="1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History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lock">
            <a:extLst>
              <a:ext uri="{FF2B5EF4-FFF2-40B4-BE49-F238E27FC236}">
                <a16:creationId xmlns:a16="http://schemas.microsoft.com/office/drawing/2014/main" id="{0C616F4E-AC63-4E6A-A793-9FB2B1D5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633" y="993970"/>
            <a:ext cx="1930734" cy="19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C9E1-2CE6-4A69-BB50-DBB0711C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3089936"/>
            <a:ext cx="6467867" cy="3450613"/>
          </a:xfrm>
        </p:spPr>
        <p:txBody>
          <a:bodyPr anchor="ctr">
            <a:normAutofit fontScale="70000" lnSpcReduction="20000"/>
          </a:bodyPr>
          <a:lstStyle/>
          <a:p>
            <a:endParaRPr lang="en-US" sz="2400" dirty="0"/>
          </a:p>
          <a:p>
            <a:r>
              <a:rPr lang="en-US" sz="2400" dirty="0"/>
              <a:t>1996 palm-</a:t>
            </a:r>
            <a:r>
              <a:rPr lang="en-US" sz="2400" dirty="0" err="1"/>
              <a:t>palmpilot</a:t>
            </a:r>
            <a:endParaRPr lang="en-US" sz="2400" dirty="0"/>
          </a:p>
          <a:p>
            <a:r>
              <a:rPr lang="en-US" sz="2400" dirty="0"/>
              <a:t>1999 blackberry  limited email and limited browsing</a:t>
            </a:r>
          </a:p>
          <a:p>
            <a:r>
              <a:rPr lang="en-US" sz="2400" dirty="0"/>
              <a:t>2007 </a:t>
            </a:r>
            <a:r>
              <a:rPr lang="en-US" sz="2400" dirty="0" err="1"/>
              <a:t>Iphone</a:t>
            </a:r>
            <a:endParaRPr lang="en-US" sz="2400" dirty="0"/>
          </a:p>
          <a:p>
            <a:r>
              <a:rPr lang="en-US" sz="2400" dirty="0"/>
              <a:t>2008 android</a:t>
            </a:r>
          </a:p>
          <a:p>
            <a:r>
              <a:rPr lang="en-US" sz="2400" dirty="0"/>
              <a:t>2009 windows phone</a:t>
            </a:r>
          </a:p>
          <a:p>
            <a:r>
              <a:rPr lang="en-US" sz="2400" dirty="0"/>
              <a:t>2010 iPad</a:t>
            </a:r>
          </a:p>
          <a:p>
            <a:r>
              <a:rPr lang="en-US" sz="2400" dirty="0"/>
              <a:t>Huge change over that 4 year period</a:t>
            </a:r>
          </a:p>
          <a:p>
            <a:endParaRPr lang="en-US" sz="2400" dirty="0"/>
          </a:p>
          <a:p>
            <a:r>
              <a:rPr lang="en-US" sz="2400" dirty="0"/>
              <a:t>Apache Cordova was originally called </a:t>
            </a:r>
            <a:r>
              <a:rPr lang="en-US" sz="2400" dirty="0" err="1"/>
              <a:t>Phonegap</a:t>
            </a:r>
            <a:r>
              <a:rPr lang="en-US" sz="2400" dirty="0"/>
              <a:t> built by </a:t>
            </a:r>
            <a:r>
              <a:rPr lang="en-US" sz="2400" dirty="0" err="1"/>
              <a:t>Nitobi</a:t>
            </a:r>
            <a:r>
              <a:rPr lang="en-US" sz="2400" dirty="0"/>
              <a:t>.</a:t>
            </a:r>
          </a:p>
          <a:p>
            <a:r>
              <a:rPr lang="en-US" sz="2400" dirty="0"/>
              <a:t>Open-source &amp; free-software, Apache License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D70F2-BD8C-4426-8045-C326D5A9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22" y="440999"/>
            <a:ext cx="1971579" cy="2242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E2BCF-EF4E-4D07-B189-1FA0F913E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32" y="168162"/>
            <a:ext cx="2014463" cy="2531839"/>
          </a:xfrm>
          <a:prstGeom prst="rect">
            <a:avLst/>
          </a:prstGeom>
        </p:spPr>
      </p:pic>
      <p:pic>
        <p:nvPicPr>
          <p:cNvPr id="8" name="Graphic 7" descr="Clock">
            <a:extLst>
              <a:ext uri="{FF2B5EF4-FFF2-40B4-BE49-F238E27FC236}">
                <a16:creationId xmlns:a16="http://schemas.microsoft.com/office/drawing/2014/main" id="{069B8ED4-C370-469F-A415-8D4F9B61E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0119" y="2463632"/>
            <a:ext cx="1930734" cy="19307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1A3411-D936-451D-B3F2-E8E005D8DBC7}"/>
              </a:ext>
            </a:extLst>
          </p:cNvPr>
          <p:cNvCxnSpPr/>
          <p:nvPr/>
        </p:nvCxnSpPr>
        <p:spPr>
          <a:xfrm>
            <a:off x="3456264" y="1464936"/>
            <a:ext cx="20301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4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What? Why? Where?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C77E32-C297-4C18-8420-055BAC43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19" y="1277985"/>
            <a:ext cx="1401362" cy="1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C2336-4998-44CF-9A68-BDD38DC2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15" y="2747648"/>
            <a:ext cx="1401362" cy="1362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A77FD-A1AB-4410-8801-2F559066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5" y="571235"/>
            <a:ext cx="8322567" cy="3575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7B6C92-6F47-4484-9D68-F3A7DD799059}"/>
              </a:ext>
            </a:extLst>
          </p:cNvPr>
          <p:cNvSpPr txBox="1"/>
          <p:nvPr/>
        </p:nvSpPr>
        <p:spPr>
          <a:xfrm>
            <a:off x="396175" y="4171886"/>
            <a:ext cx="9622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Companies/Organizations working on this technology: </a:t>
            </a:r>
          </a:p>
          <a:p>
            <a:r>
              <a:rPr lang="en-US" b="1">
                <a:solidFill>
                  <a:schemeClr val="accent2"/>
                </a:solidFill>
              </a:rPr>
              <a:t>Rochester Institute Of Technology</a:t>
            </a:r>
            <a:r>
              <a:rPr lang="en-US"/>
              <a:t>, Microsoft, IBM, Vodafone and around 500 more companies</a:t>
            </a:r>
          </a:p>
          <a:p>
            <a:endParaRPr lang="en-US"/>
          </a:p>
          <a:p>
            <a:r>
              <a:rPr lang="en-US"/>
              <a:t>Real Time Applications: </a:t>
            </a:r>
          </a:p>
          <a:p>
            <a:r>
              <a:rPr lang="en-US"/>
              <a:t>Wikipedia Application(using PhoneGap), Facebook, Salesforce, Pacifica, FanReact, Series Seven, etc</a:t>
            </a:r>
          </a:p>
          <a:p>
            <a:r>
              <a:rPr lang="en-US"/>
              <a:t> </a:t>
            </a:r>
          </a:p>
          <a:p>
            <a:r>
              <a:rPr lang="en-US"/>
              <a:t>Used in various sectors such as healthcare, automation, entertainment,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2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C2336-4998-44CF-9A68-BDD38DC2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15" y="2747648"/>
            <a:ext cx="1401362" cy="136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5F3CD-2004-4923-9352-34AD3681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66686"/>
            <a:ext cx="86010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A712-1147-4B8A-977C-150C58C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Environment Set-Up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4A1A7-4C91-4702-A36E-0DF1C587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38" y="1237073"/>
            <a:ext cx="1449323" cy="13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391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Apache Cordova</vt:lpstr>
      <vt:lpstr>Objective</vt:lpstr>
      <vt:lpstr>Roadmap</vt:lpstr>
      <vt:lpstr>History</vt:lpstr>
      <vt:lpstr>PowerPoint Presentation</vt:lpstr>
      <vt:lpstr>What? Why? Where?</vt:lpstr>
      <vt:lpstr>PowerPoint Presentation</vt:lpstr>
      <vt:lpstr>PowerPoint Presentation</vt:lpstr>
      <vt:lpstr>Environment Set-Up</vt:lpstr>
      <vt:lpstr>PowerPoint Presentation</vt:lpstr>
      <vt:lpstr>Demo: First Application</vt:lpstr>
      <vt:lpstr>Steps</vt:lpstr>
      <vt:lpstr>Plugins Available Out Of The Box</vt:lpstr>
      <vt:lpstr>How to Use Plugins</vt:lpstr>
      <vt:lpstr>Demo: Multi-Feature Application</vt:lpstr>
      <vt:lpstr>References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Cordova</dc:title>
  <dc:creator>Komal Sorte (RIT Student)</dc:creator>
  <cp:lastModifiedBy>Komal Sorte (RIT Student)</cp:lastModifiedBy>
  <cp:revision>11</cp:revision>
  <dcterms:created xsi:type="dcterms:W3CDTF">2019-04-28T19:48:25Z</dcterms:created>
  <dcterms:modified xsi:type="dcterms:W3CDTF">2019-04-29T04:08:58Z</dcterms:modified>
</cp:coreProperties>
</file>