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39c0b70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39c0b70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9c0b70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39c0b70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9c0b70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9c0b70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39c0b70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39c0b70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9c0b70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39c0b70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39c0b70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39c0b70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9c0b70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9c0b70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9c0b70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39c0b70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39c0b70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39c0b70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9c0b70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9c0b70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9c0b70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39c0b70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