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notesSlides/notesSlide7.xml" ContentType="application/vnd.openxmlformats-officedocument.presentationml.notesSlide+xml"/>
  <Override PartName="/ppt/slides/slide10.xml" ContentType="application/vnd.openxmlformats-officedocument.presentationml.slide+xml"/>
  <Override PartName="/ppt/notesSlides/notesSlide8.xml" ContentType="application/vnd.openxmlformats-officedocument.presentationml.notes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Slides/notesSlide9.xml" ContentType="application/vnd.openxmlformats-officedocument.presentationml.notesSlide+xml"/>
  <Override PartName="/ppt/slides/slide18.xml" ContentType="application/vnd.openxmlformats-officedocument.presentationml.slide+xml"/>
  <Override PartName="/ppt/notesSlides/notesSlide10.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type="screen16x9" cy="5143500" cx="9144000"/>
  <p:notesSz cx="6858000" cy="9144000"/>
  <p:custShowLst>
    <p:custShow id="0" name="Custom Show 1">
      <p:sldLst>
        <p:sld r:id="rId3"/>
        <p:sld r:id="rId5"/>
        <p:sld r:id="rId6"/>
        <p:sld r:id="rId7"/>
        <p:sld r:id="rId11"/>
      </p:sldLst>
    </p:custShow>
  </p:custShow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FFAB40"/>
    <a:srgbClr val="FAE692"/>
    <a:srgbClr val="213264"/>
    <a:srgbClr val="841910"/>
    <a:srgbClr val="DFDDFB"/>
    <a:srgbClr val="213164"/>
    <a:srgbClr val="213163"/>
    <a:srgbClr val="E3E1FB"/>
    <a:srgbClr val="FFFFFF"/>
    <a:srgbClr val="0000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showOutlineIcons="0">
    <p:restoredLeft sz="9927" autoAdjust="0"/>
    <p:restoredTop sz="94660"/>
  </p:normalViewPr>
  <p:slideViewPr>
    <p:cSldViewPr snapToGrid="0">
      <p:cViewPr varScale="1">
        <p:scale>
          <a:sx n="91" d="100"/>
          <a:sy n="91" d="100"/>
        </p:scale>
        <p:origin x="-1002" y="-96"/>
      </p:cViewPr>
      <p:guideLst>
        <p:guide orient="horz" pos="612"/>
        <p:guide orient="horz" pos="876"/>
        <p:guide pos="144"/>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tableStyles" Target="tableStyles.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customXml" Target="../customXml/item1.xml"/><Relationship Id="rId25" Type="http://schemas.openxmlformats.org/officeDocument/2006/relationships/customXmlProps" Target="../customXml/itemProps1.xml"/><Relationship Id="rId26"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xmlns=""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81" name="Shape 2"/>
        <p:cNvGrpSpPr/>
        <p:nvPr/>
      </p:nvGrpSpPr>
      <p:grpSpPr>
        <a:xfrm>
          <a:off x="0" y="0"/>
          <a:ext cx="0" cy="0"/>
          <a:chOff x="0" y="0"/>
          <a:chExt cx="0" cy="0"/>
        </a:xfrm>
      </p:grpSpPr>
      <p:sp>
        <p:nvSpPr>
          <p:cNvPr id="1048697" name="Google Shape;3;n"/>
          <p:cNvSpPr>
            <a:spLocks noChangeAspect="1" noRot="1" noGrp="1"/>
          </p:cNvSpPr>
          <p:nvPr>
            <p:ph type="sldImg" idx="2"/>
          </p:nvPr>
        </p:nvSpPr>
        <p:spPr>
          <a:xfrm>
            <a:off x="381300" y="685800"/>
            <a:ext cx="609607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98" name="Google Shape;4;n"/>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lstStyle>
            <a:lvl1pPr algn="l" indent="-298450" lvl="0" marL="457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1pPr>
            <a:lvl2pPr algn="l" indent="-298450" lvl="1" marL="914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2pPr>
            <a:lvl3pPr algn="l" indent="-298450" lvl="2" marL="1371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3pPr>
            <a:lvl4pPr algn="l" indent="-298450" lvl="3" marL="1828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4pPr>
            <a:lvl5pPr algn="l" indent="-298450" lvl="4" marL="22860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5pPr>
            <a:lvl6pPr algn="l" indent="-298450" lvl="5" marL="2743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6pPr>
            <a:lvl7pPr algn="l" indent="-298450" lvl="6" marL="3200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7pPr>
            <a:lvl8pPr algn="l" indent="-298450" lvl="7" marL="3657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8pPr>
            <a:lvl9pPr algn="l" indent="-298450" lvl="8" marL="4114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26" name="Slide Image Placeholder 1"/>
          <p:cNvSpPr>
            <a:spLocks noChangeAspect="1" noRot="1" noGrp="1"/>
          </p:cNvSpPr>
          <p:nvPr>
            <p:ph type="sldImg"/>
          </p:nvPr>
        </p:nvSpPr>
        <p:spPr>
          <a:xfrm>
            <a:off x="533400" y="763588"/>
            <a:ext cx="6704013" cy="3771900"/>
          </a:xfrm>
        </p:spPr>
      </p:sp>
      <p:sp>
        <p:nvSpPr>
          <p:cNvPr id="1048627" name="Notes Placeholder 2"/>
          <p:cNvSpPr>
            <a:spLocks noGrp="1"/>
          </p:cNvSpPr>
          <p:nvPr>
            <p:ph type="body" idx="1"/>
          </p:nvPr>
        </p:nvSpPr>
        <p:spPr/>
        <p:txBody>
          <a:bodyPr/>
          <a:p>
            <a:pPr indent="0" marL="158750">
              <a:buNone/>
            </a:pPr>
            <a:endParaRPr b="1" lang="en-US"/>
          </a:p>
        </p:txBody>
      </p:sp>
      <p:sp>
        <p:nvSpPr>
          <p:cNvPr id="1048628" name="Slide Number Placeholder 3"/>
          <p:cNvSpPr>
            <a:spLocks noGrp="1"/>
          </p:cNvSpPr>
          <p:nvPr>
            <p:ph type="sldNum"/>
          </p:nvPr>
        </p:nvSpPr>
        <p:spPr/>
        <p:txBody>
          <a:bodyPr/>
          <a:p>
            <a:pPr algn="r"/>
            <a:fld id="{023E65BA-FB28-47C4-A217-44F00343302E}" type="slidenum">
              <a:rPr b="0" sz="1400" lang="en-US" spc="-1" strike="noStrike">
                <a:latin typeface="Times New Roman"/>
              </a:rPr>
              <a:pPr algn="r"/>
              <a:t>1</a:t>
            </a:fld>
            <a:endParaRPr b="0" sz="1400" lang="en-US" spc="-1" strike="noStrike">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74" name=""/>
        <p:cNvGrpSpPr/>
        <p:nvPr/>
      </p:nvGrpSpPr>
      <p:grpSpPr>
        <a:xfrm>
          <a:off x="0" y="0"/>
          <a:ext cx="0" cy="0"/>
          <a:chOff x="0" y="0"/>
          <a:chExt cx="0" cy="0"/>
        </a:xfrm>
      </p:grpSpPr>
      <p:sp>
        <p:nvSpPr>
          <p:cNvPr id="1048678" name="Slide Image Placeholder 1"/>
          <p:cNvSpPr>
            <a:spLocks noChangeAspect="1" noRot="1" noGrp="1"/>
          </p:cNvSpPr>
          <p:nvPr>
            <p:ph type="sldImg"/>
          </p:nvPr>
        </p:nvSpPr>
        <p:spPr>
          <a:xfrm>
            <a:off x="381000" y="685800"/>
            <a:ext cx="6096000" cy="3429000"/>
          </a:xfrm>
        </p:spPr>
      </p:sp>
      <p:sp>
        <p:nvSpPr>
          <p:cNvPr id="1048679" name="Notes Placeholder 2"/>
          <p:cNvSpPr>
            <a:spLocks noGrp="1"/>
          </p:cNvSpPr>
          <p:nvPr>
            <p:ph type="body" idx="1"/>
          </p:nvPr>
        </p:nvSpPr>
        <p:spPr/>
        <p:txBody>
          <a:bodyPr/>
          <a:p>
            <a:pPr indent="0" marL="0">
              <a:buNone/>
            </a:pPr>
            <a:r>
              <a:rPr b="1" lang="en-US" spc="-5">
                <a:solidFill>
                  <a:srgbClr val="223366"/>
                </a:solidFill>
              </a:rPr>
              <a:t>Thank You !!</a:t>
            </a:r>
            <a:endParaRPr b="1" sz="1100" lang="en-US"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2" name="Shape 57"/>
        <p:cNvGrpSpPr/>
        <p:nvPr/>
      </p:nvGrpSpPr>
      <p:grpSpPr>
        <a:xfrm>
          <a:off x="0" y="0"/>
          <a:ext cx="0" cy="0"/>
          <a:chOff x="0" y="0"/>
          <a:chExt cx="0" cy="0"/>
        </a:xfrm>
      </p:grpSpPr>
      <p:sp>
        <p:nvSpPr>
          <p:cNvPr id="1048634"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lvl="0">
              <a:lnSpc>
                <a:spcPct val="100000"/>
              </a:lnSpc>
              <a:spcBef>
                <a:spcPts val="0"/>
              </a:spcBef>
              <a:spcAft>
                <a:spcPts val="0"/>
              </a:spcAft>
              <a:buSzPts val="1100"/>
              <a:buNone/>
            </a:pPr>
            <a:endParaRPr b="1" lang="en"/>
          </a:p>
        </p:txBody>
      </p:sp>
      <p:sp>
        <p:nvSpPr>
          <p:cNvPr id="1048635"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55" name="Shape 57"/>
        <p:cNvGrpSpPr/>
        <p:nvPr/>
      </p:nvGrpSpPr>
      <p:grpSpPr>
        <a:xfrm>
          <a:off x="0" y="0"/>
          <a:ext cx="0" cy="0"/>
          <a:chOff x="0" y="0"/>
          <a:chExt cx="0" cy="0"/>
        </a:xfrm>
      </p:grpSpPr>
      <p:sp>
        <p:nvSpPr>
          <p:cNvPr id="1048639"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40"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58" name="Shape 57"/>
        <p:cNvGrpSpPr/>
        <p:nvPr/>
      </p:nvGrpSpPr>
      <p:grpSpPr>
        <a:xfrm>
          <a:off x="0" y="0"/>
          <a:ext cx="0" cy="0"/>
          <a:chOff x="0" y="0"/>
          <a:chExt cx="0" cy="0"/>
        </a:xfrm>
      </p:grpSpPr>
      <p:sp>
        <p:nvSpPr>
          <p:cNvPr id="1048644"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45"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61" name="Shape 57"/>
        <p:cNvGrpSpPr/>
        <p:nvPr/>
      </p:nvGrpSpPr>
      <p:grpSpPr>
        <a:xfrm>
          <a:off x="0" y="0"/>
          <a:ext cx="0" cy="0"/>
          <a:chOff x="0" y="0"/>
          <a:chExt cx="0" cy="0"/>
        </a:xfrm>
      </p:grpSpPr>
      <p:sp>
        <p:nvSpPr>
          <p:cNvPr id="1048652"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53"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64" name="Shape 57"/>
        <p:cNvGrpSpPr/>
        <p:nvPr/>
      </p:nvGrpSpPr>
      <p:grpSpPr>
        <a:xfrm>
          <a:off x="0" y="0"/>
          <a:ext cx="0" cy="0"/>
          <a:chOff x="0" y="0"/>
          <a:chExt cx="0" cy="0"/>
        </a:xfrm>
      </p:grpSpPr>
      <p:sp>
        <p:nvSpPr>
          <p:cNvPr id="1048658"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59"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 name="Shape 57"/>
        <p:cNvGrpSpPr/>
        <p:nvPr/>
      </p:nvGrpSpPr>
      <p:grpSpPr>
        <a:xfrm>
          <a:off x="0" y="0"/>
          <a:ext cx="0" cy="0"/>
          <a:chOff x="0" y="0"/>
          <a:chExt cx="0" cy="0"/>
        </a:xfrm>
      </p:grpSpPr>
      <p:sp>
        <p:nvSpPr>
          <p:cNvPr id="1048604"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05"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 name="Shape 57"/>
        <p:cNvGrpSpPr/>
        <p:nvPr/>
      </p:nvGrpSpPr>
      <p:grpSpPr>
        <a:xfrm>
          <a:off x="0" y="0"/>
          <a:ext cx="0" cy="0"/>
          <a:chOff x="0" y="0"/>
          <a:chExt cx="0" cy="0"/>
        </a:xfrm>
      </p:grpSpPr>
      <p:sp>
        <p:nvSpPr>
          <p:cNvPr id="1048595"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596"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70" name="Shape 57"/>
        <p:cNvGrpSpPr/>
        <p:nvPr/>
      </p:nvGrpSpPr>
      <p:grpSpPr>
        <a:xfrm>
          <a:off x="0" y="0"/>
          <a:ext cx="0" cy="0"/>
          <a:chOff x="0" y="0"/>
          <a:chExt cx="0" cy="0"/>
        </a:xfrm>
      </p:grpSpPr>
      <p:sp>
        <p:nvSpPr>
          <p:cNvPr id="1048670"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71"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36" name="Shape 13"/>
        <p:cNvGrpSpPr/>
        <p:nvPr/>
      </p:nvGrpSpPr>
      <p:grpSpPr>
        <a:xfrm>
          <a:off x="0" y="0"/>
          <a:ext cx="0" cy="0"/>
          <a:chOff x="0" y="0"/>
          <a:chExt cx="0" cy="0"/>
        </a:xfrm>
      </p:grpSpPr>
      <p:sp>
        <p:nvSpPr>
          <p:cNvPr id="1048591" name="Google Shape;16;p26"/>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46" name=""/>
        <p:cNvGrpSpPr/>
        <p:nvPr/>
      </p:nvGrpSpPr>
      <p:grpSpPr>
        <a:xfrm>
          <a:off x="0" y="0"/>
          <a:ext cx="0" cy="0"/>
          <a:chOff x="0" y="0"/>
          <a:chExt cx="0" cy="0"/>
        </a:xfrm>
      </p:grpSpPr>
      <p:sp>
        <p:nvSpPr>
          <p:cNvPr id="1048611" name="Title 1"/>
          <p:cNvSpPr>
            <a:spLocks noGrp="1"/>
          </p:cNvSpPr>
          <p:nvPr>
            <p:ph type="ctrTitle"/>
          </p:nvPr>
        </p:nvSpPr>
        <p:spPr>
          <a:xfrm>
            <a:off x="1143000" y="841375"/>
            <a:ext cx="6858000" cy="1790700"/>
          </a:xfrm>
          <a:prstGeom prst="rect"/>
        </p:spPr>
        <p:txBody>
          <a:bodyPr anchor="b"/>
          <a:lstStyle>
            <a:lvl1pPr algn="ctr">
              <a:defRPr sz="6000"/>
            </a:lvl1pPr>
          </a:lstStyle>
          <a:p>
            <a:r>
              <a:rPr lang="en-US"/>
              <a:t>Click to edit Master title style</a:t>
            </a:r>
          </a:p>
        </p:txBody>
      </p:sp>
      <p:sp>
        <p:nvSpPr>
          <p:cNvPr id="1048612" name="Subtitle 2"/>
          <p:cNvSpPr>
            <a:spLocks noGrp="1"/>
          </p:cNvSpPr>
          <p:nvPr>
            <p:ph type="subTitle" idx="1"/>
          </p:nvPr>
        </p:nvSpPr>
        <p:spPr>
          <a:xfrm>
            <a:off x="1143000" y="2701925"/>
            <a:ext cx="6858000" cy="1241425"/>
          </a:xfrm>
          <a:prstGeom prst="rect"/>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p>
        </p:txBody>
      </p:sp>
      <p:sp>
        <p:nvSpPr>
          <p:cNvPr id="1048613" name="Date Placeholder 3"/>
          <p:cNvSpPr>
            <a:spLocks noGrp="1"/>
          </p:cNvSpPr>
          <p:nvPr>
            <p:ph type="dt" sz="half" idx="10"/>
          </p:nvPr>
        </p:nvSpPr>
        <p:spPr>
          <a:xfrm>
            <a:off x="628650" y="4767263"/>
            <a:ext cx="2057400" cy="274637"/>
          </a:xfrm>
          <a:prstGeom prst="rect"/>
        </p:spPr>
        <p:txBody>
          <a:bodyPr/>
          <a:p>
            <a:fld id="{6275EE38-1560-4543-B65C-40BD61BB92F2}" type="datetimeFigureOut">
              <a:rPr lang="en-US" smtClean="0"/>
              <a:t>4/5/2024</a:t>
            </a:fld>
            <a:endParaRPr lang="en-US"/>
          </a:p>
        </p:txBody>
      </p:sp>
      <p:sp>
        <p:nvSpPr>
          <p:cNvPr id="1048614" name="Footer Placeholder 4"/>
          <p:cNvSpPr>
            <a:spLocks noGrp="1"/>
          </p:cNvSpPr>
          <p:nvPr>
            <p:ph type="ftr" sz="quarter" idx="11"/>
          </p:nvPr>
        </p:nvSpPr>
        <p:spPr>
          <a:xfrm>
            <a:off x="3028950" y="4767263"/>
            <a:ext cx="3086100" cy="274637"/>
          </a:xfrm>
          <a:prstGeom prst="rect"/>
        </p:spPr>
        <p:txBody>
          <a:bodyPr/>
          <a:p>
            <a:endParaRPr lang="en-US"/>
          </a:p>
        </p:txBody>
      </p:sp>
      <p:sp>
        <p:nvSpPr>
          <p:cNvPr id="1048615" name="Slide Number Placeholder 5"/>
          <p:cNvSpPr>
            <a:spLocks noGrp="1"/>
          </p:cNvSpPr>
          <p:nvPr>
            <p:ph type="sldNum" sz="quarter" idx="12"/>
          </p:nvPr>
        </p:nvSpPr>
        <p:spPr>
          <a:xfrm>
            <a:off x="6457950" y="4767263"/>
            <a:ext cx="2057400" cy="274637"/>
          </a:xfrm>
          <a:prstGeom prst="rect"/>
        </p:spPr>
        <p:txBody>
          <a:bodyPr/>
          <a:p>
            <a:fld id="{5F533B4F-60C7-445E-9813-BC2C392C251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71" name=""/>
        <p:cNvGrpSpPr/>
        <p:nvPr/>
      </p:nvGrpSpPr>
      <p:grpSpPr>
        <a:xfrm>
          <a:off x="0" y="0"/>
          <a:ext cx="0" cy="0"/>
          <a:chOff x="0" y="0"/>
          <a:chExt cx="0" cy="0"/>
        </a:xfrm>
      </p:grpSpPr>
      <p:sp>
        <p:nvSpPr>
          <p:cNvPr id="1048672" name="Holder 2"/>
          <p:cNvSpPr>
            <a:spLocks noGrp="1"/>
          </p:cNvSpPr>
          <p:nvPr>
            <p:ph type="title"/>
          </p:nvPr>
        </p:nvSpPr>
        <p:spPr/>
        <p:txBody>
          <a:bodyPr bIns="0" lIns="0" rIns="0" tIns="0"/>
          <a:lstStyle>
            <a:lvl1pPr>
              <a:defRPr b="0" sz="2400" i="0">
                <a:solidFill>
                  <a:schemeClr val="tx1"/>
                </a:solidFill>
                <a:latin typeface="Arial MT"/>
                <a:cs typeface="Arial MT"/>
              </a:defRPr>
            </a:lvl1pPr>
          </a:lstStyle>
          <a:p/>
        </p:txBody>
      </p:sp>
      <p:sp>
        <p:nvSpPr>
          <p:cNvPr id="1048673" name="Holder 3"/>
          <p:cNvSpPr>
            <a:spLocks noGrp="1"/>
          </p:cNvSpPr>
          <p:nvPr>
            <p:ph type="body" idx="1"/>
          </p:nvPr>
        </p:nvSpPr>
        <p:spPr/>
        <p:txBody>
          <a:bodyPr bIns="0" lIns="0" rIns="0" tIns="0"/>
          <a:lstStyle>
            <a:lvl1pPr>
              <a:defRPr b="0" i="0">
                <a:solidFill>
                  <a:schemeClr val="tx1"/>
                </a:solidFill>
              </a:defRPr>
            </a:lvl1pPr>
          </a:lstStyle>
          <a:p/>
        </p:txBody>
      </p:sp>
      <p:sp>
        <p:nvSpPr>
          <p:cNvPr id="1048674" name="Holder 4"/>
          <p:cNvSpPr>
            <a:spLocks noGrp="1"/>
          </p:cNvSpPr>
          <p:nvPr>
            <p:ph type="ftr" sz="quarter" idx="5"/>
          </p:nvPr>
        </p:nvSpPr>
        <p:spPr/>
        <p:txBody>
          <a:bodyPr bIns="0" lIns="0" rIns="0" tIns="0"/>
          <a:lstStyle>
            <a:lvl1pPr>
              <a:defRPr b="0" sz="800" i="0">
                <a:solidFill>
                  <a:schemeClr val="tx1"/>
                </a:solidFill>
                <a:latin typeface="Arial MT"/>
                <a:cs typeface="Arial MT"/>
              </a:defRPr>
            </a:lvl1pPr>
          </a:lstStyle>
          <a:p>
            <a:pPr marL="12700">
              <a:lnSpc>
                <a:spcPct val="100000"/>
              </a:lnSpc>
              <a:spcBef>
                <a:spcPts val="25"/>
              </a:spcBef>
            </a:pPr>
          </a:p>
        </p:txBody>
      </p:sp>
      <p:sp>
        <p:nvSpPr>
          <p:cNvPr id="1048675" name="Holder 5"/>
          <p:cNvSpPr>
            <a:spLocks noGrp="1"/>
          </p:cNvSpPr>
          <p:nvPr>
            <p:ph type="dt" sz="half" idx="6"/>
          </p:nvPr>
        </p:nvSpPr>
        <p:spPr/>
        <p:txBody>
          <a:bodyPr bIns="0" lIns="0" rIns="0" tIns="0"/>
          <a:lstStyle>
            <a:lvl1pPr algn="l">
              <a:defRPr>
                <a:solidFill>
                  <a:schemeClr val="tx1">
                    <a:tint val="75000"/>
                  </a:schemeClr>
                </a:solidFill>
              </a:defRPr>
            </a:lvl1pPr>
          </a:lstStyle>
          <a:p>
            <a:fld id="{3FD61DA6-D9C3-4FDE-8A87-022315D71125}" type="datetime1">
              <a:rPr lang="en-US" smtClean="0"/>
              <a:t>4/5/2024</a:t>
            </a:fld>
            <a:endParaRPr lang="en-US"/>
          </a:p>
        </p:txBody>
      </p:sp>
      <p:sp>
        <p:nvSpPr>
          <p:cNvPr id="1048676" name="Holder 6"/>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32" name="Shape 28"/>
        <p:cNvGrpSpPr/>
        <p:nvPr/>
      </p:nvGrpSpPr>
      <p:grpSpPr>
        <a:xfrm>
          <a:off x="0" y="0"/>
          <a:ext cx="0" cy="0"/>
          <a:chOff x="0" y="0"/>
          <a:chExt cx="0" cy="0"/>
        </a:xfrm>
      </p:grpSpPr>
      <p:sp>
        <p:nvSpPr>
          <p:cNvPr id="1048582" name="Google Shape;29;p30"/>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a:lnSpc>
                <a:spcPct val="100000"/>
              </a:lnSpc>
              <a:spcBef>
                <a:spcPts val="0"/>
              </a:spcBef>
              <a:spcAft>
                <a:spcPts val="0"/>
              </a:spcAft>
              <a:buSzPts val="2400"/>
              <a:buNone/>
              <a:defRPr sz="2400"/>
            </a:lvl1pPr>
            <a:lvl2pPr algn="l" lvl="1">
              <a:lnSpc>
                <a:spcPct val="100000"/>
              </a:lnSpc>
              <a:spcBef>
                <a:spcPts val="0"/>
              </a:spcBef>
              <a:spcAft>
                <a:spcPts val="0"/>
              </a:spcAft>
              <a:buSzPts val="2400"/>
              <a:buNone/>
              <a:defRPr sz="2400"/>
            </a:lvl2pPr>
            <a:lvl3pPr algn="l" lvl="2">
              <a:lnSpc>
                <a:spcPct val="100000"/>
              </a:lnSpc>
              <a:spcBef>
                <a:spcPts val="0"/>
              </a:spcBef>
              <a:spcAft>
                <a:spcPts val="0"/>
              </a:spcAft>
              <a:buSzPts val="2400"/>
              <a:buNone/>
              <a:defRPr sz="2400"/>
            </a:lvl3pPr>
            <a:lvl4pPr algn="l" lvl="3">
              <a:lnSpc>
                <a:spcPct val="100000"/>
              </a:lnSpc>
              <a:spcBef>
                <a:spcPts val="0"/>
              </a:spcBef>
              <a:spcAft>
                <a:spcPts val="0"/>
              </a:spcAft>
              <a:buSzPts val="2400"/>
              <a:buNone/>
              <a:defRPr sz="2400"/>
            </a:lvl4pPr>
            <a:lvl5pPr algn="l" lvl="4">
              <a:lnSpc>
                <a:spcPct val="100000"/>
              </a:lnSpc>
              <a:spcBef>
                <a:spcPts val="0"/>
              </a:spcBef>
              <a:spcAft>
                <a:spcPts val="0"/>
              </a:spcAft>
              <a:buSzPts val="2400"/>
              <a:buNone/>
              <a:defRPr sz="2400"/>
            </a:lvl5pPr>
            <a:lvl6pPr algn="l" lvl="5">
              <a:lnSpc>
                <a:spcPct val="100000"/>
              </a:lnSpc>
              <a:spcBef>
                <a:spcPts val="0"/>
              </a:spcBef>
              <a:spcAft>
                <a:spcPts val="0"/>
              </a:spcAft>
              <a:buSzPts val="2400"/>
              <a:buNone/>
              <a:defRPr sz="2400"/>
            </a:lvl6pPr>
            <a:lvl7pPr algn="l" lvl="6">
              <a:lnSpc>
                <a:spcPct val="100000"/>
              </a:lnSpc>
              <a:spcBef>
                <a:spcPts val="0"/>
              </a:spcBef>
              <a:spcAft>
                <a:spcPts val="0"/>
              </a:spcAft>
              <a:buSzPts val="2400"/>
              <a:buNone/>
              <a:defRPr sz="2400"/>
            </a:lvl7pPr>
            <a:lvl8pPr algn="l" lvl="7">
              <a:lnSpc>
                <a:spcPct val="100000"/>
              </a:lnSpc>
              <a:spcBef>
                <a:spcPts val="0"/>
              </a:spcBef>
              <a:spcAft>
                <a:spcPts val="0"/>
              </a:spcAft>
              <a:buSzPts val="2400"/>
              <a:buNone/>
              <a:defRPr sz="2400"/>
            </a:lvl8pPr>
            <a:lvl9pPr algn="l" lvl="8">
              <a:lnSpc>
                <a:spcPct val="100000"/>
              </a:lnSpc>
              <a:spcBef>
                <a:spcPts val="0"/>
              </a:spcBef>
              <a:spcAft>
                <a:spcPts val="0"/>
              </a:spcAft>
              <a:buSzPts val="2400"/>
              <a:buNone/>
              <a:defRPr sz="2400"/>
            </a:lvl9pPr>
          </a:lstStyle>
          <a:p/>
        </p:txBody>
      </p:sp>
      <p:sp>
        <p:nvSpPr>
          <p:cNvPr id="1048583" name="Google Shape;30;p30"/>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793" lvl="0" marL="457189">
              <a:lnSpc>
                <a:spcPct val="115000"/>
              </a:lnSpc>
              <a:spcBef>
                <a:spcPts val="0"/>
              </a:spcBef>
              <a:spcAft>
                <a:spcPts val="0"/>
              </a:spcAft>
              <a:buSzPts val="1200"/>
              <a:buChar char="●"/>
              <a:defRPr sz="1200"/>
            </a:lvl1pPr>
            <a:lvl2pPr algn="l" indent="-304793" lvl="1" marL="914378">
              <a:lnSpc>
                <a:spcPct val="115000"/>
              </a:lnSpc>
              <a:spcBef>
                <a:spcPts val="1600"/>
              </a:spcBef>
              <a:spcAft>
                <a:spcPts val="0"/>
              </a:spcAft>
              <a:buSzPts val="1200"/>
              <a:buChar char="○"/>
              <a:defRPr sz="1200"/>
            </a:lvl2pPr>
            <a:lvl3pPr algn="l" indent="-304793" lvl="2" marL="1371566">
              <a:lnSpc>
                <a:spcPct val="115000"/>
              </a:lnSpc>
              <a:spcBef>
                <a:spcPts val="1600"/>
              </a:spcBef>
              <a:spcAft>
                <a:spcPts val="0"/>
              </a:spcAft>
              <a:buSzPts val="1200"/>
              <a:buChar char="■"/>
              <a:defRPr sz="1200"/>
            </a:lvl3pPr>
            <a:lvl4pPr algn="l" indent="-304793" lvl="3" marL="1828754">
              <a:lnSpc>
                <a:spcPct val="115000"/>
              </a:lnSpc>
              <a:spcBef>
                <a:spcPts val="1600"/>
              </a:spcBef>
              <a:spcAft>
                <a:spcPts val="0"/>
              </a:spcAft>
              <a:buSzPts val="1200"/>
              <a:buChar char="●"/>
              <a:defRPr sz="1200"/>
            </a:lvl4pPr>
            <a:lvl5pPr algn="l" indent="-304793" lvl="4" marL="2285943">
              <a:lnSpc>
                <a:spcPct val="115000"/>
              </a:lnSpc>
              <a:spcBef>
                <a:spcPts val="1600"/>
              </a:spcBef>
              <a:spcAft>
                <a:spcPts val="0"/>
              </a:spcAft>
              <a:buSzPts val="1200"/>
              <a:buChar char="○"/>
              <a:defRPr sz="1200"/>
            </a:lvl5pPr>
            <a:lvl6pPr algn="l" indent="-304793" lvl="5" marL="2743132">
              <a:lnSpc>
                <a:spcPct val="115000"/>
              </a:lnSpc>
              <a:spcBef>
                <a:spcPts val="1600"/>
              </a:spcBef>
              <a:spcAft>
                <a:spcPts val="0"/>
              </a:spcAft>
              <a:buSzPts val="1200"/>
              <a:buChar char="■"/>
              <a:defRPr sz="1200"/>
            </a:lvl6pPr>
            <a:lvl7pPr algn="l" indent="-304793" lvl="6" marL="3200320">
              <a:lnSpc>
                <a:spcPct val="115000"/>
              </a:lnSpc>
              <a:spcBef>
                <a:spcPts val="1600"/>
              </a:spcBef>
              <a:spcAft>
                <a:spcPts val="0"/>
              </a:spcAft>
              <a:buSzPts val="1200"/>
              <a:buChar char="●"/>
              <a:defRPr sz="1200"/>
            </a:lvl7pPr>
            <a:lvl8pPr algn="l" indent="-304793" lvl="7" marL="3657509">
              <a:lnSpc>
                <a:spcPct val="115000"/>
              </a:lnSpc>
              <a:spcBef>
                <a:spcPts val="1600"/>
              </a:spcBef>
              <a:spcAft>
                <a:spcPts val="0"/>
              </a:spcAft>
              <a:buSzPts val="1200"/>
              <a:buChar char="○"/>
              <a:defRPr sz="1200"/>
            </a:lvl8pPr>
            <a:lvl9pPr algn="l" indent="-304793" lvl="8" marL="4114697">
              <a:lnSpc>
                <a:spcPct val="115000"/>
              </a:lnSpc>
              <a:spcBef>
                <a:spcPts val="1600"/>
              </a:spcBef>
              <a:spcAft>
                <a:spcPts val="1600"/>
              </a:spcAft>
              <a:buSzPts val="1200"/>
              <a:buChar char="■"/>
              <a:defRPr sz="1200"/>
            </a:lvl9pPr>
          </a:lstStyle>
          <a:p/>
        </p:txBody>
      </p:sp>
      <p:sp>
        <p:nvSpPr>
          <p:cNvPr id="1048584" name="Google Shape;31;p30"/>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76" name="Shape 20"/>
        <p:cNvGrpSpPr/>
        <p:nvPr/>
      </p:nvGrpSpPr>
      <p:grpSpPr>
        <a:xfrm>
          <a:off x="0" y="0"/>
          <a:ext cx="0" cy="0"/>
          <a:chOff x="0" y="0"/>
          <a:chExt cx="0" cy="0"/>
        </a:xfrm>
      </p:grpSpPr>
      <p:sp>
        <p:nvSpPr>
          <p:cNvPr id="1048685" name="Google Shape;21;p28"/>
          <p:cNvSpPr txBox="1">
            <a:spLocks noGrp="1"/>
          </p:cNvSpPr>
          <p:nvPr>
            <p:ph type="title"/>
          </p:nvPr>
        </p:nvSpPr>
        <p:spPr>
          <a:xfrm>
            <a:off x="311700" y="445025"/>
            <a:ext cx="8520600" cy="5727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2800"/>
              <a:buNone/>
            </a:lvl1pPr>
            <a:lvl2pPr algn="l" lvl="1">
              <a:lnSpc>
                <a:spcPct val="100000"/>
              </a:lnSpc>
              <a:spcBef>
                <a:spcPts val="0"/>
              </a:spcBef>
              <a:spcAft>
                <a:spcPts val="0"/>
              </a:spcAft>
              <a:buSzPts val="2800"/>
              <a:buNone/>
            </a:lvl2pPr>
            <a:lvl3pPr algn="l" lvl="2">
              <a:lnSpc>
                <a:spcPct val="100000"/>
              </a:lnSpc>
              <a:spcBef>
                <a:spcPts val="0"/>
              </a:spcBef>
              <a:spcAft>
                <a:spcPts val="0"/>
              </a:spcAft>
              <a:buSzPts val="2800"/>
              <a:buNone/>
            </a:lvl3pPr>
            <a:lvl4pPr algn="l" lvl="3">
              <a:lnSpc>
                <a:spcPct val="100000"/>
              </a:lnSpc>
              <a:spcBef>
                <a:spcPts val="0"/>
              </a:spcBef>
              <a:spcAft>
                <a:spcPts val="0"/>
              </a:spcAft>
              <a:buSzPts val="2800"/>
              <a:buNone/>
            </a:lvl4pPr>
            <a:lvl5pPr algn="l" lvl="4">
              <a:lnSpc>
                <a:spcPct val="100000"/>
              </a:lnSpc>
              <a:spcBef>
                <a:spcPts val="0"/>
              </a:spcBef>
              <a:spcAft>
                <a:spcPts val="0"/>
              </a:spcAft>
              <a:buSzPts val="2800"/>
              <a:buNone/>
            </a:lvl5pPr>
            <a:lvl6pPr algn="l" lvl="5">
              <a:lnSpc>
                <a:spcPct val="100000"/>
              </a:lnSpc>
              <a:spcBef>
                <a:spcPts val="0"/>
              </a:spcBef>
              <a:spcAft>
                <a:spcPts val="0"/>
              </a:spcAft>
              <a:buSzPts val="2800"/>
              <a:buNone/>
            </a:lvl6pPr>
            <a:lvl7pPr algn="l" lvl="6">
              <a:lnSpc>
                <a:spcPct val="100000"/>
              </a:lnSpc>
              <a:spcBef>
                <a:spcPts val="0"/>
              </a:spcBef>
              <a:spcAft>
                <a:spcPts val="0"/>
              </a:spcAft>
              <a:buSzPts val="2800"/>
              <a:buNone/>
            </a:lvl7pPr>
            <a:lvl8pPr algn="l" lvl="7">
              <a:lnSpc>
                <a:spcPct val="100000"/>
              </a:lnSpc>
              <a:spcBef>
                <a:spcPts val="0"/>
              </a:spcBef>
              <a:spcAft>
                <a:spcPts val="0"/>
              </a:spcAft>
              <a:buSzPts val="2800"/>
              <a:buNone/>
            </a:lvl8pPr>
            <a:lvl9pPr algn="l" lvl="8">
              <a:lnSpc>
                <a:spcPct val="100000"/>
              </a:lnSpc>
              <a:spcBef>
                <a:spcPts val="0"/>
              </a:spcBef>
              <a:spcAft>
                <a:spcPts val="0"/>
              </a:spcAft>
              <a:buSzPts val="2800"/>
              <a:buNone/>
            </a:lvl9pPr>
          </a:lstStyle>
          <a:p/>
        </p:txBody>
      </p:sp>
      <p:sp>
        <p:nvSpPr>
          <p:cNvPr id="1048686" name="Google Shape;22;p28"/>
          <p:cNvSpPr txBox="1">
            <a:spLocks noGrp="1"/>
          </p:cNvSpPr>
          <p:nvPr>
            <p:ph type="body" idx="1"/>
          </p:nvPr>
        </p:nvSpPr>
        <p:spPr>
          <a:xfrm>
            <a:off x="3117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87" name="Google Shape;23;p28"/>
          <p:cNvSpPr txBox="1">
            <a:spLocks noGrp="1"/>
          </p:cNvSpPr>
          <p:nvPr>
            <p:ph type="body" idx="2"/>
          </p:nvPr>
        </p:nvSpPr>
        <p:spPr>
          <a:xfrm>
            <a:off x="48324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88" name="Google Shape;24;p28"/>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77" name="Shape 28"/>
        <p:cNvGrpSpPr/>
        <p:nvPr/>
      </p:nvGrpSpPr>
      <p:grpSpPr>
        <a:xfrm>
          <a:off x="0" y="0"/>
          <a:ext cx="0" cy="0"/>
          <a:chOff x="0" y="0"/>
          <a:chExt cx="0" cy="0"/>
        </a:xfrm>
      </p:grpSpPr>
      <p:sp>
        <p:nvSpPr>
          <p:cNvPr id="1048689" name="Google Shape;29;p30"/>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a:lnSpc>
                <a:spcPct val="100000"/>
              </a:lnSpc>
              <a:spcBef>
                <a:spcPts val="0"/>
              </a:spcBef>
              <a:spcAft>
                <a:spcPts val="0"/>
              </a:spcAft>
              <a:buSzPts val="2400"/>
              <a:buNone/>
              <a:defRPr sz="2400"/>
            </a:lvl1pPr>
            <a:lvl2pPr algn="l" lvl="1">
              <a:lnSpc>
                <a:spcPct val="100000"/>
              </a:lnSpc>
              <a:spcBef>
                <a:spcPts val="0"/>
              </a:spcBef>
              <a:spcAft>
                <a:spcPts val="0"/>
              </a:spcAft>
              <a:buSzPts val="2400"/>
              <a:buNone/>
              <a:defRPr sz="2400"/>
            </a:lvl2pPr>
            <a:lvl3pPr algn="l" lvl="2">
              <a:lnSpc>
                <a:spcPct val="100000"/>
              </a:lnSpc>
              <a:spcBef>
                <a:spcPts val="0"/>
              </a:spcBef>
              <a:spcAft>
                <a:spcPts val="0"/>
              </a:spcAft>
              <a:buSzPts val="2400"/>
              <a:buNone/>
              <a:defRPr sz="2400"/>
            </a:lvl3pPr>
            <a:lvl4pPr algn="l" lvl="3">
              <a:lnSpc>
                <a:spcPct val="100000"/>
              </a:lnSpc>
              <a:spcBef>
                <a:spcPts val="0"/>
              </a:spcBef>
              <a:spcAft>
                <a:spcPts val="0"/>
              </a:spcAft>
              <a:buSzPts val="2400"/>
              <a:buNone/>
              <a:defRPr sz="2400"/>
            </a:lvl4pPr>
            <a:lvl5pPr algn="l" lvl="4">
              <a:lnSpc>
                <a:spcPct val="100000"/>
              </a:lnSpc>
              <a:spcBef>
                <a:spcPts val="0"/>
              </a:spcBef>
              <a:spcAft>
                <a:spcPts val="0"/>
              </a:spcAft>
              <a:buSzPts val="2400"/>
              <a:buNone/>
              <a:defRPr sz="2400"/>
            </a:lvl5pPr>
            <a:lvl6pPr algn="l" lvl="5">
              <a:lnSpc>
                <a:spcPct val="100000"/>
              </a:lnSpc>
              <a:spcBef>
                <a:spcPts val="0"/>
              </a:spcBef>
              <a:spcAft>
                <a:spcPts val="0"/>
              </a:spcAft>
              <a:buSzPts val="2400"/>
              <a:buNone/>
              <a:defRPr sz="2400"/>
            </a:lvl6pPr>
            <a:lvl7pPr algn="l" lvl="6">
              <a:lnSpc>
                <a:spcPct val="100000"/>
              </a:lnSpc>
              <a:spcBef>
                <a:spcPts val="0"/>
              </a:spcBef>
              <a:spcAft>
                <a:spcPts val="0"/>
              </a:spcAft>
              <a:buSzPts val="2400"/>
              <a:buNone/>
              <a:defRPr sz="2400"/>
            </a:lvl7pPr>
            <a:lvl8pPr algn="l" lvl="7">
              <a:lnSpc>
                <a:spcPct val="100000"/>
              </a:lnSpc>
              <a:spcBef>
                <a:spcPts val="0"/>
              </a:spcBef>
              <a:spcAft>
                <a:spcPts val="0"/>
              </a:spcAft>
              <a:buSzPts val="2400"/>
              <a:buNone/>
              <a:defRPr sz="2400"/>
            </a:lvl8pPr>
            <a:lvl9pPr algn="l" lvl="8">
              <a:lnSpc>
                <a:spcPct val="100000"/>
              </a:lnSpc>
              <a:spcBef>
                <a:spcPts val="0"/>
              </a:spcBef>
              <a:spcAft>
                <a:spcPts val="0"/>
              </a:spcAft>
              <a:buSzPts val="2400"/>
              <a:buNone/>
              <a:defRPr sz="2400"/>
            </a:lvl9pPr>
          </a:lstStyle>
          <a:p/>
        </p:txBody>
      </p:sp>
      <p:sp>
        <p:nvSpPr>
          <p:cNvPr id="1048690" name="Google Shape;30;p30"/>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800" lvl="0" marL="457200">
              <a:lnSpc>
                <a:spcPct val="115000"/>
              </a:lnSpc>
              <a:spcBef>
                <a:spcPts val="0"/>
              </a:spcBef>
              <a:spcAft>
                <a:spcPts val="0"/>
              </a:spcAft>
              <a:buSzPts val="1200"/>
              <a:buChar char="●"/>
              <a:defRPr sz="12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91" name="Google Shape;31;p30"/>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78" name="Shape 32"/>
        <p:cNvGrpSpPr/>
        <p:nvPr/>
      </p:nvGrpSpPr>
      <p:grpSpPr>
        <a:xfrm>
          <a:off x="0" y="0"/>
          <a:ext cx="0" cy="0"/>
          <a:chOff x="0" y="0"/>
          <a:chExt cx="0" cy="0"/>
        </a:xfrm>
      </p:grpSpPr>
      <p:sp>
        <p:nvSpPr>
          <p:cNvPr id="1048692" name="Google Shape;33;p31"/>
          <p:cNvSpPr txBox="1">
            <a:spLocks noGrp="1"/>
          </p:cNvSpPr>
          <p:nvPr>
            <p:ph type="title"/>
          </p:nvPr>
        </p:nvSpPr>
        <p:spPr>
          <a:xfrm>
            <a:off x="490250" y="450150"/>
            <a:ext cx="6367800" cy="4090800"/>
          </a:xfrm>
          <a:prstGeom prst="rect"/>
          <a:noFill/>
          <a:ln>
            <a:noFill/>
          </a:ln>
        </p:spPr>
        <p:txBody>
          <a:bodyPr anchor="ctr" anchorCtr="0" bIns="91425" lIns="91425" rIns="91425" spcFirstLastPara="1" tIns="91425" wrap="square">
            <a:noAutofit/>
          </a:bodyPr>
          <a:lstStyle>
            <a:lvl1pPr algn="l" lvl="0">
              <a:lnSpc>
                <a:spcPct val="100000"/>
              </a:lnSpc>
              <a:spcBef>
                <a:spcPts val="0"/>
              </a:spcBef>
              <a:spcAft>
                <a:spcPts val="0"/>
              </a:spcAft>
              <a:buSzPts val="4800"/>
              <a:buNone/>
              <a:defRPr sz="4800"/>
            </a:lvl1pPr>
            <a:lvl2pPr algn="l" lvl="1">
              <a:lnSpc>
                <a:spcPct val="100000"/>
              </a:lnSpc>
              <a:spcBef>
                <a:spcPts val="0"/>
              </a:spcBef>
              <a:spcAft>
                <a:spcPts val="0"/>
              </a:spcAft>
              <a:buSzPts val="4800"/>
              <a:buNone/>
              <a:defRPr sz="4800"/>
            </a:lvl2pPr>
            <a:lvl3pPr algn="l" lvl="2">
              <a:lnSpc>
                <a:spcPct val="100000"/>
              </a:lnSpc>
              <a:spcBef>
                <a:spcPts val="0"/>
              </a:spcBef>
              <a:spcAft>
                <a:spcPts val="0"/>
              </a:spcAft>
              <a:buSzPts val="4800"/>
              <a:buNone/>
              <a:defRPr sz="4800"/>
            </a:lvl3pPr>
            <a:lvl4pPr algn="l" lvl="3">
              <a:lnSpc>
                <a:spcPct val="100000"/>
              </a:lnSpc>
              <a:spcBef>
                <a:spcPts val="0"/>
              </a:spcBef>
              <a:spcAft>
                <a:spcPts val="0"/>
              </a:spcAft>
              <a:buSzPts val="4800"/>
              <a:buNone/>
              <a:defRPr sz="4800"/>
            </a:lvl4pPr>
            <a:lvl5pPr algn="l" lvl="4">
              <a:lnSpc>
                <a:spcPct val="100000"/>
              </a:lnSpc>
              <a:spcBef>
                <a:spcPts val="0"/>
              </a:spcBef>
              <a:spcAft>
                <a:spcPts val="0"/>
              </a:spcAft>
              <a:buSzPts val="4800"/>
              <a:buNone/>
              <a:defRPr sz="4800"/>
            </a:lvl5pPr>
            <a:lvl6pPr algn="l" lvl="5">
              <a:lnSpc>
                <a:spcPct val="100000"/>
              </a:lnSpc>
              <a:spcBef>
                <a:spcPts val="0"/>
              </a:spcBef>
              <a:spcAft>
                <a:spcPts val="0"/>
              </a:spcAft>
              <a:buSzPts val="4800"/>
              <a:buNone/>
              <a:defRPr sz="4800"/>
            </a:lvl6pPr>
            <a:lvl7pPr algn="l" lvl="6">
              <a:lnSpc>
                <a:spcPct val="100000"/>
              </a:lnSpc>
              <a:spcBef>
                <a:spcPts val="0"/>
              </a:spcBef>
              <a:spcAft>
                <a:spcPts val="0"/>
              </a:spcAft>
              <a:buSzPts val="4800"/>
              <a:buNone/>
              <a:defRPr sz="4800"/>
            </a:lvl7pPr>
            <a:lvl8pPr algn="l" lvl="7">
              <a:lnSpc>
                <a:spcPct val="100000"/>
              </a:lnSpc>
              <a:spcBef>
                <a:spcPts val="0"/>
              </a:spcBef>
              <a:spcAft>
                <a:spcPts val="0"/>
              </a:spcAft>
              <a:buSzPts val="4800"/>
              <a:buNone/>
              <a:defRPr sz="4800"/>
            </a:lvl8pPr>
            <a:lvl9pPr algn="l" lvl="8">
              <a:lnSpc>
                <a:spcPct val="100000"/>
              </a:lnSpc>
              <a:spcBef>
                <a:spcPts val="0"/>
              </a:spcBef>
              <a:spcAft>
                <a:spcPts val="0"/>
              </a:spcAft>
              <a:buSzPts val="4800"/>
              <a:buNone/>
              <a:defRPr sz="4800"/>
            </a:lvl9pPr>
          </a:lstStyle>
          <a:p/>
        </p:txBody>
      </p:sp>
      <p:sp>
        <p:nvSpPr>
          <p:cNvPr id="1048693" name="Google Shape;34;p31"/>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75" name="Shape 35"/>
        <p:cNvGrpSpPr/>
        <p:nvPr/>
      </p:nvGrpSpPr>
      <p:grpSpPr>
        <a:xfrm>
          <a:off x="0" y="0"/>
          <a:ext cx="0" cy="0"/>
          <a:chOff x="0" y="0"/>
          <a:chExt cx="0" cy="0"/>
        </a:xfrm>
      </p:grpSpPr>
      <p:sp>
        <p:nvSpPr>
          <p:cNvPr id="1048680" name="Google Shape;36;p32"/>
          <p:cNvSpPr/>
          <p:nvPr/>
        </p:nvSpPr>
        <p:spPr>
          <a:xfrm>
            <a:off x="4572000" y="-125"/>
            <a:ext cx="4572000" cy="5143500"/>
          </a:xfrm>
          <a:prstGeom prst="rect"/>
          <a:solidFill>
            <a:schemeClr val="lt2"/>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sp>
        <p:nvSpPr>
          <p:cNvPr id="1048681" name="Google Shape;37;p32"/>
          <p:cNvSpPr txBox="1">
            <a:spLocks noGrp="1"/>
          </p:cNvSpPr>
          <p:nvPr>
            <p:ph type="title"/>
          </p:nvPr>
        </p:nvSpPr>
        <p:spPr>
          <a:xfrm>
            <a:off x="265500" y="1233175"/>
            <a:ext cx="4045200" cy="1482300"/>
          </a:xfrm>
          <a:prstGeom prst="rect"/>
          <a:noFill/>
          <a:ln>
            <a:noFill/>
          </a:ln>
        </p:spPr>
        <p:txBody>
          <a:bodyPr anchor="b" anchorCtr="0" bIns="91425" lIns="91425" rIns="91425" spcFirstLastPara="1" tIns="91425" wrap="square">
            <a:noAutofit/>
          </a:bodyPr>
          <a:lstStyle>
            <a:lvl1pPr algn="ctr" lvl="0">
              <a:lnSpc>
                <a:spcPct val="100000"/>
              </a:lnSpc>
              <a:spcBef>
                <a:spcPts val="0"/>
              </a:spcBef>
              <a:spcAft>
                <a:spcPts val="0"/>
              </a:spcAft>
              <a:buSzPts val="4200"/>
              <a:buNone/>
              <a:defRPr sz="4200"/>
            </a:lvl1pPr>
            <a:lvl2pPr algn="ctr" lvl="1">
              <a:lnSpc>
                <a:spcPct val="100000"/>
              </a:lnSpc>
              <a:spcBef>
                <a:spcPts val="0"/>
              </a:spcBef>
              <a:spcAft>
                <a:spcPts val="0"/>
              </a:spcAft>
              <a:buSzPts val="4200"/>
              <a:buNone/>
              <a:defRPr sz="4200"/>
            </a:lvl2pPr>
            <a:lvl3pPr algn="ctr" lvl="2">
              <a:lnSpc>
                <a:spcPct val="100000"/>
              </a:lnSpc>
              <a:spcBef>
                <a:spcPts val="0"/>
              </a:spcBef>
              <a:spcAft>
                <a:spcPts val="0"/>
              </a:spcAft>
              <a:buSzPts val="4200"/>
              <a:buNone/>
              <a:defRPr sz="4200"/>
            </a:lvl3pPr>
            <a:lvl4pPr algn="ctr" lvl="3">
              <a:lnSpc>
                <a:spcPct val="100000"/>
              </a:lnSpc>
              <a:spcBef>
                <a:spcPts val="0"/>
              </a:spcBef>
              <a:spcAft>
                <a:spcPts val="0"/>
              </a:spcAft>
              <a:buSzPts val="4200"/>
              <a:buNone/>
              <a:defRPr sz="4200"/>
            </a:lvl4pPr>
            <a:lvl5pPr algn="ctr" lvl="4">
              <a:lnSpc>
                <a:spcPct val="100000"/>
              </a:lnSpc>
              <a:spcBef>
                <a:spcPts val="0"/>
              </a:spcBef>
              <a:spcAft>
                <a:spcPts val="0"/>
              </a:spcAft>
              <a:buSzPts val="4200"/>
              <a:buNone/>
              <a:defRPr sz="4200"/>
            </a:lvl5pPr>
            <a:lvl6pPr algn="ctr" lvl="5">
              <a:lnSpc>
                <a:spcPct val="100000"/>
              </a:lnSpc>
              <a:spcBef>
                <a:spcPts val="0"/>
              </a:spcBef>
              <a:spcAft>
                <a:spcPts val="0"/>
              </a:spcAft>
              <a:buSzPts val="4200"/>
              <a:buNone/>
              <a:defRPr sz="4200"/>
            </a:lvl6pPr>
            <a:lvl7pPr algn="ctr" lvl="6">
              <a:lnSpc>
                <a:spcPct val="100000"/>
              </a:lnSpc>
              <a:spcBef>
                <a:spcPts val="0"/>
              </a:spcBef>
              <a:spcAft>
                <a:spcPts val="0"/>
              </a:spcAft>
              <a:buSzPts val="4200"/>
              <a:buNone/>
              <a:defRPr sz="4200"/>
            </a:lvl7pPr>
            <a:lvl8pPr algn="ctr" lvl="7">
              <a:lnSpc>
                <a:spcPct val="100000"/>
              </a:lnSpc>
              <a:spcBef>
                <a:spcPts val="0"/>
              </a:spcBef>
              <a:spcAft>
                <a:spcPts val="0"/>
              </a:spcAft>
              <a:buSzPts val="4200"/>
              <a:buNone/>
              <a:defRPr sz="4200"/>
            </a:lvl8pPr>
            <a:lvl9pPr algn="ctr" lvl="8">
              <a:lnSpc>
                <a:spcPct val="100000"/>
              </a:lnSpc>
              <a:spcBef>
                <a:spcPts val="0"/>
              </a:spcBef>
              <a:spcAft>
                <a:spcPts val="0"/>
              </a:spcAft>
              <a:buSzPts val="4200"/>
              <a:buNone/>
              <a:defRPr sz="4200"/>
            </a:lvl9pPr>
          </a:lstStyle>
          <a:p/>
        </p:txBody>
      </p:sp>
      <p:sp>
        <p:nvSpPr>
          <p:cNvPr id="1048682" name="Google Shape;38;p32"/>
          <p:cNvSpPr txBox="1">
            <a:spLocks noGrp="1"/>
          </p:cNvSpPr>
          <p:nvPr>
            <p:ph type="subTitle" idx="1"/>
          </p:nvPr>
        </p:nvSpPr>
        <p:spPr>
          <a:xfrm>
            <a:off x="265500" y="2803075"/>
            <a:ext cx="4045200" cy="1235100"/>
          </a:xfrm>
          <a:prstGeom prst="rect"/>
          <a:noFill/>
          <a:ln>
            <a:noFill/>
          </a:ln>
        </p:spPr>
        <p:txBody>
          <a:bodyPr anchor="t" anchorCtr="0" bIns="91425" lIns="91425" rIns="91425" spcFirstLastPara="1" tIns="91425" wrap="square">
            <a:noAutofit/>
          </a:bodyPr>
          <a:lstStyle>
            <a:lvl1pPr algn="ctr" lvl="0">
              <a:lnSpc>
                <a:spcPct val="100000"/>
              </a:lnSpc>
              <a:spcBef>
                <a:spcPts val="0"/>
              </a:spcBef>
              <a:spcAft>
                <a:spcPts val="0"/>
              </a:spcAft>
              <a:buSzPts val="2100"/>
              <a:buNone/>
              <a:defRPr sz="2100"/>
            </a:lvl1pPr>
            <a:lvl2pPr algn="ctr" lvl="1">
              <a:lnSpc>
                <a:spcPct val="100000"/>
              </a:lnSpc>
              <a:spcBef>
                <a:spcPts val="0"/>
              </a:spcBef>
              <a:spcAft>
                <a:spcPts val="0"/>
              </a:spcAft>
              <a:buSzPts val="2100"/>
              <a:buNone/>
              <a:defRPr sz="2100"/>
            </a:lvl2pPr>
            <a:lvl3pPr algn="ctr" lvl="2">
              <a:lnSpc>
                <a:spcPct val="100000"/>
              </a:lnSpc>
              <a:spcBef>
                <a:spcPts val="0"/>
              </a:spcBef>
              <a:spcAft>
                <a:spcPts val="0"/>
              </a:spcAft>
              <a:buSzPts val="2100"/>
              <a:buNone/>
              <a:defRPr sz="2100"/>
            </a:lvl3pPr>
            <a:lvl4pPr algn="ctr" lvl="3">
              <a:lnSpc>
                <a:spcPct val="100000"/>
              </a:lnSpc>
              <a:spcBef>
                <a:spcPts val="0"/>
              </a:spcBef>
              <a:spcAft>
                <a:spcPts val="0"/>
              </a:spcAft>
              <a:buSzPts val="2100"/>
              <a:buNone/>
              <a:defRPr sz="2100"/>
            </a:lvl4pPr>
            <a:lvl5pPr algn="ctr" lvl="4">
              <a:lnSpc>
                <a:spcPct val="100000"/>
              </a:lnSpc>
              <a:spcBef>
                <a:spcPts val="0"/>
              </a:spcBef>
              <a:spcAft>
                <a:spcPts val="0"/>
              </a:spcAft>
              <a:buSzPts val="2100"/>
              <a:buNone/>
              <a:defRPr sz="2100"/>
            </a:lvl5pPr>
            <a:lvl6pPr algn="ctr" lvl="5">
              <a:lnSpc>
                <a:spcPct val="100000"/>
              </a:lnSpc>
              <a:spcBef>
                <a:spcPts val="0"/>
              </a:spcBef>
              <a:spcAft>
                <a:spcPts val="0"/>
              </a:spcAft>
              <a:buSzPts val="2100"/>
              <a:buNone/>
              <a:defRPr sz="2100"/>
            </a:lvl6pPr>
            <a:lvl7pPr algn="ctr" lvl="6">
              <a:lnSpc>
                <a:spcPct val="100000"/>
              </a:lnSpc>
              <a:spcBef>
                <a:spcPts val="0"/>
              </a:spcBef>
              <a:spcAft>
                <a:spcPts val="0"/>
              </a:spcAft>
              <a:buSzPts val="2100"/>
              <a:buNone/>
              <a:defRPr sz="2100"/>
            </a:lvl7pPr>
            <a:lvl8pPr algn="ctr" lvl="7">
              <a:lnSpc>
                <a:spcPct val="100000"/>
              </a:lnSpc>
              <a:spcBef>
                <a:spcPts val="0"/>
              </a:spcBef>
              <a:spcAft>
                <a:spcPts val="0"/>
              </a:spcAft>
              <a:buSzPts val="2100"/>
              <a:buNone/>
              <a:defRPr sz="2100"/>
            </a:lvl8pPr>
            <a:lvl9pPr algn="ctr" lvl="8">
              <a:lnSpc>
                <a:spcPct val="100000"/>
              </a:lnSpc>
              <a:spcBef>
                <a:spcPts val="0"/>
              </a:spcBef>
              <a:spcAft>
                <a:spcPts val="0"/>
              </a:spcAft>
              <a:buSzPts val="2100"/>
              <a:buNone/>
              <a:defRPr sz="2100"/>
            </a:lvl9pPr>
          </a:lstStyle>
          <a:p/>
        </p:txBody>
      </p:sp>
      <p:sp>
        <p:nvSpPr>
          <p:cNvPr id="1048683" name="Google Shape;39;p32"/>
          <p:cNvSpPr txBox="1">
            <a:spLocks noGrp="1"/>
          </p:cNvSpPr>
          <p:nvPr>
            <p:ph type="body" idx="2"/>
          </p:nvPr>
        </p:nvSpPr>
        <p:spPr>
          <a:xfrm>
            <a:off x="4939500" y="724075"/>
            <a:ext cx="3837000" cy="3695100"/>
          </a:xfrm>
          <a:prstGeom prst="rect"/>
          <a:noFill/>
          <a:ln>
            <a:noFill/>
          </a:ln>
        </p:spPr>
        <p:txBody>
          <a:bodyPr anchor="ctr" anchorCtr="0" bIns="91425" lIns="91425" rIns="91425" spcFirstLastPara="1" tIns="91425" wrap="square">
            <a:noAutofit/>
          </a:bodyPr>
          <a:lstStyle>
            <a:lvl1pPr algn="l" indent="-342892" lvl="0" marL="457189">
              <a:lnSpc>
                <a:spcPct val="115000"/>
              </a:lnSpc>
              <a:spcBef>
                <a:spcPts val="0"/>
              </a:spcBef>
              <a:spcAft>
                <a:spcPts val="0"/>
              </a:spcAft>
              <a:buSzPts val="1800"/>
              <a:buChar char="●"/>
            </a:lvl1pPr>
            <a:lvl2pPr algn="l" indent="-317492" lvl="1" marL="914378">
              <a:lnSpc>
                <a:spcPct val="115000"/>
              </a:lnSpc>
              <a:spcBef>
                <a:spcPts val="1600"/>
              </a:spcBef>
              <a:spcAft>
                <a:spcPts val="0"/>
              </a:spcAft>
              <a:buSzPts val="1400"/>
              <a:buChar char="○"/>
            </a:lvl2pPr>
            <a:lvl3pPr algn="l" indent="-317492" lvl="2" marL="1371566">
              <a:lnSpc>
                <a:spcPct val="115000"/>
              </a:lnSpc>
              <a:spcBef>
                <a:spcPts val="1600"/>
              </a:spcBef>
              <a:spcAft>
                <a:spcPts val="0"/>
              </a:spcAft>
              <a:buSzPts val="1400"/>
              <a:buChar char="■"/>
            </a:lvl3pPr>
            <a:lvl4pPr algn="l" indent="-317492" lvl="3" marL="1828754">
              <a:lnSpc>
                <a:spcPct val="115000"/>
              </a:lnSpc>
              <a:spcBef>
                <a:spcPts val="1600"/>
              </a:spcBef>
              <a:spcAft>
                <a:spcPts val="0"/>
              </a:spcAft>
              <a:buSzPts val="1400"/>
              <a:buChar char="●"/>
            </a:lvl4pPr>
            <a:lvl5pPr algn="l" indent="-317492" lvl="4" marL="2285943">
              <a:lnSpc>
                <a:spcPct val="115000"/>
              </a:lnSpc>
              <a:spcBef>
                <a:spcPts val="1600"/>
              </a:spcBef>
              <a:spcAft>
                <a:spcPts val="0"/>
              </a:spcAft>
              <a:buSzPts val="1400"/>
              <a:buChar char="○"/>
            </a:lvl5pPr>
            <a:lvl6pPr algn="l" indent="-317492" lvl="5" marL="2743132">
              <a:lnSpc>
                <a:spcPct val="115000"/>
              </a:lnSpc>
              <a:spcBef>
                <a:spcPts val="1600"/>
              </a:spcBef>
              <a:spcAft>
                <a:spcPts val="0"/>
              </a:spcAft>
              <a:buSzPts val="1400"/>
              <a:buChar char="■"/>
            </a:lvl6pPr>
            <a:lvl7pPr algn="l" indent="-317492" lvl="6" marL="3200320">
              <a:lnSpc>
                <a:spcPct val="115000"/>
              </a:lnSpc>
              <a:spcBef>
                <a:spcPts val="1600"/>
              </a:spcBef>
              <a:spcAft>
                <a:spcPts val="0"/>
              </a:spcAft>
              <a:buSzPts val="1400"/>
              <a:buChar char="●"/>
            </a:lvl7pPr>
            <a:lvl8pPr algn="l" indent="-317492" lvl="7" marL="3657509">
              <a:lnSpc>
                <a:spcPct val="115000"/>
              </a:lnSpc>
              <a:spcBef>
                <a:spcPts val="1600"/>
              </a:spcBef>
              <a:spcAft>
                <a:spcPts val="0"/>
              </a:spcAft>
              <a:buSzPts val="1400"/>
              <a:buChar char="○"/>
            </a:lvl8pPr>
            <a:lvl9pPr algn="l" indent="-317492" lvl="8" marL="4114697">
              <a:lnSpc>
                <a:spcPct val="115000"/>
              </a:lnSpc>
              <a:spcBef>
                <a:spcPts val="1600"/>
              </a:spcBef>
              <a:spcAft>
                <a:spcPts val="1600"/>
              </a:spcAft>
              <a:buSzPts val="1400"/>
              <a:buChar char="■"/>
            </a:lvl9pPr>
          </a:lstStyle>
          <a:p/>
        </p:txBody>
      </p:sp>
      <p:sp>
        <p:nvSpPr>
          <p:cNvPr id="1048684" name="Google Shape;40;p32"/>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79" name="Shape 41"/>
        <p:cNvGrpSpPr/>
        <p:nvPr/>
      </p:nvGrpSpPr>
      <p:grpSpPr>
        <a:xfrm>
          <a:off x="0" y="0"/>
          <a:ext cx="0" cy="0"/>
          <a:chOff x="0" y="0"/>
          <a:chExt cx="0" cy="0"/>
        </a:xfrm>
      </p:grpSpPr>
      <p:sp>
        <p:nvSpPr>
          <p:cNvPr id="1048694" name="Google Shape;42;p33"/>
          <p:cNvSpPr txBox="1">
            <a:spLocks noGrp="1"/>
          </p:cNvSpPr>
          <p:nvPr>
            <p:ph type="body" idx="1"/>
          </p:nvPr>
        </p:nvSpPr>
        <p:spPr>
          <a:xfrm>
            <a:off x="311700" y="4230575"/>
            <a:ext cx="5998800" cy="605100"/>
          </a:xfrm>
          <a:prstGeom prst="rect"/>
          <a:noFill/>
          <a:ln>
            <a:noFill/>
          </a:ln>
        </p:spPr>
        <p:txBody>
          <a:bodyPr anchor="ctr" anchorCtr="0" bIns="91425" lIns="91425" rIns="91425" spcFirstLastPara="1" tIns="91425" wrap="square">
            <a:noAutofit/>
          </a:bodyPr>
          <a:lstStyle>
            <a:lvl1pPr algn="l" indent="-228594" lvl="0" marL="457189">
              <a:lnSpc>
                <a:spcPct val="100000"/>
              </a:lnSpc>
              <a:spcBef>
                <a:spcPts val="0"/>
              </a:spcBef>
              <a:spcAft>
                <a:spcPts val="0"/>
              </a:spcAft>
              <a:buSzPts val="1800"/>
              <a:buNone/>
            </a:lvl1pPr>
          </a:lstStyle>
          <a:p/>
        </p:txBody>
      </p:sp>
      <p:sp>
        <p:nvSpPr>
          <p:cNvPr id="1048695" name="Google Shape;43;p33"/>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80" name="Shape 48"/>
        <p:cNvGrpSpPr/>
        <p:nvPr/>
      </p:nvGrpSpPr>
      <p:grpSpPr>
        <a:xfrm>
          <a:off x="0" y="0"/>
          <a:ext cx="0" cy="0"/>
          <a:chOff x="0" y="0"/>
          <a:chExt cx="0" cy="0"/>
        </a:xfrm>
      </p:grpSpPr>
      <p:sp>
        <p:nvSpPr>
          <p:cNvPr id="1048696" name="Google Shape;49;p35"/>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34" name=""/>
        <p:cNvGrpSpPr/>
        <p:nvPr/>
      </p:nvGrpSpPr>
      <p:grpSpPr>
        <a:xfrm>
          <a:off x="0" y="0"/>
          <a:ext cx="0" cy="0"/>
          <a:chOff x="0" y="0"/>
          <a:chExt cx="0" cy="0"/>
        </a:xfrm>
      </p:grpSpPr>
      <p:sp>
        <p:nvSpPr>
          <p:cNvPr id="1048587" name="PlaceHolder 1"/>
          <p:cNvSpPr>
            <a:spLocks noGrp="1"/>
          </p:cNvSpPr>
          <p:nvPr>
            <p:ph type="title"/>
          </p:nvPr>
        </p:nvSpPr>
        <p:spPr>
          <a:xfrm>
            <a:off x="628560" y="273780"/>
            <a:ext cx="7886430" cy="993870"/>
          </a:xfrm>
          <a:prstGeom prst="rect"/>
        </p:spPr>
        <p:txBody>
          <a:bodyPr anchor="ctr" bIns="0" lIns="0" rIns="0" tIns="0">
            <a:noAutofit/>
          </a:bodyPr>
          <a:p>
            <a:endParaRPr b="0" sz="1350" lang="en-US" spc="-1" strike="noStrike">
              <a:solidFill>
                <a:srgbClr val="000000"/>
              </a:solidFill>
              <a:latin typeface="Calibri"/>
            </a:endParaRPr>
          </a:p>
        </p:txBody>
      </p:sp>
      <p:sp>
        <p:nvSpPr>
          <p:cNvPr id="1048588" name="PlaceHolder 2"/>
          <p:cNvSpPr>
            <a:spLocks noGrp="1"/>
          </p:cNvSpPr>
          <p:nvPr>
            <p:ph type="subTitle"/>
          </p:nvPr>
        </p:nvSpPr>
        <p:spPr>
          <a:xfrm>
            <a:off x="457110" y="1203390"/>
            <a:ext cx="8229330" cy="2982960"/>
          </a:xfrm>
          <a:prstGeom prst="rect"/>
        </p:spPr>
        <p:txBody>
          <a:bodyPr anchor="ctr" bIns="0" lIns="0" rIns="0" tIns="0">
            <a:noAutofit/>
          </a:bodyPr>
          <a:p>
            <a:pPr algn="ctr"/>
            <a:endParaRPr b="0" sz="2400" lang="en-US" spc="-1" strike="noStrike">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20" name="Shape 5"/>
        <p:cNvGrpSpPr/>
        <p:nvPr/>
      </p:nvGrpSpPr>
      <p:grpSpPr>
        <a:xfrm>
          <a:off x="0" y="0"/>
          <a:ext cx="0" cy="0"/>
          <a:chOff x="0" y="0"/>
          <a:chExt cx="0" cy="0"/>
        </a:xfrm>
      </p:grpSpPr>
      <p:sp>
        <p:nvSpPr>
          <p:cNvPr id="1048576" name="Rectangle 7"/>
          <p:cNvSpPr/>
          <p:nvPr userDrawn="1"/>
        </p:nvSpPr>
        <p:spPr>
          <a:xfrm>
            <a:off x="7283428" y="62784"/>
            <a:ext cx="1109472" cy="584656"/>
          </a:xfrm>
          <a:prstGeom prst="rect"/>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pic>
        <p:nvPicPr>
          <p:cNvPr id="2097152" name="Google Shape;110;p4" descr="A close up of a sign  Description automatically generated"/>
          <p:cNvPicPr preferRelativeResize="0">
            <a:picLocks/>
          </p:cNvPicPr>
          <p:nvPr userDrawn="1"/>
        </p:nvPicPr>
        <p:blipFill rotWithShape="1">
          <a:blip xmlns:r="http://schemas.openxmlformats.org/officeDocument/2006/relationships" r:embed="rId12">
            <a:alphaModFix/>
          </a:blip>
          <a:srcRect/>
          <a:stretch>
            <a:fillRect/>
          </a:stretch>
        </p:blipFill>
        <p:spPr>
          <a:xfrm>
            <a:off x="7799751" y="88917"/>
            <a:ext cx="1233874" cy="412476"/>
          </a:xfrm>
          <a:prstGeom prst="rect"/>
          <a:noFill/>
          <a:ln>
            <a:noFill/>
          </a:ln>
        </p:spPr>
      </p:pic>
      <p:sp>
        <p:nvSpPr>
          <p:cNvPr id="1048577" name="Rectangle 1"/>
          <p:cNvSpPr/>
          <p:nvPr userDrawn="1"/>
        </p:nvSpPr>
        <p:spPr>
          <a:xfrm>
            <a:off x="7594600" y="82567"/>
            <a:ext cx="165100" cy="412476"/>
          </a:xfrm>
          <a:prstGeom prst="rect"/>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78" name="Rectangle 2"/>
          <p:cNvSpPr/>
          <p:nvPr userDrawn="1"/>
        </p:nvSpPr>
        <p:spPr>
          <a:xfrm>
            <a:off x="7440249" y="82567"/>
            <a:ext cx="103551" cy="412476"/>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79" name="Rectangle 4"/>
          <p:cNvSpPr/>
          <p:nvPr userDrawn="1"/>
        </p:nvSpPr>
        <p:spPr>
          <a:xfrm>
            <a:off x="0" y="5086350"/>
            <a:ext cx="9144000" cy="69850"/>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0" name="Rectangle 5"/>
          <p:cNvSpPr/>
          <p:nvPr userDrawn="1"/>
        </p:nvSpPr>
        <p:spPr>
          <a:xfrm>
            <a:off x="0" y="88917"/>
            <a:ext cx="7283428" cy="406126"/>
          </a:xfrm>
          <a:prstGeom prst="rect"/>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1" name="TextBox 6"/>
          <p:cNvSpPr txBox="1"/>
          <p:nvPr userDrawn="1"/>
        </p:nvSpPr>
        <p:spPr>
          <a:xfrm>
            <a:off x="92480" y="105826"/>
            <a:ext cx="3953740" cy="369332"/>
          </a:xfrm>
          <a:prstGeom prst="rect"/>
          <a:noFill/>
        </p:spPr>
        <p:txBody>
          <a:bodyPr rtlCol="0" wrap="square">
            <a:spAutoFit/>
          </a:bodyPr>
          <a:p>
            <a:r>
              <a:rPr b="0" sz="1800" lang="en-US">
                <a:solidFill>
                  <a:schemeClr val="bg1"/>
                </a:solidFill>
              </a:rPr>
              <a:t>Next Gen Employability Program</a:t>
            </a:r>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10.xml"/><Relationship Id="rId6"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slideLayout" Target="../slideLayouts/slideLayout1.xml"/><Relationship Id="rId9"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16" name="Rectangle 20"/>
          <p:cNvSpPr/>
          <p:nvPr/>
        </p:nvSpPr>
        <p:spPr>
          <a:xfrm>
            <a:off x="0" y="0"/>
            <a:ext cx="9144000" cy="5143500"/>
          </a:xfrm>
          <a:prstGeom prst="rect"/>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pic>
        <p:nvPicPr>
          <p:cNvPr id="2097155" name="Picture 26" descr="A white circle in the sky  Description automatically generated"/>
          <p:cNvPicPr>
            <a:picLocks noChangeAspect="1"/>
          </p:cNvPicPr>
          <p:nvPr/>
        </p:nvPicPr>
        <p:blipFill rotWithShape="1">
          <a:blip xmlns:r="http://schemas.openxmlformats.org/officeDocument/2006/relationships" r:embed="rId1">
            <a:alphaModFix amt="5000"/>
          </a:blip>
          <a:srcRect t="5928" r="746" b="10206"/>
          <a:stretch>
            <a:fillRect/>
          </a:stretch>
        </p:blipFill>
        <p:spPr>
          <a:xfrm>
            <a:off x="13063" y="-1"/>
            <a:ext cx="9130937" cy="5143501"/>
          </a:xfrm>
          <a:prstGeom prst="rect"/>
          <a:effectLst/>
        </p:spPr>
      </p:pic>
      <p:sp>
        <p:nvSpPr>
          <p:cNvPr id="1048617" name="Rectangle 21"/>
          <p:cNvSpPr/>
          <p:nvPr/>
        </p:nvSpPr>
        <p:spPr>
          <a:xfrm>
            <a:off x="1865074" y="730897"/>
            <a:ext cx="6301139" cy="3966472"/>
          </a:xfrm>
          <a:prstGeom prst="rect"/>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18" name="Rectangle 22"/>
          <p:cNvSpPr/>
          <p:nvPr/>
        </p:nvSpPr>
        <p:spPr>
          <a:xfrm>
            <a:off x="1041235" y="1149203"/>
            <a:ext cx="6985193" cy="3451405"/>
          </a:xfrm>
          <a:prstGeom prst="rect"/>
          <a:solidFill>
            <a:schemeClr val="bg1"/>
          </a:solidFill>
          <a:ln>
            <a:solidFill>
              <a:schemeClr val="bg1"/>
            </a:solidFill>
          </a:ln>
          <a:effectLst>
            <a:outerShdw algn="ctr" blurRad="508000" rotWithShape="0" sx="105000" sy="10500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19" name="Rectangle 5"/>
          <p:cNvSpPr/>
          <p:nvPr/>
        </p:nvSpPr>
        <p:spPr>
          <a:xfrm>
            <a:off x="2490558" y="2787442"/>
            <a:ext cx="50564" cy="446915"/>
          </a:xfrm>
          <a:prstGeom prst="rect"/>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20" name="TextBox 1"/>
          <p:cNvSpPr txBox="1"/>
          <p:nvPr/>
        </p:nvSpPr>
        <p:spPr>
          <a:xfrm>
            <a:off x="2029564" y="2248174"/>
            <a:ext cx="5025352" cy="400110"/>
          </a:xfrm>
          <a:prstGeom prst="rect"/>
          <a:noFill/>
        </p:spPr>
        <p:txBody>
          <a:bodyPr rtlCol="0" wrap="square">
            <a:spAutoFit/>
          </a:bodyPr>
          <a:p>
            <a:r>
              <a:rPr b="1" dirty="0" sz="2000" i="1" lang="en-US">
                <a:solidFill>
                  <a:schemeClr val="accent1">
                    <a:lumMod val="75000"/>
                  </a:schemeClr>
                </a:solidFill>
                <a:effectLst>
                  <a:outerShdw algn="tl" blurRad="38100" dir="2700000" dist="38100">
                    <a:srgbClr val="000000">
                      <a:alpha val="43137"/>
                    </a:srgbClr>
                  </a:outerShdw>
                </a:effectLst>
              </a:rPr>
              <a:t>NEXT GEN EMPLOYABILITY PROGRAM</a:t>
            </a:r>
          </a:p>
        </p:txBody>
      </p:sp>
      <p:sp>
        <p:nvSpPr>
          <p:cNvPr id="1048621" name="TextBox 6"/>
          <p:cNvSpPr txBox="1"/>
          <p:nvPr/>
        </p:nvSpPr>
        <p:spPr>
          <a:xfrm>
            <a:off x="2541122" y="2795733"/>
            <a:ext cx="4019698" cy="400110"/>
          </a:xfrm>
          <a:prstGeom prst="rect"/>
          <a:noFill/>
        </p:spPr>
        <p:txBody>
          <a:bodyPr rtlCol="0" wrap="square">
            <a:spAutoFit/>
          </a:bodyPr>
          <a:p>
            <a:r>
              <a:rPr dirty="0" sz="2000" i="1" lang="en-US" u="sng">
                <a:solidFill>
                  <a:schemeClr val="accent1">
                    <a:lumMod val="75000"/>
                  </a:schemeClr>
                </a:solidFill>
                <a:effectLst>
                  <a:outerShdw algn="tl" blurRad="38100" dir="2700000" dist="38100">
                    <a:srgbClr val="000000">
                      <a:alpha val="43137"/>
                    </a:srgbClr>
                  </a:outerShdw>
                </a:effectLst>
              </a:rPr>
              <a:t>Creating a future-ready workforce</a:t>
            </a:r>
          </a:p>
        </p:txBody>
      </p:sp>
      <p:sp>
        <p:nvSpPr>
          <p:cNvPr id="1048622" name="Google Shape;70;p13"/>
          <p:cNvSpPr txBox="1"/>
          <p:nvPr/>
        </p:nvSpPr>
        <p:spPr>
          <a:xfrm>
            <a:off x="1003625" y="3642533"/>
            <a:ext cx="1456920" cy="307736"/>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cap="none" dirty="0" i="1" lang="en-US" strike="noStrike" u="none" smtClean="0">
                <a:solidFill>
                  <a:srgbClr val="FF0000"/>
                </a:solidFill>
                <a:effectLst>
                  <a:outerShdw algn="tl" blurRad="38100" dir="2700000" dist="38100">
                    <a:srgbClr val="000000">
                      <a:alpha val="43137"/>
                    </a:srgbClr>
                  </a:outerShdw>
                </a:effectLst>
                <a:latin typeface="Arial"/>
                <a:ea typeface="Arial"/>
                <a:cs typeface="Arial"/>
                <a:sym typeface="Arial"/>
              </a:rPr>
              <a:t>Student Details:</a:t>
            </a:r>
            <a:endParaRPr cap="none" dirty="0" i="1" lang="en-US" strike="noStrike" u="none">
              <a:solidFill>
                <a:srgbClr val="FF0000"/>
              </a:solidFill>
              <a:effectLst>
                <a:outerShdw algn="tl" blurRad="38100" dir="2700000" dist="38100">
                  <a:srgbClr val="000000">
                    <a:alpha val="43137"/>
                  </a:srgbClr>
                </a:outerShdw>
              </a:effectLst>
              <a:latin typeface="Arial"/>
              <a:ea typeface="Arial"/>
              <a:cs typeface="Arial"/>
              <a:sym typeface="Arial"/>
            </a:endParaRPr>
          </a:p>
        </p:txBody>
      </p:sp>
      <p:sp>
        <p:nvSpPr>
          <p:cNvPr id="1048623" name="TextBox 13"/>
          <p:cNvSpPr txBox="1"/>
          <p:nvPr/>
        </p:nvSpPr>
        <p:spPr>
          <a:xfrm>
            <a:off x="1095095" y="3956068"/>
            <a:ext cx="2095554" cy="612139"/>
          </a:xfrm>
          <a:prstGeom prst="rect"/>
          <a:noFill/>
        </p:spPr>
        <p:txBody>
          <a:bodyPr wrap="square">
            <a:spAutoFit/>
          </a:bodyPr>
          <a:p>
            <a:pPr lvl="0" marR="0" rtl="0">
              <a:lnSpc>
                <a:spcPct val="100000"/>
              </a:lnSpc>
              <a:spcBef>
                <a:spcPts val="0"/>
              </a:spcBef>
              <a:spcAft>
                <a:spcPts val="200"/>
              </a:spcAft>
              <a:buClr>
                <a:schemeClr val="bg1"/>
              </a:buClr>
            </a:pPr>
            <a:r>
              <a:rPr b="0" cap="none" dirty="0" sz="1100" i="0" lang="en-US" strike="noStrike" u="none">
                <a:solidFill>
                  <a:schemeClr val="tx1"/>
                </a:solidFill>
                <a:latin typeface="Arial"/>
                <a:ea typeface="Arial"/>
                <a:cs typeface="Arial"/>
                <a:sym typeface="Arial"/>
              </a:rPr>
              <a:t>Student Name </a:t>
            </a:r>
            <a:r>
              <a:rPr b="0" cap="none" dirty="0" sz="1100" i="0" lang="en-US" strike="noStrike" u="none" smtClean="0">
                <a:solidFill>
                  <a:schemeClr val="tx1"/>
                </a:solidFill>
                <a:latin typeface="Arial"/>
                <a:ea typeface="Arial"/>
                <a:cs typeface="Arial"/>
                <a:sym typeface="Arial"/>
              </a:rPr>
              <a:t>:D.PARTHIBAN</a:t>
            </a:r>
            <a:endParaRPr b="0" cap="none" dirty="0" sz="1100" i="0" lang="en-US" strike="noStrike" u="none">
              <a:solidFill>
                <a:schemeClr val="tx1"/>
              </a:solidFill>
              <a:latin typeface="Arial"/>
              <a:ea typeface="Arial"/>
              <a:cs typeface="Arial"/>
              <a:sym typeface="Arial"/>
            </a:endParaRPr>
          </a:p>
          <a:p>
            <a:pPr lvl="0" marR="0" rtl="0">
              <a:lnSpc>
                <a:spcPct val="100000"/>
              </a:lnSpc>
              <a:spcBef>
                <a:spcPts val="0"/>
              </a:spcBef>
              <a:spcAft>
                <a:spcPts val="200"/>
              </a:spcAft>
              <a:buClr>
                <a:schemeClr val="bg1"/>
              </a:buClr>
            </a:pPr>
            <a:r>
              <a:rPr b="0" cap="none" dirty="0" sz="1100" i="0" lang="en-US" strike="noStrike" u="none">
                <a:solidFill>
                  <a:schemeClr val="tx1"/>
                </a:solidFill>
                <a:latin typeface="Arial"/>
                <a:ea typeface="Arial"/>
                <a:cs typeface="Arial"/>
                <a:sym typeface="Arial"/>
              </a:rPr>
              <a:t>Student ID </a:t>
            </a:r>
            <a:r>
              <a:rPr b="0" cap="none" dirty="0" sz="1100" i="0" lang="en-US" strike="noStrike" u="none" smtClean="0">
                <a:solidFill>
                  <a:schemeClr val="tx1"/>
                </a:solidFill>
                <a:latin typeface="Arial"/>
                <a:ea typeface="Arial"/>
                <a:cs typeface="Arial"/>
                <a:sym typeface="Arial"/>
              </a:rPr>
              <a:t>:au513521104033</a:t>
            </a:r>
            <a:endParaRPr b="0" cap="none" dirty="0" sz="1100" i="0" lang="en-US" strike="noStrike" u="none">
              <a:solidFill>
                <a:schemeClr val="tx1"/>
              </a:solidFill>
              <a:latin typeface="Arial"/>
              <a:ea typeface="Arial"/>
              <a:cs typeface="Arial"/>
              <a:sym typeface="Arial"/>
            </a:endParaRPr>
          </a:p>
        </p:txBody>
      </p:sp>
      <p:cxnSp>
        <p:nvCxnSpPr>
          <p:cNvPr id="3145731" name="Straight Connector 14"/>
          <p:cNvCxnSpPr>
            <a:cxnSpLocks/>
          </p:cNvCxnSpPr>
          <p:nvPr/>
        </p:nvCxnSpPr>
        <p:spPr>
          <a:xfrm>
            <a:off x="1100213" y="3919492"/>
            <a:ext cx="1986613"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624" name="Google Shape;70;p13"/>
          <p:cNvSpPr txBox="1"/>
          <p:nvPr/>
        </p:nvSpPr>
        <p:spPr>
          <a:xfrm>
            <a:off x="5596477" y="3627293"/>
            <a:ext cx="1456920" cy="307736"/>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dirty="0" i="1" lang="en-US" strike="noStrike" u="none">
                <a:solidFill>
                  <a:srgbClr val="FF0000"/>
                </a:solidFill>
                <a:effectLst>
                  <a:outerShdw algn="tl" blurRad="38100" dir="2700000" dist="38100">
                    <a:srgbClr val="000000">
                      <a:alpha val="43137"/>
                    </a:srgbClr>
                  </a:outerShdw>
                </a:effectLst>
                <a:latin typeface="Arial"/>
                <a:ea typeface="Arial"/>
                <a:cs typeface="Arial"/>
                <a:sym typeface="Arial"/>
              </a:rPr>
              <a:t>College </a:t>
            </a:r>
            <a:r>
              <a:rPr b="0" cap="none" dirty="0" i="1" lang="en-US" strike="noStrike" u="none" smtClean="0">
                <a:solidFill>
                  <a:srgbClr val="FF0000"/>
                </a:solidFill>
                <a:effectLst>
                  <a:outerShdw algn="tl" blurRad="38100" dir="2700000" dist="38100">
                    <a:srgbClr val="000000">
                      <a:alpha val="43137"/>
                    </a:srgbClr>
                  </a:outerShdw>
                </a:effectLst>
                <a:latin typeface="Arial"/>
                <a:ea typeface="Arial"/>
                <a:cs typeface="Arial"/>
                <a:sym typeface="Arial"/>
              </a:rPr>
              <a:t>Name</a:t>
            </a:r>
            <a:r>
              <a:rPr b="0" cap="none" dirty="0" sz="1200" i="1" lang="en-US" strike="noStrike" u="none" smtClean="0">
                <a:solidFill>
                  <a:srgbClr val="FF0000"/>
                </a:solidFill>
                <a:effectLst>
                  <a:outerShdw algn="tl" blurRad="38100" dir="2700000" dist="38100">
                    <a:srgbClr val="000000">
                      <a:alpha val="43137"/>
                    </a:srgbClr>
                  </a:outerShdw>
                </a:effectLst>
                <a:latin typeface="Arial"/>
                <a:ea typeface="Arial"/>
                <a:cs typeface="Arial"/>
                <a:sym typeface="Arial"/>
              </a:rPr>
              <a:t>:</a:t>
            </a:r>
            <a:endParaRPr b="0" cap="none" dirty="0" sz="1200" i="1" lang="en-US" strike="noStrike" u="none">
              <a:solidFill>
                <a:srgbClr val="FF0000"/>
              </a:solidFill>
              <a:effectLst>
                <a:outerShdw algn="tl" blurRad="38100" dir="2700000" dist="38100">
                  <a:srgbClr val="000000">
                    <a:alpha val="43137"/>
                  </a:srgbClr>
                </a:outerShdw>
              </a:effectLst>
              <a:latin typeface="Arial"/>
              <a:ea typeface="Arial"/>
              <a:cs typeface="Arial"/>
              <a:sym typeface="Arial"/>
            </a:endParaRPr>
          </a:p>
        </p:txBody>
      </p:sp>
      <p:cxnSp>
        <p:nvCxnSpPr>
          <p:cNvPr id="3145732" name="Straight Connector 19"/>
          <p:cNvCxnSpPr>
            <a:cxnSpLocks/>
          </p:cNvCxnSpPr>
          <p:nvPr/>
        </p:nvCxnSpPr>
        <p:spPr>
          <a:xfrm>
            <a:off x="5693065" y="3919492"/>
            <a:ext cx="1360332"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625" name="TextBox 23"/>
          <p:cNvSpPr txBox="1"/>
          <p:nvPr/>
        </p:nvSpPr>
        <p:spPr>
          <a:xfrm>
            <a:off x="5693356" y="3956068"/>
            <a:ext cx="2095554" cy="447040"/>
          </a:xfrm>
          <a:prstGeom prst="rect"/>
          <a:noFill/>
        </p:spPr>
        <p:txBody>
          <a:bodyPr wrap="square">
            <a:spAutoFit/>
          </a:bodyPr>
          <a:p>
            <a:pPr lvl="0" marR="0" rtl="0">
              <a:lnSpc>
                <a:spcPct val="100000"/>
              </a:lnSpc>
              <a:spcBef>
                <a:spcPts val="0"/>
              </a:spcBef>
              <a:spcAft>
                <a:spcPts val="200"/>
              </a:spcAft>
              <a:buClr>
                <a:schemeClr val="bg1"/>
              </a:buClr>
            </a:pPr>
            <a:r>
              <a:rPr b="0" cap="none" dirty="0" sz="1200" i="0" lang="en-US" err="1" strike="noStrike" u="none" smtClean="0">
                <a:solidFill>
                  <a:schemeClr val="tx1"/>
                </a:solidFill>
                <a:latin typeface="Arial"/>
                <a:ea typeface="Arial"/>
                <a:cs typeface="Arial"/>
                <a:sym typeface="Arial"/>
              </a:rPr>
              <a:t>Annai</a:t>
            </a:r>
            <a:r>
              <a:rPr b="0" cap="none" dirty="0" sz="1200" i="0" lang="en-US" strike="noStrike" u="none" smtClean="0">
                <a:solidFill>
                  <a:schemeClr val="tx1"/>
                </a:solidFill>
                <a:latin typeface="Arial"/>
                <a:ea typeface="Arial"/>
                <a:cs typeface="Arial"/>
                <a:sym typeface="Arial"/>
              </a:rPr>
              <a:t> Mira College of Engineering and Technology</a:t>
            </a:r>
            <a:r>
              <a:rPr b="0" cap="none" dirty="0" sz="1100" i="0" lang="en-US" strike="noStrike" u="none" smtClean="0">
                <a:solidFill>
                  <a:schemeClr val="tx1"/>
                </a:solidFill>
                <a:latin typeface="Arial"/>
                <a:ea typeface="Arial"/>
                <a:cs typeface="Arial"/>
                <a:sym typeface="Arial"/>
              </a:rPr>
              <a:t>.</a:t>
            </a:r>
            <a:endParaRPr b="0" cap="none" dirty="0" sz="1100" i="0" lang="en-US" strike="noStrike" u="none">
              <a:solidFill>
                <a:schemeClr val="tx1"/>
              </a:solidFill>
              <a:latin typeface="Arial"/>
              <a:ea typeface="Arial"/>
              <a:cs typeface="Arial"/>
              <a:sym typeface="Arial"/>
            </a:endParaRPr>
          </a:p>
        </p:txBody>
      </p:sp>
      <p:pic>
        <p:nvPicPr>
          <p:cNvPr id="2097156" name="Picture 2"/>
          <p:cNvPicPr>
            <a:picLocks noChangeAspect="1" noChangeArrowheads="1"/>
          </p:cNvPicPr>
          <p:nvPr/>
        </p:nvPicPr>
        <p:blipFill>
          <a:blip xmlns:r="http://schemas.openxmlformats.org/officeDocument/2006/relationships" r:embed="rId2"/>
          <a:stretch>
            <a:fillRect/>
          </a:stretch>
        </p:blipFill>
        <p:spPr bwMode="auto">
          <a:xfrm>
            <a:off x="1834750" y="1249149"/>
            <a:ext cx="1146742" cy="666202"/>
          </a:xfrm>
          <a:prstGeom prst="rect"/>
        </p:spPr>
      </p:pic>
      <p:pic>
        <p:nvPicPr>
          <p:cNvPr id="2097157" name="Picture 5" descr="A logo with people and map  Description automatically generated"/>
          <p:cNvPicPr>
            <a:picLocks noChangeAspect="1" noChangeArrowheads="1"/>
          </p:cNvPicPr>
          <p:nvPr/>
        </p:nvPicPr>
        <p:blipFill>
          <a:blip xmlns:r="http://schemas.openxmlformats.org/officeDocument/2006/relationships" r:embed="rId3"/>
          <a:srcRect/>
          <a:stretch>
            <a:fillRect/>
          </a:stretch>
        </p:blipFill>
        <p:spPr bwMode="auto">
          <a:xfrm>
            <a:off x="6461189" y="1211666"/>
            <a:ext cx="668564" cy="666202"/>
          </a:xfrm>
          <a:prstGeom prst="rect"/>
          <a:noFill/>
        </p:spPr>
      </p:pic>
      <p:pic>
        <p:nvPicPr>
          <p:cNvPr id="2097158" name="Picture 9" descr="A close up of a logo  Description automatically generated"/>
          <p:cNvPicPr>
            <a:picLocks noChangeAspect="1"/>
          </p:cNvPicPr>
          <p:nvPr/>
        </p:nvPicPr>
        <p:blipFill>
          <a:blip xmlns:r="http://schemas.openxmlformats.org/officeDocument/2006/relationships" r:embed="rId4"/>
          <a:stretch>
            <a:fillRect/>
          </a:stretch>
        </p:blipFill>
        <p:spPr>
          <a:xfrm>
            <a:off x="3927667" y="1286631"/>
            <a:ext cx="1587347" cy="516273"/>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3590" p14:dur="2000"/>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7" name="Shape 60"/>
        <p:cNvGrpSpPr/>
        <p:nvPr/>
      </p:nvGrpSpPr>
      <p:grpSpPr>
        <a:xfrm>
          <a:off x="0" y="0"/>
          <a:ext cx="0" cy="0"/>
          <a:chOff x="0" y="0"/>
          <a:chExt cx="0" cy="0"/>
        </a:xfrm>
      </p:grpSpPr>
      <p:sp>
        <p:nvSpPr>
          <p:cNvPr id="1048592"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dirty="0" sz="1600" i="1" lang="en-IN" u="sng">
                <a:solidFill>
                  <a:schemeClr val="accent4">
                    <a:lumMod val="75000"/>
                  </a:schemeClr>
                </a:solidFill>
                <a:effectLst>
                  <a:outerShdw algn="tl" blurRad="38100" dir="2700000" dist="38100">
                    <a:srgbClr val="000000">
                      <a:alpha val="43137"/>
                    </a:srgbClr>
                  </a:outerShdw>
                </a:effectLst>
              </a:rPr>
              <a:t>Modelling &amp; Results</a:t>
            </a:r>
            <a:endParaRPr dirty="0" sz="1600" i="1" lang="en-IN" u="sng">
              <a:solidFill>
                <a:schemeClr val="accent4">
                  <a:lumMod val="75000"/>
                </a:schemeClr>
              </a:solidFill>
              <a:effectLst>
                <a:outerShdw algn="tl" blurRad="38100" dir="2700000" dist="38100">
                  <a:srgbClr val="000000">
                    <a:alpha val="43137"/>
                  </a:srgbClr>
                </a:outerShdw>
              </a:effectLst>
            </a:endParaRPr>
          </a:p>
        </p:txBody>
      </p:sp>
      <p:cxnSp>
        <p:nvCxnSpPr>
          <p:cNvPr id="3145728"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593"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594" name="Rectangle 5"/>
          <p:cNvSpPr/>
          <p:nvPr/>
        </p:nvSpPr>
        <p:spPr>
          <a:xfrm>
            <a:off x="525516" y="1267146"/>
            <a:ext cx="8450317" cy="2733040"/>
          </a:xfrm>
          <a:prstGeom prst="rect"/>
        </p:spPr>
        <p:txBody>
          <a:bodyPr wrap="square">
            <a:spAutoFit/>
          </a:bodyPr>
          <a:p>
            <a:pPr>
              <a:buFont typeface="Arial" pitchFamily="34" charset="0"/>
              <a:buChar char="•"/>
            </a:pPr>
            <a:r>
              <a:rPr b="1" dirty="0" lang="en-US" smtClean="0"/>
              <a:t>Data Flow Diagram</a:t>
            </a:r>
            <a:r>
              <a:rPr dirty="0" lang="en-US" smtClean="0"/>
              <a:t>: Develop a comprehensive data flow diagram illustrating the flow of information within the system, including passenger booking, seat allocation, payment processing, and bus scheduling</a:t>
            </a:r>
            <a:r>
              <a:rPr dirty="0" lang="en-US" smtClean="0"/>
              <a:t>.</a:t>
            </a:r>
          </a:p>
          <a:p>
            <a:pPr>
              <a:buFont typeface="Arial" pitchFamily="34" charset="0"/>
              <a:buChar char="•"/>
            </a:pPr>
            <a:endParaRPr dirty="0" lang="en-US" smtClean="0"/>
          </a:p>
          <a:p>
            <a:pPr>
              <a:buFont typeface="Arial" pitchFamily="34" charset="0"/>
              <a:buChar char="•"/>
            </a:pPr>
            <a:r>
              <a:rPr b="1" dirty="0" lang="en-US" smtClean="0"/>
              <a:t>Database Schema</a:t>
            </a:r>
            <a:r>
              <a:rPr dirty="0" lang="en-US" smtClean="0"/>
              <a:t>: Design an efficient database schema to store and manage crucial data such as passenger details, bus schedules, seat availability, and transaction records, ensuring scalability and performance</a:t>
            </a:r>
            <a:r>
              <a:rPr dirty="0" lang="en-US" smtClean="0"/>
              <a:t>.</a:t>
            </a:r>
          </a:p>
          <a:p>
            <a:pPr>
              <a:buFont typeface="Arial" pitchFamily="34" charset="0"/>
              <a:buChar char="•"/>
            </a:pPr>
            <a:endParaRPr dirty="0" lang="en-US" smtClean="0"/>
          </a:p>
          <a:p>
            <a:pPr>
              <a:buFont typeface="Arial" pitchFamily="34" charset="0"/>
              <a:buChar char="•"/>
            </a:pPr>
            <a:r>
              <a:rPr b="1" dirty="0" lang="en-US" smtClean="0"/>
              <a:t>User Interface Mockups</a:t>
            </a:r>
            <a:r>
              <a:rPr dirty="0" lang="en-US" smtClean="0"/>
              <a:t>: Create user interface mockups depicting the booking platform for passengers and the administration dashboard for operators, facilitating intuitive navigation and efficient management of system functionalities</a:t>
            </a:r>
            <a:r>
              <a:rPr dirty="0" lang="en-US" smtClean="0"/>
              <a:t>.</a:t>
            </a:r>
          </a:p>
          <a:p>
            <a:pPr>
              <a:buFont typeface="Arial" pitchFamily="34" charset="0"/>
              <a:buChar char="•"/>
            </a:pPr>
            <a:endParaRPr dirty="0" lang="en-US" smtClean="0"/>
          </a:p>
          <a:p>
            <a:pPr>
              <a:buFont typeface="Arial" pitchFamily="34" charset="0"/>
              <a:buChar char="•"/>
            </a:pPr>
            <a:r>
              <a:rPr b="1" dirty="0" lang="en-US" smtClean="0"/>
              <a:t>Performance Metrics</a:t>
            </a:r>
            <a:r>
              <a:rPr dirty="0" lang="en-US" smtClean="0"/>
              <a:t>: Define performance metrics such as booking completion time, seat utilization rate, revenue generated per route, and customer satisfaction scores to evaluate the effectiveness and efficiency of the Bus Reservation System.</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85" name="Title 1"/>
          <p:cNvSpPr>
            <a:spLocks noGrp="1"/>
          </p:cNvSpPr>
          <p:nvPr>
            <p:ph type="title"/>
          </p:nvPr>
        </p:nvSpPr>
        <p:spPr>
          <a:xfrm>
            <a:off x="155850" y="613142"/>
            <a:ext cx="8832300" cy="451933"/>
          </a:xfrm>
        </p:spPr>
        <p:txBody>
          <a:bodyPr/>
          <a:p>
            <a:pPr algn="ctr"/>
            <a:r>
              <a:rPr b="1" dirty="0" i="1" lang="en-US">
                <a:solidFill>
                  <a:schemeClr val="accent1">
                    <a:lumMod val="75000"/>
                  </a:schemeClr>
                </a:solidFill>
                <a:effectLst>
                  <a:outerShdw algn="tl" blurRad="38100" dir="2700000" dist="38100">
                    <a:srgbClr val="000000">
                      <a:alpha val="43137"/>
                    </a:srgbClr>
                  </a:outerShdw>
                </a:effectLst>
              </a:rPr>
              <a:t>Homepage</a:t>
            </a:r>
          </a:p>
        </p:txBody>
      </p:sp>
      <p:sp>
        <p:nvSpPr>
          <p:cNvPr id="1048586" name="Text Placeholder 2"/>
          <p:cNvSpPr>
            <a:spLocks noGrp="1"/>
          </p:cNvSpPr>
          <p:nvPr>
            <p:ph type="body" idx="1"/>
          </p:nvPr>
        </p:nvSpPr>
        <p:spPr>
          <a:xfrm>
            <a:off x="301189" y="979696"/>
            <a:ext cx="8696833" cy="3179400"/>
          </a:xfrm>
        </p:spPr>
        <p:txBody>
          <a:bodyPr/>
          <a:p>
            <a:pPr/>
            <a:endParaRPr dirty="0" sz="1400" i="1" lang="en-US"/>
          </a:p>
        </p:txBody>
      </p:sp>
      <p:pic>
        <p:nvPicPr>
          <p:cNvPr id="2097160" name=""/>
          <p:cNvPicPr>
            <a:picLocks/>
          </p:cNvPicPr>
          <p:nvPr/>
        </p:nvPicPr>
        <p:blipFill>
          <a:blip xmlns:r="http://schemas.openxmlformats.org/officeDocument/2006/relationships" r:embed="rId1"/>
          <a:stretch>
            <a:fillRect/>
          </a:stretch>
        </p:blipFill>
        <p:spPr>
          <a:xfrm rot="0">
            <a:off x="-155850" y="979695"/>
            <a:ext cx="9144000" cy="4089375"/>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589" name="Title 1"/>
          <p:cNvSpPr>
            <a:spLocks noGrp="1"/>
          </p:cNvSpPr>
          <p:nvPr>
            <p:ph type="title"/>
          </p:nvPr>
        </p:nvSpPr>
        <p:spPr>
          <a:xfrm>
            <a:off x="628560" y="601132"/>
            <a:ext cx="7886430" cy="666517"/>
          </a:xfrm>
        </p:spPr>
        <p:txBody>
          <a:bodyPr/>
          <a:p>
            <a:pPr algn="ctr"/>
            <a:r>
              <a:rPr b="1" dirty="0" sz="2800" i="1" lang="en-US">
                <a:solidFill>
                  <a:schemeClr val="accent1">
                    <a:lumMod val="75000"/>
                  </a:schemeClr>
                </a:solidFill>
                <a:effectLst>
                  <a:outerShdw algn="tl" blurRad="38100" dir="2700000" dist="38100">
                    <a:srgbClr val="000000">
                      <a:alpha val="43137"/>
                    </a:srgbClr>
                  </a:outerShdw>
                </a:effectLst>
              </a:rPr>
              <a:t>About-Us-Page</a:t>
            </a:r>
          </a:p>
        </p:txBody>
      </p:sp>
      <p:sp>
        <p:nvSpPr>
          <p:cNvPr id="1048590" name="Rectangle 2"/>
          <p:cNvSpPr/>
          <p:nvPr/>
        </p:nvSpPr>
        <p:spPr>
          <a:xfrm>
            <a:off x="294290" y="1277766"/>
            <a:ext cx="8650013" cy="3342641"/>
          </a:xfrm>
          <a:prstGeom prst="rect"/>
        </p:spPr>
        <p:txBody>
          <a:bodyPr wrap="square">
            <a:spAutoFit/>
          </a:bodyPr>
          <a:p>
            <a:pPr>
              <a:buFont typeface="Arial" pitchFamily="34" charset="0"/>
              <a:buChar char="•"/>
            </a:pPr>
            <a:r>
              <a:rPr dirty="0" i="1" lang="en-US" smtClean="0"/>
              <a:t>Welcome to our Bus Reservation System! We are committed to revolutionizing the way people travel by providing a seamless booking experience and optimizing fleet management for bus operators</a:t>
            </a:r>
            <a:r>
              <a:rPr dirty="0" i="1" lang="en-US" smtClean="0"/>
              <a:t>.</a:t>
            </a:r>
          </a:p>
          <a:p>
            <a:pPr>
              <a:buFont typeface="Arial" pitchFamily="34" charset="0"/>
              <a:buChar char="•"/>
            </a:pPr>
            <a:endParaRPr dirty="0" i="1" lang="en-US" smtClean="0"/>
          </a:p>
          <a:p>
            <a:pPr>
              <a:buFont typeface="Arial" pitchFamily="34" charset="0"/>
              <a:buChar char="•"/>
            </a:pPr>
            <a:r>
              <a:rPr dirty="0" i="1" lang="en-US" smtClean="0"/>
              <a:t>Our Mission: To simplify travel arrangements and enhance the overall experience for passengers and bus operators through innovative technology and exceptional service</a:t>
            </a:r>
            <a:r>
              <a:rPr dirty="0" i="1" lang="en-US" smtClean="0"/>
              <a:t>.</a:t>
            </a:r>
          </a:p>
          <a:p>
            <a:pPr>
              <a:buFont typeface="Arial" pitchFamily="34" charset="0"/>
              <a:buChar char="•"/>
            </a:pPr>
            <a:endParaRPr dirty="0" i="1" lang="en-US" smtClean="0"/>
          </a:p>
          <a:p>
            <a:pPr>
              <a:buFont typeface="Arial" pitchFamily="34" charset="0"/>
              <a:buChar char="•"/>
            </a:pPr>
            <a:r>
              <a:rPr dirty="0" i="1" lang="en-US" smtClean="0"/>
              <a:t>What </a:t>
            </a:r>
            <a:r>
              <a:rPr dirty="0" i="1" lang="en-US" smtClean="0"/>
              <a:t>We Offer: Our Bus Reservation System offers a user-friendly platform for passengers to book bus tickets conveniently, check real-time seat availability, and make secure payments. For bus operators, we provide comprehensive tools for managing schedules, tracking sales, and optimizing fleet operations through our intuitive administration dashboard</a:t>
            </a:r>
            <a:r>
              <a:rPr dirty="0" i="1" lang="en-US" smtClean="0"/>
              <a:t>.</a:t>
            </a:r>
          </a:p>
          <a:p>
            <a:pPr>
              <a:buFont typeface="Arial" pitchFamily="34" charset="0"/>
              <a:buChar char="•"/>
            </a:pPr>
            <a:endParaRPr dirty="0" i="1" lang="en-US" smtClean="0"/>
          </a:p>
          <a:p>
            <a:pPr>
              <a:buFont typeface="Arial" pitchFamily="34" charset="0"/>
              <a:buChar char="•"/>
            </a:pPr>
            <a:r>
              <a:rPr dirty="0" i="1" lang="en-US" smtClean="0"/>
              <a:t>Why Choose Us: With our commitment to reliability, security, and customer satisfaction, we strive to be the preferred choice for both passengers and bus operators. </a:t>
            </a:r>
            <a:endParaRPr dirty="0" i="1" lang="en-US" smtClean="0"/>
          </a:p>
          <a:p>
            <a:pPr>
              <a:buFont typeface="Arial" pitchFamily="34" charset="0"/>
              <a:buChar char="•"/>
            </a:pPr>
            <a:endParaRPr dirty="0" i="1" lang="en-US" smtClean="0"/>
          </a:p>
          <a:p>
            <a:pPr>
              <a:buFont typeface="Arial" pitchFamily="34" charset="0"/>
              <a:buChar char="•"/>
            </a:pPr>
            <a:r>
              <a:rPr dirty="0" i="1" lang="en-US" smtClean="0"/>
              <a:t>Join us on this journey as we continue to innovate and redefine the future of bus travel. Thank you for choosing our Bus Reservation System for your travel needs.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597" name="Title 1"/>
          <p:cNvSpPr>
            <a:spLocks noGrp="1"/>
          </p:cNvSpPr>
          <p:nvPr>
            <p:ph type="title"/>
          </p:nvPr>
        </p:nvSpPr>
        <p:spPr>
          <a:xfrm>
            <a:off x="628560" y="635000"/>
            <a:ext cx="7886430" cy="632649"/>
          </a:xfrm>
        </p:spPr>
        <p:txBody>
          <a:bodyPr/>
          <a:p>
            <a:pPr algn="ctr"/>
            <a:r>
              <a:rPr b="1" dirty="0" sz="2800" lang="en-US">
                <a:solidFill>
                  <a:schemeClr val="accent4">
                    <a:lumMod val="75000"/>
                  </a:schemeClr>
                </a:solidFill>
                <a:effectLst>
                  <a:outerShdw algn="tl" blurRad="38100" dir="2700000" dist="38100">
                    <a:srgbClr val="000000">
                      <a:alpha val="43137"/>
                    </a:srgbClr>
                  </a:outerShdw>
                </a:effectLst>
              </a:rPr>
              <a:t>Service-Page</a:t>
            </a:r>
          </a:p>
        </p:txBody>
      </p:sp>
      <p:sp>
        <p:nvSpPr>
          <p:cNvPr id="1048598" name="Rectangle 2"/>
          <p:cNvSpPr/>
          <p:nvPr/>
        </p:nvSpPr>
        <p:spPr>
          <a:xfrm>
            <a:off x="262759" y="1256635"/>
            <a:ext cx="8387255" cy="2936240"/>
          </a:xfrm>
          <a:prstGeom prst="rect"/>
        </p:spPr>
        <p:txBody>
          <a:bodyPr wrap="square">
            <a:spAutoFit/>
          </a:bodyPr>
          <a:p>
            <a:r>
              <a:rPr b="1" dirty="0" lang="en-US" smtClean="0"/>
              <a:t>Online Booking</a:t>
            </a:r>
            <a:r>
              <a:rPr dirty="0" lang="en-US" smtClean="0"/>
              <a:t>: Our user-friendly web and mobile app allows passengers to search for bus routes, check seat availability in real-time, select preferred seats, and make secure reservations, offering a convenient booking experience</a:t>
            </a:r>
            <a:r>
              <a:rPr dirty="0" lang="en-US" smtClean="0"/>
              <a:t>.</a:t>
            </a:r>
          </a:p>
          <a:p>
            <a:endParaRPr dirty="0" lang="en-US" smtClean="0"/>
          </a:p>
          <a:p>
            <a:r>
              <a:rPr b="1" dirty="0" lang="en-US" smtClean="0"/>
              <a:t>Real-time Updates</a:t>
            </a:r>
            <a:r>
              <a:rPr dirty="0" lang="en-US" smtClean="0"/>
              <a:t>: Stay informed with real-time updates on seat availability, bus schedules, and arrival times, ensuring passengers have accurate information at their fingertips to plan their travel efficiently</a:t>
            </a:r>
            <a:r>
              <a:rPr dirty="0" lang="en-US" smtClean="0"/>
              <a:t>.</a:t>
            </a:r>
          </a:p>
          <a:p>
            <a:endParaRPr dirty="0" lang="en-US" smtClean="0"/>
          </a:p>
          <a:p>
            <a:r>
              <a:rPr b="1" dirty="0" lang="en-US" smtClean="0"/>
              <a:t>Secure Payment Processing</a:t>
            </a:r>
            <a:r>
              <a:rPr dirty="0" lang="en-US" smtClean="0"/>
              <a:t>: With robust security measures in place, passengers can make online payments securely, using various payment options, ensuring peace of mind and protecting their sensitive financial information</a:t>
            </a:r>
            <a:r>
              <a:rPr dirty="0" lang="en-US" smtClean="0"/>
              <a:t>.</a:t>
            </a:r>
          </a:p>
          <a:p>
            <a:endParaRPr dirty="0" lang="en-US" smtClean="0"/>
          </a:p>
          <a:p>
            <a:r>
              <a:rPr b="1" dirty="0" lang="en-US" smtClean="0"/>
              <a:t>24/7 Customer Support</a:t>
            </a:r>
            <a:r>
              <a:rPr dirty="0" lang="en-US" smtClean="0"/>
              <a:t>: Our dedicated customer support team is available round-the-clock to assist passengers with booking inquiries, resolve issues, and provide assistance throughout their journey, ensuring a seamless travel experience.</a:t>
            </a:r>
            <a:endParaRPr dirty="0"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06" name="Title 1"/>
          <p:cNvSpPr>
            <a:spLocks noGrp="1"/>
          </p:cNvSpPr>
          <p:nvPr>
            <p:ph type="title"/>
          </p:nvPr>
        </p:nvSpPr>
        <p:spPr>
          <a:xfrm>
            <a:off x="628560" y="643466"/>
            <a:ext cx="7886430" cy="624183"/>
          </a:xfrm>
        </p:spPr>
        <p:txBody>
          <a:bodyPr/>
          <a:p>
            <a:pPr algn="ctr"/>
            <a:r>
              <a:rPr b="1" dirty="0" sz="2800" lang="en-US">
                <a:solidFill>
                  <a:schemeClr val="accent4">
                    <a:lumMod val="75000"/>
                  </a:schemeClr>
                </a:solidFill>
                <a:effectLst>
                  <a:outerShdw algn="tl" blurRad="38100" dir="2700000" dist="38100">
                    <a:srgbClr val="000000">
                      <a:alpha val="43137"/>
                    </a:srgbClr>
                  </a:outerShdw>
                </a:effectLst>
              </a:rPr>
              <a:t>Departments-Page</a:t>
            </a:r>
          </a:p>
        </p:txBody>
      </p:sp>
      <p:sp>
        <p:nvSpPr>
          <p:cNvPr id="1048607" name="Rectangle 2"/>
          <p:cNvSpPr/>
          <p:nvPr/>
        </p:nvSpPr>
        <p:spPr>
          <a:xfrm>
            <a:off x="378372" y="1311842"/>
            <a:ext cx="8345214" cy="3139440"/>
          </a:xfrm>
          <a:prstGeom prst="rect"/>
        </p:spPr>
        <p:txBody>
          <a:bodyPr wrap="square">
            <a:spAutoFit/>
          </a:bodyPr>
          <a:p>
            <a:pPr indent="-342900" marL="342900">
              <a:buFont typeface="Arial" pitchFamily="34" charset="0"/>
              <a:buChar char="•"/>
            </a:pPr>
            <a:r>
              <a:rPr b="1" dirty="0" lang="en-US" smtClean="0"/>
              <a:t>Passenger Services Department</a:t>
            </a:r>
            <a:r>
              <a:rPr dirty="0" lang="en-US" smtClean="0"/>
              <a:t>: This department focuses on providing assistance and support to passengers throughout their journey, including handling inquiries, resolving issues related to bookings or payments, and ensuring a smooth travel experience</a:t>
            </a:r>
            <a:r>
              <a:rPr dirty="0" lang="en-US" smtClean="0"/>
              <a:t>.</a:t>
            </a:r>
          </a:p>
          <a:p>
            <a:pPr indent="-342900" marL="342900">
              <a:buFont typeface="Arial" pitchFamily="34" charset="0"/>
              <a:buChar char="•"/>
            </a:pPr>
            <a:endParaRPr dirty="0" lang="en-US" smtClean="0"/>
          </a:p>
          <a:p>
            <a:pPr indent="-342900" marL="342900">
              <a:buFont typeface="Arial" pitchFamily="34" charset="0"/>
              <a:buChar char="•"/>
            </a:pPr>
            <a:r>
              <a:rPr b="1" dirty="0" lang="en-US" smtClean="0"/>
              <a:t>Fleet Management Department</a:t>
            </a:r>
            <a:r>
              <a:rPr dirty="0" lang="en-US" smtClean="0"/>
              <a:t>: Responsible for managing the fleet of buses, this department oversees scheduling, route planning, vehicle maintenance, and driver assignments to ensure efficient operations and adherence to safety standards</a:t>
            </a:r>
            <a:r>
              <a:rPr dirty="0" lang="en-US" smtClean="0"/>
              <a:t>.</a:t>
            </a:r>
          </a:p>
          <a:p>
            <a:pPr indent="-342900" marL="342900">
              <a:buFont typeface="Arial" pitchFamily="34" charset="0"/>
              <a:buChar char="•"/>
            </a:pPr>
            <a:endParaRPr dirty="0" lang="en-US" smtClean="0"/>
          </a:p>
          <a:p>
            <a:pPr indent="-342900" marL="342900">
              <a:buFont typeface="Arial" pitchFamily="34" charset="0"/>
              <a:buChar char="•"/>
            </a:pPr>
            <a:r>
              <a:rPr b="1" dirty="0" lang="en-US" smtClean="0"/>
              <a:t>Technical Support Department</a:t>
            </a:r>
            <a:r>
              <a:rPr dirty="0" lang="en-US" smtClean="0"/>
              <a:t>: Offers technical assistance and troubleshooting for both passengers and staff, ensuring that the Bus Reservation System functions smoothly and addressing any issues related to the booking platform, payment processing, or GPS tracking</a:t>
            </a:r>
            <a:r>
              <a:rPr dirty="0" lang="en-US" smtClean="0"/>
              <a:t>.</a:t>
            </a:r>
          </a:p>
          <a:p>
            <a:pPr indent="-342900" marL="342900">
              <a:buFont typeface="Arial" pitchFamily="34" charset="0"/>
              <a:buChar char="•"/>
            </a:pPr>
            <a:endParaRPr dirty="0" lang="en-US" smtClean="0"/>
          </a:p>
          <a:p>
            <a:pPr indent="-342900" marL="342900">
              <a:buFont typeface="Arial" pitchFamily="34" charset="0"/>
              <a:buChar char="•"/>
            </a:pPr>
            <a:r>
              <a:rPr b="1" dirty="0" lang="en-US" smtClean="0"/>
              <a:t>Finance and Accounting Department</a:t>
            </a:r>
            <a:r>
              <a:rPr dirty="0" lang="en-US" smtClean="0"/>
              <a:t>: Manages financial transactions, including ticket sales, refunds, and revenue reporting. This department also handles billing and invoicing for corporate clients, ensuring accurate financial records and compliance with accounting standards.</a:t>
            </a:r>
            <a:endParaRPr dirty="0"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663" name="Title 1"/>
          <p:cNvSpPr>
            <a:spLocks noGrp="1"/>
          </p:cNvSpPr>
          <p:nvPr>
            <p:ph type="title"/>
          </p:nvPr>
        </p:nvSpPr>
        <p:spPr>
          <a:xfrm>
            <a:off x="628560" y="618066"/>
            <a:ext cx="7886430" cy="649583"/>
          </a:xfrm>
        </p:spPr>
        <p:txBody>
          <a:bodyPr/>
          <a:p>
            <a:pPr algn="ctr"/>
            <a:r>
              <a:rPr b="1" dirty="0" sz="2800" i="1" lang="en-US">
                <a:solidFill>
                  <a:schemeClr val="accent4">
                    <a:lumMod val="75000"/>
                  </a:schemeClr>
                </a:solidFill>
                <a:effectLst>
                  <a:outerShdw algn="tl" blurRad="38100" dir="2700000" dist="38100">
                    <a:srgbClr val="000000">
                      <a:alpha val="43137"/>
                    </a:srgbClr>
                  </a:outerShdw>
                </a:effectLst>
              </a:rPr>
              <a:t>Blog-Page</a:t>
            </a:r>
          </a:p>
        </p:txBody>
      </p:sp>
      <p:sp>
        <p:nvSpPr>
          <p:cNvPr id="1048664" name="Rectangle 2"/>
          <p:cNvSpPr/>
          <p:nvPr/>
        </p:nvSpPr>
        <p:spPr>
          <a:xfrm>
            <a:off x="462455" y="1240888"/>
            <a:ext cx="8523890" cy="2936240"/>
          </a:xfrm>
          <a:prstGeom prst="rect"/>
        </p:spPr>
        <p:txBody>
          <a:bodyPr wrap="square">
            <a:spAutoFit/>
          </a:bodyPr>
          <a:p>
            <a:pPr>
              <a:buFont typeface="Arial" pitchFamily="34" charset="0"/>
              <a:buChar char="•"/>
            </a:pPr>
            <a:r>
              <a:rPr b="1" dirty="0" lang="en-US" smtClean="0"/>
              <a:t>Introduction</a:t>
            </a:r>
            <a:r>
              <a:rPr dirty="0" lang="en-US" smtClean="0"/>
              <a:t>: Explore the challenges faced by passengers and bus operators in the traditional ticketing process and introduce the concept of a modern Bus Reservation System to streamline booking and enhance efficiency</a:t>
            </a:r>
            <a:r>
              <a:rPr dirty="0" lang="en-US" smtClean="0"/>
              <a:t>.</a:t>
            </a:r>
          </a:p>
          <a:p>
            <a:pPr>
              <a:buFont typeface="Arial" pitchFamily="34" charset="0"/>
              <a:buChar char="•"/>
            </a:pPr>
            <a:endParaRPr dirty="0" lang="en-US" smtClean="0"/>
          </a:p>
          <a:p>
            <a:pPr>
              <a:buFont typeface="Arial" pitchFamily="34" charset="0"/>
              <a:buChar char="•"/>
            </a:pPr>
            <a:r>
              <a:rPr b="1" dirty="0" lang="en-US" smtClean="0"/>
              <a:t>Key Features</a:t>
            </a:r>
            <a:r>
              <a:rPr dirty="0" lang="en-US" smtClean="0"/>
              <a:t>: Highlight the essential features of the Bus Reservation System, including online booking, real-time seat availability updates, secure payment processing, GPS integration for bus tracking, and comprehensive administration dashboard for fleet management</a:t>
            </a:r>
            <a:r>
              <a:rPr dirty="0" lang="en-US" smtClean="0"/>
              <a:t>.</a:t>
            </a:r>
          </a:p>
          <a:p>
            <a:pPr>
              <a:buFont typeface="Arial" pitchFamily="34" charset="0"/>
              <a:buChar char="•"/>
            </a:pPr>
            <a:endParaRPr dirty="0" lang="en-US" smtClean="0"/>
          </a:p>
          <a:p>
            <a:pPr>
              <a:buFont typeface="Arial" pitchFamily="34" charset="0"/>
              <a:buChar char="•"/>
            </a:pPr>
            <a:r>
              <a:rPr b="1" dirty="0" lang="en-US" smtClean="0"/>
              <a:t>Benefits</a:t>
            </a:r>
            <a:r>
              <a:rPr dirty="0" lang="en-US" smtClean="0"/>
              <a:t>: Discuss the benefits of the Bus Reservation System, such as improved user experience, optimized fleet operations, enhanced transparency, increased security, and potential for future enhancements to adapt to evolving passenger needs</a:t>
            </a:r>
            <a:r>
              <a:rPr dirty="0" lang="en-US" smtClean="0"/>
              <a:t>.</a:t>
            </a:r>
          </a:p>
          <a:p>
            <a:pPr>
              <a:buFont typeface="Arial" pitchFamily="34" charset="0"/>
              <a:buChar char="•"/>
            </a:pPr>
            <a:endParaRPr dirty="0" lang="en-US" smtClean="0"/>
          </a:p>
          <a:p>
            <a:pPr>
              <a:buFont typeface="Arial" pitchFamily="34" charset="0"/>
              <a:buChar char="•"/>
            </a:pPr>
            <a:r>
              <a:rPr b="1" dirty="0" lang="en-US" smtClean="0"/>
              <a:t>Case Studies/Testimonials</a:t>
            </a:r>
            <a:r>
              <a:rPr dirty="0" lang="en-US" smtClean="0"/>
              <a:t>: Share success stories </a:t>
            </a:r>
            <a:r>
              <a:rPr dirty="0" lang="en-US" smtClean="0"/>
              <a:t>or </a:t>
            </a:r>
            <a:r>
              <a:rPr dirty="0" lang="en-US" smtClean="0"/>
              <a:t>testimonials from users who have experienced the convenience and efficiency of the Bus Reservation System, illustrating its impact on improving travel experiences and operational effectiveness.</a:t>
            </a:r>
            <a:endParaRPr dirty="0"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665" name="Title 1"/>
          <p:cNvSpPr>
            <a:spLocks noGrp="1"/>
          </p:cNvSpPr>
          <p:nvPr>
            <p:ph type="title"/>
          </p:nvPr>
        </p:nvSpPr>
        <p:spPr>
          <a:xfrm>
            <a:off x="236074" y="709155"/>
            <a:ext cx="8421857" cy="547983"/>
          </a:xfrm>
        </p:spPr>
        <p:txBody>
          <a:bodyPr/>
          <a:p>
            <a:r>
              <a:rPr b="1" dirty="0" sz="2400" i="1" lang="en-IN" u="sng" smtClean="0">
                <a:solidFill>
                  <a:schemeClr val="accent1">
                    <a:lumMod val="75000"/>
                  </a:schemeClr>
                </a:solidFill>
                <a:effectLst>
                  <a:outerShdw algn="tl" blurRad="38100" dir="2700000" dist="38100">
                    <a:srgbClr val="000000">
                      <a:alpha val="43137"/>
                    </a:srgbClr>
                  </a:outerShdw>
                </a:effectLst>
                <a:latin typeface="+mj-lt"/>
              </a:rPr>
              <a:t>Future </a:t>
            </a:r>
            <a:r>
              <a:rPr b="1" dirty="0" sz="2400" i="1" lang="en-US" u="sng" smtClean="0">
                <a:solidFill>
                  <a:schemeClr val="accent1">
                    <a:lumMod val="75000"/>
                  </a:schemeClr>
                </a:solidFill>
                <a:effectLst>
                  <a:outerShdw algn="tl" blurRad="38100" dir="2700000" dist="38100">
                    <a:srgbClr val="000000">
                      <a:alpha val="43137"/>
                    </a:srgbClr>
                  </a:outerShdw>
                </a:effectLst>
                <a:latin typeface="+mj-lt"/>
              </a:rPr>
              <a:t>Enhancements</a:t>
            </a:r>
            <a:r>
              <a:rPr b="1" dirty="0" sz="2400" i="1" lang="en-US" u="sng" smtClean="0">
                <a:solidFill>
                  <a:schemeClr val="accent1">
                    <a:lumMod val="75000"/>
                  </a:schemeClr>
                </a:solidFill>
                <a:effectLst>
                  <a:outerShdw algn="tl" blurRad="38100" dir="2700000" dist="38100">
                    <a:srgbClr val="000000">
                      <a:alpha val="43137"/>
                    </a:srgbClr>
                  </a:outerShdw>
                </a:effectLst>
                <a:latin typeface="+mj-lt"/>
                <a:cs typeface="Times New Roman" panose="02020603050405020304" pitchFamily="18" charset="0"/>
              </a:rPr>
              <a:t>:</a:t>
            </a:r>
            <a:r>
              <a:rPr b="1" dirty="0" sz="2400" i="1" lang="en-US" u="sng">
                <a:solidFill>
                  <a:schemeClr val="accent1">
                    <a:lumMod val="75000"/>
                  </a:schemeClr>
                </a:solidFill>
                <a:effectLst>
                  <a:outerShdw algn="tl" blurRad="38100" dir="2700000" dist="38100">
                    <a:srgbClr val="000000">
                      <a:alpha val="43137"/>
                    </a:srgbClr>
                  </a:outerShdw>
                </a:effectLst>
                <a:latin typeface="Söhne"/>
              </a:rPr>
              <a:t/>
            </a:r>
            <a:br>
              <a:rPr b="1" dirty="0" sz="2400" i="1" lang="en-US" u="sng">
                <a:solidFill>
                  <a:schemeClr val="accent1">
                    <a:lumMod val="75000"/>
                  </a:schemeClr>
                </a:solidFill>
                <a:effectLst>
                  <a:outerShdw algn="tl" blurRad="38100" dir="2700000" dist="38100">
                    <a:srgbClr val="000000">
                      <a:alpha val="43137"/>
                    </a:srgbClr>
                  </a:outerShdw>
                </a:effectLst>
                <a:latin typeface="Söhne"/>
              </a:rPr>
            </a:br>
            <a:endParaRPr b="1" dirty="0" sz="2400" i="1" lang="en-US" u="sng">
              <a:solidFill>
                <a:schemeClr val="accent1">
                  <a:lumMod val="75000"/>
                </a:schemeClr>
              </a:solidFill>
              <a:effectLst>
                <a:outerShdw algn="tl" blurRad="38100" dir="2700000" dist="38100">
                  <a:srgbClr val="000000">
                    <a:alpha val="43137"/>
                  </a:srgbClr>
                </a:outerShdw>
              </a:effectLst>
            </a:endParaRPr>
          </a:p>
        </p:txBody>
      </p:sp>
      <p:sp>
        <p:nvSpPr>
          <p:cNvPr id="1048666" name="Rectangle 6"/>
          <p:cNvSpPr/>
          <p:nvPr/>
        </p:nvSpPr>
        <p:spPr>
          <a:xfrm>
            <a:off x="598714" y="1294162"/>
            <a:ext cx="6585857" cy="3545841"/>
          </a:xfrm>
          <a:prstGeom prst="rect"/>
        </p:spPr>
        <p:txBody>
          <a:bodyPr wrap="square">
            <a:spAutoFit/>
          </a:bodyPr>
          <a:p>
            <a:pPr indent="-342900" marL="342900">
              <a:buFont typeface="+mj-lt"/>
              <a:buAutoNum type="arabicPeriod"/>
            </a:pPr>
            <a:r>
              <a:rPr b="1" dirty="0" lang="en-US" smtClean="0">
                <a:solidFill>
                  <a:schemeClr val="tx1">
                    <a:lumMod val="95000"/>
                    <a:lumOff val="5000"/>
                  </a:schemeClr>
                </a:solidFill>
                <a:effectLst>
                  <a:outerShdw algn="tl" blurRad="38100" dir="2700000" dist="38100">
                    <a:srgbClr val="000000">
                      <a:alpha val="43137"/>
                    </a:srgbClr>
                  </a:outerShdw>
                </a:effectLst>
              </a:rPr>
              <a:t>AI-Powered Recommendation System: </a:t>
            </a:r>
            <a:r>
              <a:rPr dirty="0" lang="en-US" smtClean="0"/>
              <a:t>Implement AI algorithms to analyze passenger preferences and recommend personalized travel options, enhancing user satisfaction and increasing ticket sales</a:t>
            </a:r>
            <a:r>
              <a:rPr dirty="0" lang="en-US" smtClean="0"/>
              <a:t>.</a:t>
            </a:r>
          </a:p>
          <a:p>
            <a:pPr indent="-342900" marL="342900">
              <a:buFont typeface="+mj-lt"/>
              <a:buAutoNum type="arabicPeriod"/>
            </a:pPr>
            <a:endParaRPr dirty="0" lang="en-US" smtClean="0"/>
          </a:p>
          <a:p>
            <a:pPr indent="-342900" marL="342900">
              <a:buFont typeface="+mj-lt"/>
              <a:buAutoNum type="arabicPeriod"/>
            </a:pPr>
            <a:r>
              <a:rPr b="1" dirty="0" lang="en-US" smtClean="0">
                <a:effectLst>
                  <a:outerShdw algn="tl" blurRad="38100" dir="2700000" dist="38100">
                    <a:srgbClr val="000000">
                      <a:alpha val="43137"/>
                    </a:srgbClr>
                  </a:outerShdw>
                </a:effectLst>
              </a:rPr>
              <a:t> </a:t>
            </a:r>
            <a:r>
              <a:rPr b="1" dirty="0" lang="en-US" smtClean="0">
                <a:effectLst>
                  <a:outerShdw algn="tl" blurRad="38100" dir="2700000" dist="38100">
                    <a:srgbClr val="000000">
                      <a:alpha val="43137"/>
                    </a:srgbClr>
                  </a:outerShdw>
                </a:effectLst>
              </a:rPr>
              <a:t>Dynamic Pricing Mechanism: </a:t>
            </a:r>
            <a:r>
              <a:rPr dirty="0" lang="en-US" smtClean="0"/>
              <a:t>Introduce dynamic pricing based on factors like demand, time of booking, and route popularity, optimizing revenue generation while offering competitive fares to </a:t>
            </a:r>
            <a:r>
              <a:rPr dirty="0" lang="en-US" smtClean="0"/>
              <a:t>passengers.</a:t>
            </a:r>
          </a:p>
          <a:p>
            <a:pPr indent="-342900" marL="342900">
              <a:buFont typeface="+mj-lt"/>
              <a:buAutoNum type="arabicPeriod"/>
            </a:pPr>
            <a:endParaRPr dirty="0" lang="en-US" smtClean="0"/>
          </a:p>
          <a:p>
            <a:pPr indent="-342900" marL="342900">
              <a:buFont typeface="+mj-lt"/>
              <a:buAutoNum type="arabicPeriod"/>
            </a:pPr>
            <a:r>
              <a:rPr b="1" dirty="0" lang="en-US" smtClean="0">
                <a:effectLst>
                  <a:outerShdw algn="tl" blurRad="38100" dir="2700000" dist="38100">
                    <a:srgbClr val="000000">
                      <a:alpha val="43137"/>
                    </a:srgbClr>
                  </a:outerShdw>
                </a:effectLst>
              </a:rPr>
              <a:t> </a:t>
            </a:r>
            <a:r>
              <a:rPr b="1" dirty="0" lang="en-US" smtClean="0">
                <a:effectLst>
                  <a:outerShdw algn="tl" blurRad="38100" dir="2700000" dist="38100">
                    <a:srgbClr val="000000">
                      <a:alpha val="43137"/>
                    </a:srgbClr>
                  </a:outerShdw>
                </a:effectLst>
              </a:rPr>
              <a:t>Augmented Reality Seat Selection: </a:t>
            </a:r>
            <a:r>
              <a:rPr dirty="0" lang="en-US" smtClean="0"/>
              <a:t>Integrate augmented reality technology into the booking platform to allow passengers to visualize and select seats virtually, improving the booking experience and reducing potential conflicts during seat selection</a:t>
            </a:r>
            <a:r>
              <a:rPr dirty="0" lang="en-US" smtClean="0"/>
              <a:t>.</a:t>
            </a:r>
          </a:p>
          <a:p>
            <a:pPr indent="-342900" marL="342900">
              <a:buFont typeface="+mj-lt"/>
              <a:buAutoNum type="arabicPeriod"/>
            </a:pPr>
            <a:endParaRPr dirty="0" lang="en-US" smtClean="0"/>
          </a:p>
          <a:p>
            <a:pPr indent="-342900" marL="342900">
              <a:buFont typeface="+mj-lt"/>
              <a:buAutoNum type="arabicPeriod"/>
            </a:pPr>
            <a:r>
              <a:rPr b="1" dirty="0" lang="en-US" smtClean="0">
                <a:effectLst>
                  <a:outerShdw algn="tl" blurRad="38100" dir="2700000" dist="38100">
                    <a:srgbClr val="000000">
                      <a:alpha val="43137"/>
                    </a:srgbClr>
                  </a:outerShdw>
                </a:effectLst>
              </a:rPr>
              <a:t> </a:t>
            </a:r>
            <a:r>
              <a:rPr b="1" dirty="0" lang="en-US" smtClean="0">
                <a:effectLst>
                  <a:outerShdw algn="tl" blurRad="38100" dir="2700000" dist="38100">
                    <a:srgbClr val="000000">
                      <a:alpha val="43137"/>
                    </a:srgbClr>
                  </a:outerShdw>
                </a:effectLst>
              </a:rPr>
              <a:t>Integration with Smart Transportation Ecosystem: </a:t>
            </a:r>
            <a:r>
              <a:rPr dirty="0" lang="en-US" smtClean="0"/>
              <a:t>Extend integration with smart city initiatives and emerging transportation technologies like autonomous vehicles and ride-sharing services to offer seamless multimodal travel experiences and enhance overall connectivity.</a:t>
            </a:r>
            <a:endParaRPr dirty="0"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68" name="Shape 60"/>
        <p:cNvGrpSpPr/>
        <p:nvPr/>
      </p:nvGrpSpPr>
      <p:grpSpPr>
        <a:xfrm>
          <a:off x="0" y="0"/>
          <a:ext cx="0" cy="0"/>
          <a:chOff x="0" y="0"/>
          <a:chExt cx="0" cy="0"/>
        </a:xfrm>
      </p:grpSpPr>
      <p:sp>
        <p:nvSpPr>
          <p:cNvPr id="1048667"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dirty="0" sz="2400" i="1" lang="en-IN" u="sng" smtClean="0">
                <a:solidFill>
                  <a:schemeClr val="accent1">
                    <a:lumMod val="75000"/>
                  </a:schemeClr>
                </a:solidFill>
                <a:effectLst>
                  <a:outerShdw algn="tl" blurRad="38100" dir="2700000" dist="38100">
                    <a:srgbClr val="000000">
                      <a:alpha val="43137"/>
                    </a:srgbClr>
                  </a:outerShdw>
                </a:effectLst>
              </a:rPr>
              <a:t>Conclusion :</a:t>
            </a:r>
            <a:endParaRPr b="1" dirty="0" sz="2400" i="1" lang="en-IN" u="sng">
              <a:solidFill>
                <a:schemeClr val="accent1">
                  <a:lumMod val="75000"/>
                </a:schemeClr>
              </a:solidFill>
              <a:effectLst>
                <a:outerShdw algn="tl" blurRad="38100" dir="2700000" dist="38100">
                  <a:srgbClr val="000000">
                    <a:alpha val="43137"/>
                  </a:srgbClr>
                </a:outerShdw>
              </a:effectLst>
            </a:endParaRPr>
          </a:p>
        </p:txBody>
      </p:sp>
      <p:cxnSp>
        <p:nvCxnSpPr>
          <p:cNvPr id="3145738"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68"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69" name="Rectangle 5"/>
          <p:cNvSpPr/>
          <p:nvPr/>
        </p:nvSpPr>
        <p:spPr>
          <a:xfrm>
            <a:off x="220717" y="1112146"/>
            <a:ext cx="8523889" cy="3139440"/>
          </a:xfrm>
          <a:prstGeom prst="rect"/>
        </p:spPr>
        <p:txBody>
          <a:bodyPr wrap="square">
            <a:spAutoFit/>
          </a:bodyPr>
          <a:p>
            <a:pPr>
              <a:buFont typeface="Arial" pitchFamily="34" charset="0"/>
              <a:buChar char="•"/>
            </a:pPr>
            <a:r>
              <a:rPr dirty="0" lang="en-US" smtClean="0"/>
              <a:t> </a:t>
            </a:r>
            <a:r>
              <a:rPr b="1" dirty="0" i="1" lang="en-US" smtClean="0">
                <a:effectLst>
                  <a:outerShdw algn="tl" blurRad="38100" dir="2700000" dist="38100">
                    <a:srgbClr val="000000">
                      <a:alpha val="43137"/>
                    </a:srgbClr>
                  </a:outerShdw>
                </a:effectLst>
              </a:rPr>
              <a:t>Enhanced </a:t>
            </a:r>
            <a:r>
              <a:rPr b="1" dirty="0" i="1" lang="en-US" smtClean="0">
                <a:effectLst>
                  <a:outerShdw algn="tl" blurRad="38100" dir="2700000" dist="38100">
                    <a:srgbClr val="000000">
                      <a:alpha val="43137"/>
                    </a:srgbClr>
                  </a:outerShdw>
                </a:effectLst>
              </a:rPr>
              <a:t>User Experience: </a:t>
            </a:r>
            <a:r>
              <a:rPr dirty="0" lang="en-US" smtClean="0"/>
              <a:t>The implementation of the Bus Reservation System significantly improves the booking experience for passengers by offering a user-friendly platform with real-time seat availability, secure payment processing, and convenient booking options</a:t>
            </a:r>
            <a:r>
              <a:rPr dirty="0" lang="en-US" smtClean="0"/>
              <a:t>.</a:t>
            </a:r>
          </a:p>
          <a:p>
            <a:pPr>
              <a:buFont typeface="Arial" pitchFamily="34" charset="0"/>
              <a:buChar char="•"/>
            </a:pPr>
            <a:endParaRPr dirty="0" lang="en-US" smtClean="0"/>
          </a:p>
          <a:p>
            <a:pPr>
              <a:buFont typeface="Arial" pitchFamily="34" charset="0"/>
              <a:buChar char="•"/>
            </a:pPr>
            <a:r>
              <a:rPr dirty="0" lang="en-US" smtClean="0"/>
              <a:t> </a:t>
            </a:r>
            <a:r>
              <a:rPr b="1" dirty="0" i="1" lang="en-US" smtClean="0">
                <a:effectLst>
                  <a:outerShdw algn="tl" blurRad="38100" dir="2700000" dist="38100">
                    <a:srgbClr val="000000">
                      <a:alpha val="43137"/>
                    </a:srgbClr>
                  </a:outerShdw>
                </a:effectLst>
              </a:rPr>
              <a:t>Efficient </a:t>
            </a:r>
            <a:r>
              <a:rPr b="1" dirty="0" i="1" lang="en-US" smtClean="0">
                <a:effectLst>
                  <a:outerShdw algn="tl" blurRad="38100" dir="2700000" dist="38100">
                    <a:srgbClr val="000000">
                      <a:alpha val="43137"/>
                    </a:srgbClr>
                  </a:outerShdw>
                </a:effectLst>
              </a:rPr>
              <a:t>Fleet </a:t>
            </a:r>
            <a:r>
              <a:rPr b="1" dirty="0" i="1" lang="en-US" smtClean="0">
                <a:effectLst>
                  <a:outerShdw algn="tl" blurRad="38100" dir="2700000" dist="38100">
                    <a:srgbClr val="000000">
                      <a:alpha val="43137"/>
                    </a:srgbClr>
                  </a:outerShdw>
                </a:effectLst>
              </a:rPr>
              <a:t>Management:</a:t>
            </a:r>
            <a:r>
              <a:rPr dirty="0" lang="en-US" smtClean="0"/>
              <a:t> </a:t>
            </a:r>
            <a:r>
              <a:rPr dirty="0" lang="en-US" smtClean="0"/>
              <a:t>The system empowers bus operators with comprehensive tools for managing schedules, tracking sales, and monitoring buses in real-time through an intuitive administration dashboard, leading to optimized fleet operations and enhanced decision-making</a:t>
            </a:r>
            <a:r>
              <a:rPr dirty="0" lang="en-US" smtClean="0"/>
              <a:t>.</a:t>
            </a:r>
          </a:p>
          <a:p>
            <a:pPr>
              <a:buFont typeface="Arial" pitchFamily="34" charset="0"/>
              <a:buChar char="•"/>
            </a:pPr>
            <a:endParaRPr dirty="0" lang="en-US" smtClean="0"/>
          </a:p>
          <a:p>
            <a:pPr>
              <a:buFont typeface="Arial" pitchFamily="34" charset="0"/>
              <a:buChar char="•"/>
            </a:pPr>
            <a:r>
              <a:rPr dirty="0" lang="en-US" smtClean="0"/>
              <a:t> </a:t>
            </a:r>
            <a:r>
              <a:rPr b="1" dirty="0" i="1" lang="en-US" smtClean="0">
                <a:effectLst>
                  <a:outerShdw algn="tl" blurRad="38100" dir="2700000" dist="38100">
                    <a:srgbClr val="000000">
                      <a:alpha val="43137"/>
                    </a:srgbClr>
                  </a:outerShdw>
                </a:effectLst>
              </a:rPr>
              <a:t>Improved </a:t>
            </a:r>
            <a:r>
              <a:rPr b="1" dirty="0" i="1" lang="en-US" smtClean="0">
                <a:effectLst>
                  <a:outerShdw algn="tl" blurRad="38100" dir="2700000" dist="38100">
                    <a:srgbClr val="000000">
                      <a:alpha val="43137"/>
                    </a:srgbClr>
                  </a:outerShdw>
                </a:effectLst>
              </a:rPr>
              <a:t>Transparency and </a:t>
            </a:r>
            <a:r>
              <a:rPr b="1" dirty="0" i="1" lang="en-US" smtClean="0">
                <a:effectLst>
                  <a:outerShdw algn="tl" blurRad="38100" dir="2700000" dist="38100">
                    <a:srgbClr val="000000">
                      <a:alpha val="43137"/>
                    </a:srgbClr>
                  </a:outerShdw>
                </a:effectLst>
              </a:rPr>
              <a:t>Accountability: </a:t>
            </a:r>
            <a:r>
              <a:rPr dirty="0" lang="en-US" smtClean="0"/>
              <a:t>With </a:t>
            </a:r>
            <a:r>
              <a:rPr dirty="0" lang="en-US" smtClean="0"/>
              <a:t>features such as dynamic seat management and GPS integration, the system ensures transparency in seat availability and accurate bus tracking, fostering trust among passengers and enhancing operational accountability</a:t>
            </a:r>
            <a:r>
              <a:rPr dirty="0" lang="en-US" smtClean="0"/>
              <a:t>.</a:t>
            </a:r>
          </a:p>
          <a:p>
            <a:pPr>
              <a:buFont typeface="Arial" pitchFamily="34" charset="0"/>
              <a:buChar char="•"/>
            </a:pPr>
            <a:endParaRPr dirty="0" lang="en-US" smtClean="0"/>
          </a:p>
          <a:p>
            <a:pPr>
              <a:buFont typeface="Arial" pitchFamily="34" charset="0"/>
              <a:buChar char="•"/>
            </a:pPr>
            <a:r>
              <a:rPr dirty="0" lang="en-US" smtClean="0"/>
              <a:t> </a:t>
            </a:r>
            <a:r>
              <a:rPr b="1" dirty="0" i="1" lang="en-US" smtClean="0">
                <a:effectLst>
                  <a:outerShdw algn="tl" blurRad="38100" dir="2700000" dist="38100">
                    <a:srgbClr val="000000">
                      <a:alpha val="43137"/>
                    </a:srgbClr>
                  </a:outerShdw>
                </a:effectLst>
              </a:rPr>
              <a:t>Enhanced </a:t>
            </a:r>
            <a:r>
              <a:rPr b="1" dirty="0" i="1" lang="en-US" smtClean="0">
                <a:effectLst>
                  <a:outerShdw algn="tl" blurRad="38100" dir="2700000" dist="38100">
                    <a:srgbClr val="000000">
                      <a:alpha val="43137"/>
                    </a:srgbClr>
                  </a:outerShdw>
                </a:effectLst>
              </a:rPr>
              <a:t>Security and Compliance</a:t>
            </a:r>
            <a:r>
              <a:rPr b="1" dirty="0" sz="1200" i="1" lang="en-US" smtClean="0">
                <a:effectLst>
                  <a:outerShdw algn="tl" blurRad="38100" dir="2700000" dist="38100">
                    <a:srgbClr val="000000">
                      <a:alpha val="43137"/>
                    </a:srgbClr>
                  </a:outerShdw>
                </a:effectLst>
              </a:rPr>
              <a:t>: </a:t>
            </a:r>
            <a:r>
              <a:rPr dirty="0" lang="en-US" smtClean="0"/>
              <a:t>Robust security protocols safeguard passenger data and financial transactions, ensuring compliance with regulatory requirements and industry standards, thereby instilling confidence in the system's integrity and reliability.</a:t>
            </a:r>
            <a:endParaRPr dirty="0"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sp>
        <p:nvSpPr>
          <p:cNvPr id="1048677" name="object 2"/>
          <p:cNvSpPr txBox="1">
            <a:spLocks noGrp="1"/>
          </p:cNvSpPr>
          <p:nvPr>
            <p:ph type="title"/>
          </p:nvPr>
        </p:nvSpPr>
        <p:spPr>
          <a:xfrm>
            <a:off x="3504528" y="2334505"/>
            <a:ext cx="2149019" cy="1612900"/>
          </a:xfrm>
          <a:prstGeom prst="rect"/>
        </p:spPr>
        <p:txBody>
          <a:bodyPr bIns="0" lIns="0" rIns="0" rtlCol="0" tIns="12700" vert="horz" wrap="square">
            <a:spAutoFit/>
          </a:bodyPr>
          <a:p>
            <a:pPr marL="12700">
              <a:lnSpc>
                <a:spcPct val="100000"/>
              </a:lnSpc>
              <a:spcBef>
                <a:spcPts val="100"/>
              </a:spcBef>
            </a:pPr>
            <a:r>
              <a:rPr b="1" dirty="0" sz="5400" lang="en-US" spc="-5">
                <a:solidFill>
                  <a:srgbClr val="FFAB40"/>
                </a:solidFill>
                <a:effectLst>
                  <a:outerShdw algn="tl" blurRad="38100" dir="2700000" dist="38100">
                    <a:srgbClr val="000000">
                      <a:alpha val="43137"/>
                    </a:srgbClr>
                  </a:outerShdw>
                </a:effectLst>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50" name="Shape 60"/>
        <p:cNvGrpSpPr/>
        <p:nvPr/>
      </p:nvGrpSpPr>
      <p:grpSpPr>
        <a:xfrm>
          <a:off x="0" y="0"/>
          <a:ext cx="0" cy="0"/>
          <a:chOff x="0" y="0"/>
          <a:chExt cx="0" cy="0"/>
        </a:xfrm>
      </p:grpSpPr>
      <p:pic>
        <p:nvPicPr>
          <p:cNvPr id="2097159" name="Picture 10" descr="A blue and white rectangle with a white border  Description automatically generated"/>
          <p:cNvPicPr>
            <a:picLocks noChangeAspect="1"/>
          </p:cNvPicPr>
          <p:nvPr/>
        </p:nvPicPr>
        <p:blipFill>
          <a:blip xmlns:r="http://schemas.openxmlformats.org/officeDocument/2006/relationships" r:embed="rId1"/>
          <a:stretch>
            <a:fillRect/>
          </a:stretch>
        </p:blipFill>
        <p:spPr>
          <a:xfrm>
            <a:off x="0" y="0"/>
            <a:ext cx="9144000" cy="5143500"/>
          </a:xfrm>
          <a:prstGeom prst="rect"/>
        </p:spPr>
      </p:pic>
      <p:sp>
        <p:nvSpPr>
          <p:cNvPr id="1048629" name="TextBox 11"/>
          <p:cNvSpPr txBox="1"/>
          <p:nvPr/>
        </p:nvSpPr>
        <p:spPr>
          <a:xfrm>
            <a:off x="2422762" y="970065"/>
            <a:ext cx="4283236" cy="99822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3930"/>
              </a:lnSpc>
              <a:spcBef>
                <a:spcPct val="0"/>
              </a:spcBef>
            </a:pPr>
            <a:r>
              <a:rPr b="1" dirty="0" sz="2400" i="1" lang="en-US">
                <a:solidFill>
                  <a:srgbClr val="00B0F0"/>
                </a:solidFill>
                <a:effectLst>
                  <a:outerShdw algn="tl" blurRad="38100" dir="2700000" dist="38100">
                    <a:srgbClr val="000000">
                      <a:alpha val="43137"/>
                    </a:srgbClr>
                  </a:outerShdw>
                </a:effectLst>
                <a:latin typeface="Arial"/>
                <a:cs typeface="Arial"/>
              </a:rPr>
              <a:t>CAPSTONE PROJECT SHOWCASE</a:t>
            </a:r>
          </a:p>
        </p:txBody>
      </p:sp>
      <p:sp>
        <p:nvSpPr>
          <p:cNvPr id="1048630" name="Rectangle: Rounded Corners 15"/>
          <p:cNvSpPr/>
          <p:nvPr/>
        </p:nvSpPr>
        <p:spPr>
          <a:xfrm>
            <a:off x="956310" y="3037840"/>
            <a:ext cx="7227570" cy="530626"/>
          </a:xfrm>
          <a:prstGeom prst="roundRect"/>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31" name="TextBox 10"/>
          <p:cNvSpPr txBox="1"/>
          <p:nvPr/>
        </p:nvSpPr>
        <p:spPr>
          <a:xfrm>
            <a:off x="1571630" y="3183633"/>
            <a:ext cx="5839143"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b="1" dirty="0" sz="1600" i="1" lang="en-US">
                <a:solidFill>
                  <a:schemeClr val="tx1">
                    <a:lumMod val="95000"/>
                    <a:lumOff val="5000"/>
                  </a:schemeClr>
                </a:solidFill>
                <a:effectLst>
                  <a:outerShdw algn="tl" blurRad="38100" dir="2700000" dist="38100">
                    <a:srgbClr val="000000">
                      <a:alpha val="43137"/>
                    </a:srgbClr>
                  </a:outerShdw>
                </a:effectLst>
                <a:latin typeface="+mj-lt"/>
              </a:rPr>
              <a:t>Building Bus Reservation System using Python and Django</a:t>
            </a:r>
            <a:endParaRPr dirty="0" sz="1600" i="1" lang="en-US">
              <a:solidFill>
                <a:schemeClr val="tx1">
                  <a:lumMod val="95000"/>
                  <a:lumOff val="5000"/>
                </a:schemeClr>
              </a:solidFill>
              <a:effectLst>
                <a:outerShdw algn="tl" blurRad="38100" dir="2700000" dist="38100">
                  <a:srgbClr val="000000">
                    <a:alpha val="43137"/>
                  </a:srgbClr>
                </a:outerShdw>
              </a:effectLst>
              <a:latin typeface="+mj-lt"/>
              <a:cs typeface="Poppins"/>
            </a:endParaRPr>
          </a:p>
        </p:txBody>
      </p:sp>
      <p:sp>
        <p:nvSpPr>
          <p:cNvPr id="1048632" name="TextBox 10"/>
          <p:cNvSpPr txBox="1"/>
          <p:nvPr/>
        </p:nvSpPr>
        <p:spPr>
          <a:xfrm>
            <a:off x="3872230" y="2704572"/>
            <a:ext cx="1399540"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b="1" dirty="0" sz="1600" i="1" lang="en-US">
                <a:solidFill>
                  <a:schemeClr val="accent6">
                    <a:lumMod val="75000"/>
                  </a:schemeClr>
                </a:solidFill>
                <a:latin typeface="+mj-lt"/>
              </a:rPr>
              <a:t>Project Title</a:t>
            </a:r>
            <a:endParaRPr b="1" dirty="0" sz="1600" i="1" lang="en-US">
              <a:solidFill>
                <a:schemeClr val="accent6">
                  <a:lumMod val="75000"/>
                </a:schemeClr>
              </a:solidFill>
              <a:latin typeface="+mj-lt"/>
              <a:cs typeface="Poppins"/>
            </a:endParaRPr>
          </a:p>
        </p:txBody>
      </p:sp>
      <p:sp>
        <p:nvSpPr>
          <p:cNvPr id="1048633" name="TextBox 7"/>
          <p:cNvSpPr txBox="1"/>
          <p:nvPr/>
        </p:nvSpPr>
        <p:spPr>
          <a:xfrm>
            <a:off x="1276813" y="4029973"/>
            <a:ext cx="6590375" cy="51232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dirty="0" sz="1600" i="1" lang="en-US">
                <a:solidFill>
                  <a:schemeClr val="accent1">
                    <a:lumMod val="60000"/>
                    <a:lumOff val="40000"/>
                  </a:schemeClr>
                </a:solidFill>
                <a:effectLst>
                  <a:outerShdw algn="tl" blurRad="38100" dir="2700000" dist="38100">
                    <a:srgbClr val="000000">
                      <a:alpha val="43137"/>
                    </a:srgbClr>
                  </a:outerShdw>
                </a:effectLst>
                <a:latin typeface="+mj-lt"/>
              </a:rPr>
              <a:t>Abstract | Problem Statement | Project Overview |</a:t>
            </a:r>
            <a:r>
              <a:rPr dirty="0" sz="1600" i="1" lang="en-US">
                <a:solidFill>
                  <a:schemeClr val="accent1">
                    <a:lumMod val="60000"/>
                    <a:lumOff val="40000"/>
                  </a:schemeClr>
                </a:solidFill>
                <a:effectLst>
                  <a:outerShdw algn="tl" blurRad="38100" dir="2700000" dist="38100">
                    <a:srgbClr val="000000">
                      <a:alpha val="43137"/>
                    </a:srgbClr>
                  </a:outerShdw>
                </a:effectLst>
                <a:latin typeface="+mj-lt"/>
                <a:ea typeface="+mn-lt"/>
                <a:cs typeface="Poppins"/>
              </a:rPr>
              <a:t> Proposed </a:t>
            </a:r>
            <a:r>
              <a:rPr dirty="0" sz="1600" i="1" lang="en-US">
                <a:solidFill>
                  <a:schemeClr val="accent1">
                    <a:lumMod val="60000"/>
                    <a:lumOff val="40000"/>
                  </a:schemeClr>
                </a:solidFill>
                <a:effectLst>
                  <a:outerShdw algn="tl" blurRad="38100" dir="2700000" dist="38100">
                    <a:srgbClr val="000000">
                      <a:alpha val="43137"/>
                    </a:srgbClr>
                  </a:outerShdw>
                </a:effectLst>
                <a:latin typeface="+mj-lt"/>
                <a:ea typeface="+mn-lt"/>
                <a:cs typeface="+mn-lt"/>
              </a:rPr>
              <a:t>Solution </a:t>
            </a:r>
            <a:r>
              <a:rPr dirty="0" sz="1600" i="1" lang="en-US">
                <a:solidFill>
                  <a:schemeClr val="accent1">
                    <a:lumMod val="60000"/>
                    <a:lumOff val="40000"/>
                  </a:schemeClr>
                </a:solidFill>
                <a:effectLst>
                  <a:outerShdw algn="tl" blurRad="38100" dir="2700000" dist="38100">
                    <a:srgbClr val="000000">
                      <a:alpha val="43137"/>
                    </a:srgbClr>
                  </a:outerShdw>
                </a:effectLst>
                <a:latin typeface="+mj-lt"/>
              </a:rPr>
              <a:t>| </a:t>
            </a:r>
            <a:r>
              <a:rPr dirty="0" sz="1600" i="1" lang="en-US">
                <a:solidFill>
                  <a:schemeClr val="accent1">
                    <a:lumMod val="60000"/>
                    <a:lumOff val="40000"/>
                  </a:schemeClr>
                </a:solidFill>
                <a:effectLst>
                  <a:outerShdw algn="tl" blurRad="38100" dir="2700000" dist="38100">
                    <a:srgbClr val="000000">
                      <a:alpha val="43137"/>
                    </a:srgbClr>
                  </a:outerShdw>
                </a:effectLst>
                <a:latin typeface="+mj-lt"/>
                <a:ea typeface="+mn-lt"/>
                <a:cs typeface="Poppins"/>
              </a:rPr>
              <a:t>Technology Used</a:t>
            </a:r>
            <a:r>
              <a:rPr dirty="0" sz="1600" i="1" lang="en-US">
                <a:solidFill>
                  <a:schemeClr val="accent1">
                    <a:lumMod val="60000"/>
                    <a:lumOff val="40000"/>
                  </a:schemeClr>
                </a:solidFill>
                <a:effectLst>
                  <a:outerShdw algn="tl" blurRad="38100" dir="2700000" dist="38100">
                    <a:srgbClr val="000000">
                      <a:alpha val="43137"/>
                    </a:srgbClr>
                  </a:outerShdw>
                </a:effectLst>
                <a:latin typeface="+mj-lt"/>
              </a:rPr>
              <a:t> | </a:t>
            </a:r>
            <a:r>
              <a:rPr dirty="0" sz="1600" i="1" lang="en-US" err="1">
                <a:solidFill>
                  <a:schemeClr val="accent1">
                    <a:lumMod val="60000"/>
                    <a:lumOff val="40000"/>
                  </a:schemeClr>
                </a:solidFill>
                <a:effectLst>
                  <a:outerShdw algn="tl" blurRad="38100" dir="2700000" dist="38100">
                    <a:srgbClr val="000000">
                      <a:alpha val="43137"/>
                    </a:srgbClr>
                  </a:outerShdw>
                </a:effectLst>
                <a:latin typeface="+mj-lt"/>
              </a:rPr>
              <a:t>Modelling</a:t>
            </a:r>
            <a:r>
              <a:rPr dirty="0" sz="1600" i="1" lang="en-US">
                <a:solidFill>
                  <a:schemeClr val="accent1">
                    <a:lumMod val="60000"/>
                    <a:lumOff val="40000"/>
                  </a:schemeClr>
                </a:solidFill>
                <a:effectLst>
                  <a:outerShdw algn="tl" blurRad="38100" dir="2700000" dist="38100">
                    <a:srgbClr val="000000">
                      <a:alpha val="43137"/>
                    </a:srgbClr>
                  </a:outerShdw>
                </a:effectLst>
                <a:latin typeface="+mj-lt"/>
              </a:rPr>
              <a:t> &amp; Results </a:t>
            </a:r>
            <a:r>
              <a:rPr dirty="0" sz="1600" i="1" lang="en-US">
                <a:solidFill>
                  <a:schemeClr val="accent1">
                    <a:lumMod val="60000"/>
                    <a:lumOff val="40000"/>
                  </a:schemeClr>
                </a:solidFill>
                <a:effectLst>
                  <a:outerShdw algn="tl" blurRad="38100" dir="2700000" dist="38100">
                    <a:srgbClr val="000000">
                      <a:alpha val="43137"/>
                    </a:srgbClr>
                  </a:outerShdw>
                </a:effectLst>
                <a:latin typeface="+mj-lt"/>
                <a:ea typeface="+mn-lt"/>
                <a:cs typeface="+mn-lt"/>
              </a:rPr>
              <a:t>| Conclusion </a:t>
            </a:r>
            <a:endParaRPr dirty="0" sz="1600" i="1" lang="en-US">
              <a:solidFill>
                <a:schemeClr val="accent1">
                  <a:lumMod val="60000"/>
                  <a:lumOff val="40000"/>
                </a:schemeClr>
              </a:solidFill>
              <a:effectLst>
                <a:outerShdw algn="tl" blurRad="38100" dir="2700000" dist="38100">
                  <a:srgbClr val="000000">
                    <a:alpha val="43137"/>
                  </a:srgbClr>
                </a:outerShdw>
              </a:effectLst>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53" name="Shape 60"/>
        <p:cNvGrpSpPr/>
        <p:nvPr/>
      </p:nvGrpSpPr>
      <p:grpSpPr>
        <a:xfrm>
          <a:off x="0" y="0"/>
          <a:ext cx="0" cy="0"/>
          <a:chOff x="0" y="0"/>
          <a:chExt cx="0" cy="0"/>
        </a:xfrm>
      </p:grpSpPr>
      <p:sp>
        <p:nvSpPr>
          <p:cNvPr id="1048636"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dirty="0" sz="1600" i="1" lang="en-IN" u="sng" smtClean="0">
                <a:solidFill>
                  <a:schemeClr val="tx1">
                    <a:lumMod val="95000"/>
                    <a:lumOff val="5000"/>
                  </a:schemeClr>
                </a:solidFill>
                <a:effectLst>
                  <a:outerShdw algn="tl" blurRad="38100" dir="2700000" dist="38100">
                    <a:srgbClr val="000000">
                      <a:alpha val="43137"/>
                    </a:srgbClr>
                  </a:outerShdw>
                </a:effectLst>
              </a:rPr>
              <a:t>Abstract :</a:t>
            </a:r>
            <a:endParaRPr dirty="0" sz="1600" i="1" lang="en-IN" u="sng">
              <a:solidFill>
                <a:schemeClr val="tx1">
                  <a:lumMod val="95000"/>
                  <a:lumOff val="5000"/>
                </a:schemeClr>
              </a:solidFill>
              <a:effectLst>
                <a:outerShdw algn="tl" blurRad="38100" dir="2700000" dist="38100">
                  <a:srgbClr val="000000">
                    <a:alpha val="43137"/>
                  </a:srgbClr>
                </a:outerShdw>
              </a:effectLst>
            </a:endParaRPr>
          </a:p>
        </p:txBody>
      </p:sp>
      <p:cxnSp>
        <p:nvCxnSpPr>
          <p:cNvPr id="3145733" name="Straight Connector 2"/>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7"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38" name="Rectangle 6"/>
          <p:cNvSpPr/>
          <p:nvPr/>
        </p:nvSpPr>
        <p:spPr>
          <a:xfrm>
            <a:off x="609599" y="1103588"/>
            <a:ext cx="8366235" cy="3139440"/>
          </a:xfrm>
          <a:prstGeom prst="rect"/>
        </p:spPr>
        <p:txBody>
          <a:bodyPr wrap="square">
            <a:spAutoFit/>
          </a:bodyPr>
          <a:p>
            <a:pPr>
              <a:buFont typeface="Arial" pitchFamily="34" charset="0"/>
              <a:buChar char="•"/>
            </a:pPr>
            <a:r>
              <a:rPr dirty="0" i="1" lang="en-US" smtClean="0"/>
              <a:t>The Bus Reservation System (BRS) is an essential component of modern transportation management, facilitating the efficient booking and management of bus tickets. This system aims to streamline the process of ticket reservation for passengers, while providing administrators with tools for effective fleet management and </a:t>
            </a:r>
            <a:r>
              <a:rPr dirty="0" i="1" lang="en-US" smtClean="0"/>
              <a:t>monitoring.</a:t>
            </a:r>
          </a:p>
          <a:p>
            <a:pPr>
              <a:buFont typeface="Arial" pitchFamily="34" charset="0"/>
              <a:buChar char="•"/>
            </a:pPr>
            <a:endParaRPr dirty="0" i="1" lang="en-US" smtClean="0"/>
          </a:p>
          <a:p>
            <a:pPr>
              <a:buFont typeface="Arial" pitchFamily="34" charset="0"/>
              <a:buChar char="•"/>
            </a:pPr>
            <a:r>
              <a:rPr dirty="0" i="1" lang="en-US" smtClean="0"/>
              <a:t> </a:t>
            </a:r>
            <a:r>
              <a:rPr dirty="0" i="1" lang="en-US" smtClean="0"/>
              <a:t>For administrators, the BRS provides comprehensive functionalities for managing bus schedules, assigning routes, and tracking ticket sales. Integration with GPS technology enables real-time monitoring of bus locations, optimizing operational efficiency and enabling timely interventions in case of </a:t>
            </a:r>
            <a:r>
              <a:rPr dirty="0" i="1" lang="en-US" smtClean="0"/>
              <a:t>contingencies.</a:t>
            </a:r>
          </a:p>
          <a:p>
            <a:pPr>
              <a:buFont typeface="Arial" pitchFamily="34" charset="0"/>
              <a:buChar char="•"/>
            </a:pPr>
            <a:endParaRPr dirty="0" i="1" lang="en-US" smtClean="0"/>
          </a:p>
          <a:p>
            <a:pPr>
              <a:buFont typeface="Arial" pitchFamily="34" charset="0"/>
              <a:buChar char="•"/>
            </a:pPr>
            <a:r>
              <a:rPr dirty="0" i="1" lang="en-US" smtClean="0"/>
              <a:t> </a:t>
            </a:r>
            <a:r>
              <a:rPr dirty="0" i="1" lang="en-US" smtClean="0"/>
              <a:t>In summary, the Bus Reservation System revolutionizes the bus ticketing process by offering a seamless booking experience for passengers and empowering administrators with the tools to streamline operations, enhance service quality, and maximize efficiency in the transportation industry</a:t>
            </a:r>
            <a:r>
              <a:rPr dirty="0" i="1" lang="en-US" smtClean="0"/>
              <a:t>.</a:t>
            </a:r>
          </a:p>
          <a:p>
            <a:pPr>
              <a:buFont typeface="Arial" pitchFamily="34" charset="0"/>
              <a:buChar char="•"/>
            </a:pPr>
            <a:endParaRPr dirty="0" i="1" lang="en-US" smtClean="0"/>
          </a:p>
          <a:p>
            <a:pPr>
              <a:buFont typeface="Arial" pitchFamily="34" charset="0"/>
              <a:buChar char="•"/>
            </a:pPr>
            <a:r>
              <a:rPr dirty="0" i="1" lang="en-US" smtClean="0"/>
              <a:t>Bus Reservation System is a tool that allows users to book tickets for their journey in advance. It offers multiple features to provide a hassle-free experience to a </a:t>
            </a:r>
            <a:r>
              <a:rPr dirty="0" i="1" lang="en-US" smtClean="0"/>
              <a:t>traveler.</a:t>
            </a:r>
            <a:endParaRPr dirty="0" i="1"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56" name="Shape 60"/>
        <p:cNvGrpSpPr/>
        <p:nvPr/>
      </p:nvGrpSpPr>
      <p:grpSpPr>
        <a:xfrm>
          <a:off x="0" y="0"/>
          <a:ext cx="0" cy="0"/>
          <a:chOff x="0" y="0"/>
          <a:chExt cx="0" cy="0"/>
        </a:xfrm>
      </p:grpSpPr>
      <p:sp>
        <p:nvSpPr>
          <p:cNvPr id="1048641" name="Google Shape;61;g5fab984687_2_0"/>
          <p:cNvSpPr txBox="1">
            <a:spLocks noGrp="1"/>
          </p:cNvSpPr>
          <p:nvPr>
            <p:ph type="title" idx="4294967295"/>
          </p:nvPr>
        </p:nvSpPr>
        <p:spPr>
          <a:xfrm>
            <a:off x="152053"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dirty="0" sz="1600" i="1" lang="en-IN" u="sng">
                <a:solidFill>
                  <a:schemeClr val="tx1">
                    <a:lumMod val="95000"/>
                    <a:lumOff val="5000"/>
                  </a:schemeClr>
                </a:solidFill>
                <a:effectLst>
                  <a:outerShdw algn="tl" blurRad="38100" dir="2700000" dist="38100">
                    <a:srgbClr val="000000">
                      <a:alpha val="43137"/>
                    </a:srgbClr>
                  </a:outerShdw>
                </a:effectLst>
              </a:rPr>
              <a:t>Problem </a:t>
            </a:r>
            <a:r>
              <a:rPr b="1" dirty="0" sz="1600" i="1" lang="en-IN" u="sng" smtClean="0">
                <a:solidFill>
                  <a:schemeClr val="tx1">
                    <a:lumMod val="95000"/>
                    <a:lumOff val="5000"/>
                  </a:schemeClr>
                </a:solidFill>
                <a:effectLst>
                  <a:outerShdw algn="tl" blurRad="38100" dir="2700000" dist="38100">
                    <a:srgbClr val="000000">
                      <a:alpha val="43137"/>
                    </a:srgbClr>
                  </a:outerShdw>
                </a:effectLst>
              </a:rPr>
              <a:t>Statement :</a:t>
            </a:r>
            <a:endParaRPr dirty="0" sz="1600" i="1" lang="en-IN" u="sng">
              <a:solidFill>
                <a:schemeClr val="tx1">
                  <a:lumMod val="95000"/>
                  <a:lumOff val="5000"/>
                </a:schemeClr>
              </a:solidFill>
              <a:effectLst>
                <a:outerShdw algn="tl" blurRad="38100" dir="2700000" dist="38100">
                  <a:srgbClr val="000000">
                    <a:alpha val="43137"/>
                  </a:srgbClr>
                </a:outerShdw>
              </a:effectLst>
            </a:endParaRPr>
          </a:p>
        </p:txBody>
      </p:sp>
      <p:cxnSp>
        <p:nvCxnSpPr>
          <p:cNvPr id="3145734"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42"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43" name="Rectangle 6"/>
          <p:cNvSpPr/>
          <p:nvPr/>
        </p:nvSpPr>
        <p:spPr>
          <a:xfrm>
            <a:off x="870858" y="1144033"/>
            <a:ext cx="7413172" cy="2936240"/>
          </a:xfrm>
          <a:prstGeom prst="rect"/>
        </p:spPr>
        <p:txBody>
          <a:bodyPr wrap="square">
            <a:spAutoFit/>
          </a:bodyPr>
          <a:p>
            <a:pPr>
              <a:buFont typeface="Arial" pitchFamily="34" charset="0"/>
              <a:buChar char="•"/>
            </a:pPr>
            <a:r>
              <a:rPr dirty="0" i="1" lang="en-US" smtClean="0"/>
              <a:t>Inefficient </a:t>
            </a:r>
            <a:r>
              <a:rPr dirty="0" i="1" lang="en-US" smtClean="0"/>
              <a:t>manual ticketing processes leading to long queues and delays for passengers, especially during peak times, highlighting the need for a streamlined and automated booking </a:t>
            </a:r>
            <a:r>
              <a:rPr dirty="0" i="1" lang="en-US" smtClean="0"/>
              <a:t>system.</a:t>
            </a:r>
          </a:p>
          <a:p>
            <a:pPr>
              <a:buFont typeface="Arial" pitchFamily="34" charset="0"/>
              <a:buChar char="•"/>
            </a:pPr>
            <a:r>
              <a:rPr dirty="0" i="1" lang="en-US" smtClean="0"/>
              <a:t> </a:t>
            </a:r>
            <a:r>
              <a:rPr dirty="0" i="1" lang="en-US" smtClean="0"/>
              <a:t>Limited accessibility to accurate information regarding bus schedules, seat availability, and fares, causing confusion and dissatisfaction among passengers, necessitating a centralized and transparent reservation platform</a:t>
            </a:r>
            <a:r>
              <a:rPr dirty="0" i="1" lang="en-US" smtClean="0"/>
              <a:t>.</a:t>
            </a:r>
          </a:p>
          <a:p>
            <a:pPr>
              <a:buFont typeface="Arial" pitchFamily="34" charset="0"/>
              <a:buChar char="•"/>
            </a:pPr>
            <a:r>
              <a:rPr dirty="0" i="1" lang="en-US" smtClean="0"/>
              <a:t> </a:t>
            </a:r>
            <a:r>
              <a:rPr dirty="0" i="1" lang="en-US" smtClean="0"/>
              <a:t>Challenges in effective seat management, resulting in overbooking or underutilization of available seats, leading to revenue loss and operational inefficiencies, emphasizing the requirement for a dynamic seat inventory management system within the Bus Reservation System</a:t>
            </a:r>
            <a:r>
              <a:rPr dirty="0" i="1" lang="en-US" smtClean="0"/>
              <a:t>.</a:t>
            </a:r>
          </a:p>
          <a:p>
            <a:pPr>
              <a:buFont typeface="Arial" pitchFamily="34" charset="0"/>
              <a:buChar char="•"/>
            </a:pPr>
            <a:endParaRPr dirty="0" i="1" lang="en-US" smtClean="0"/>
          </a:p>
          <a:p>
            <a:pPr>
              <a:buFont typeface="Arial" pitchFamily="34" charset="0"/>
              <a:buChar char="•"/>
            </a:pPr>
            <a:r>
              <a:rPr dirty="0" i="1" lang="en-US" smtClean="0"/>
              <a:t> </a:t>
            </a:r>
            <a:r>
              <a:rPr dirty="0" i="1" lang="en-US" smtClean="0"/>
              <a:t>Security concerns surrounding manual ticketing systems, including errors, fraud, and unauthorized access to passenger data, highlighting the necessity for robust security measures and secure transaction processing within the Bus Reservation System to protect passenger information and ensure trustworthiness.</a:t>
            </a:r>
            <a:endParaRPr dirty="0" i="1"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59" name="Shape 60"/>
        <p:cNvGrpSpPr/>
        <p:nvPr/>
      </p:nvGrpSpPr>
      <p:grpSpPr>
        <a:xfrm>
          <a:off x="0" y="0"/>
          <a:ext cx="0" cy="0"/>
          <a:chOff x="0" y="0"/>
          <a:chExt cx="0" cy="0"/>
        </a:xfrm>
      </p:grpSpPr>
      <p:sp>
        <p:nvSpPr>
          <p:cNvPr id="1048646"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dirty="0" sz="1600" i="1" lang="en-IN" u="sng">
                <a:solidFill>
                  <a:schemeClr val="tx1">
                    <a:lumMod val="95000"/>
                    <a:lumOff val="5000"/>
                  </a:schemeClr>
                </a:solidFill>
                <a:effectLst>
                  <a:outerShdw algn="tl" blurRad="38100" dir="2700000" dist="38100">
                    <a:srgbClr val="000000">
                      <a:alpha val="43137"/>
                    </a:srgbClr>
                  </a:outerShdw>
                </a:effectLst>
              </a:rPr>
              <a:t>Project </a:t>
            </a:r>
            <a:r>
              <a:rPr b="1" dirty="0" sz="1600" i="1" lang="en-IN" u="sng" smtClean="0">
                <a:solidFill>
                  <a:schemeClr val="tx1">
                    <a:lumMod val="95000"/>
                    <a:lumOff val="5000"/>
                  </a:schemeClr>
                </a:solidFill>
                <a:effectLst>
                  <a:outerShdw algn="tl" blurRad="38100" dir="2700000" dist="38100">
                    <a:srgbClr val="000000">
                      <a:alpha val="43137"/>
                    </a:srgbClr>
                  </a:outerShdw>
                </a:effectLst>
              </a:rPr>
              <a:t>Overview :</a:t>
            </a:r>
            <a:endParaRPr dirty="0" sz="1600" i="1" lang="en-IN" u="sng">
              <a:solidFill>
                <a:schemeClr val="tx1">
                  <a:lumMod val="95000"/>
                  <a:lumOff val="5000"/>
                </a:schemeClr>
              </a:solidFill>
              <a:effectLst>
                <a:outerShdw algn="tl" blurRad="38100" dir="2700000" dist="38100">
                  <a:srgbClr val="000000">
                    <a:alpha val="43137"/>
                  </a:srgbClr>
                </a:outerShdw>
              </a:effectLst>
            </a:endParaRPr>
          </a:p>
        </p:txBody>
      </p:sp>
      <p:cxnSp>
        <p:nvCxnSpPr>
          <p:cNvPr id="3145735"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47"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48" name="Rectangle 4"/>
          <p:cNvSpPr/>
          <p:nvPr/>
        </p:nvSpPr>
        <p:spPr>
          <a:xfrm>
            <a:off x="220717" y="1072055"/>
            <a:ext cx="8765627" cy="904240"/>
          </a:xfrm>
          <a:prstGeom prst="rect"/>
        </p:spPr>
        <p:txBody>
          <a:bodyPr wrap="square">
            <a:spAutoFit/>
          </a:bodyPr>
          <a:p>
            <a:pPr>
              <a:buFont typeface="Arial" pitchFamily="34" charset="0"/>
              <a:buChar char="•"/>
            </a:pPr>
            <a:r>
              <a:rPr dirty="0" lang="en-US" smtClean="0"/>
              <a:t> </a:t>
            </a:r>
            <a:r>
              <a:rPr b="1" dirty="0" i="1" lang="en-US" smtClean="0">
                <a:solidFill>
                  <a:schemeClr val="tx1">
                    <a:lumMod val="95000"/>
                    <a:lumOff val="5000"/>
                  </a:schemeClr>
                </a:solidFill>
              </a:rPr>
              <a:t>Purpose </a:t>
            </a:r>
            <a:r>
              <a:rPr b="1" dirty="0" i="1" lang="en-US" smtClean="0">
                <a:solidFill>
                  <a:schemeClr val="tx1">
                    <a:lumMod val="95000"/>
                    <a:lumOff val="5000"/>
                  </a:schemeClr>
                </a:solidFill>
              </a:rPr>
              <a:t>and Scope: </a:t>
            </a:r>
            <a:r>
              <a:rPr dirty="0" i="1" lang="en-US" smtClean="0"/>
              <a:t>The Bus Reservation System aims to revolutionize the ticketing process by providing passengers with a user-friendly platform to book bus tickets efficiently while offering administrators tools for effective fleet management. It encompasses functionalities for online booking, real-time seat availability updates, secure payment processing, and bus tracking.</a:t>
            </a:r>
            <a:endParaRPr dirty="0" i="1" lang="en-US"/>
          </a:p>
        </p:txBody>
      </p:sp>
      <p:sp>
        <p:nvSpPr>
          <p:cNvPr id="1048649" name="Rectangle 5"/>
          <p:cNvSpPr/>
          <p:nvPr/>
        </p:nvSpPr>
        <p:spPr>
          <a:xfrm>
            <a:off x="220717" y="2112579"/>
            <a:ext cx="8765628" cy="1107441"/>
          </a:xfrm>
          <a:prstGeom prst="rect"/>
        </p:spPr>
        <p:txBody>
          <a:bodyPr wrap="square">
            <a:spAutoFit/>
          </a:bodyPr>
          <a:p>
            <a:pPr>
              <a:buFont typeface="Arial" pitchFamily="34" charset="0"/>
              <a:buChar char="•"/>
            </a:pPr>
            <a:r>
              <a:rPr dirty="0" lang="en-US" smtClean="0"/>
              <a:t> </a:t>
            </a:r>
            <a:r>
              <a:rPr b="1" dirty="0" i="1" lang="en-US" smtClean="0">
                <a:solidFill>
                  <a:schemeClr val="tx1">
                    <a:lumMod val="95000"/>
                    <a:lumOff val="5000"/>
                  </a:schemeClr>
                </a:solidFill>
              </a:rPr>
              <a:t>Key </a:t>
            </a:r>
            <a:r>
              <a:rPr b="1" dirty="0" i="1" lang="en-US" smtClean="0">
                <a:solidFill>
                  <a:schemeClr val="tx1">
                    <a:lumMod val="95000"/>
                    <a:lumOff val="5000"/>
                  </a:schemeClr>
                </a:solidFill>
              </a:rPr>
              <a:t>Features: </a:t>
            </a:r>
            <a:r>
              <a:rPr dirty="0" i="1" lang="en-US" smtClean="0"/>
              <a:t>Online Booking: </a:t>
            </a:r>
            <a:r>
              <a:rPr dirty="0" i="1" lang="en-US" smtClean="0"/>
              <a:t>Passengers can search for available routes, select preferred seats, and make reservations seamlessly through web and mobile interfaces. Real-time Seat Availability: The system provides up-to-date information on seat availability, enabling passengers to make informed decisions. Secure Payment Processing: Robust security measures are implemented to ensure the safety of financial transactions, protecting passenger data and preventing fraud.</a:t>
            </a:r>
            <a:endParaRPr dirty="0" i="1" lang="en-US"/>
          </a:p>
        </p:txBody>
      </p:sp>
      <p:sp>
        <p:nvSpPr>
          <p:cNvPr id="1048650" name="Rectangle 6"/>
          <p:cNvSpPr/>
          <p:nvPr/>
        </p:nvSpPr>
        <p:spPr>
          <a:xfrm>
            <a:off x="220717" y="3329680"/>
            <a:ext cx="8628993" cy="701041"/>
          </a:xfrm>
          <a:prstGeom prst="rect"/>
        </p:spPr>
        <p:txBody>
          <a:bodyPr wrap="square">
            <a:spAutoFit/>
          </a:bodyPr>
          <a:p>
            <a:pPr>
              <a:buFont typeface="Arial" pitchFamily="34" charset="0"/>
              <a:buChar char="•"/>
            </a:pPr>
            <a:r>
              <a:rPr b="1" dirty="0" i="1" lang="en-US" smtClean="0">
                <a:solidFill>
                  <a:schemeClr val="tx1">
                    <a:lumMod val="95000"/>
                    <a:lumOff val="5000"/>
                  </a:schemeClr>
                </a:solidFill>
              </a:rPr>
              <a:t> Implementation Plan</a:t>
            </a:r>
            <a:r>
              <a:rPr b="1" dirty="0" lang="en-US" smtClean="0">
                <a:solidFill>
                  <a:schemeClr val="tx1">
                    <a:lumMod val="95000"/>
                    <a:lumOff val="5000"/>
                  </a:schemeClr>
                </a:solidFill>
              </a:rPr>
              <a:t>:</a:t>
            </a:r>
            <a:r>
              <a:rPr dirty="0" lang="en-US" smtClean="0"/>
              <a:t> Requirement Analysis: Gather and analyze requirements from stakeholders including passengers, bus operators, and administrators. Design and Architecture: Design system architecture, database schema, and user interfaces based on the analyzed requirements.</a:t>
            </a:r>
            <a:endParaRPr dirty="0" lang="en-US"/>
          </a:p>
        </p:txBody>
      </p:sp>
      <p:sp>
        <p:nvSpPr>
          <p:cNvPr id="1048651" name="Rectangle 7"/>
          <p:cNvSpPr/>
          <p:nvPr/>
        </p:nvSpPr>
        <p:spPr>
          <a:xfrm>
            <a:off x="199697" y="4141559"/>
            <a:ext cx="8734095" cy="307777"/>
          </a:xfrm>
          <a:prstGeom prst="rect"/>
        </p:spPr>
        <p:txBody>
          <a:bodyPr wrap="square">
            <a:spAutoFit/>
          </a:bodyPr>
          <a:p>
            <a:pPr>
              <a:buFont typeface="Arial" pitchFamily="34" charset="0"/>
              <a:buChar char="•"/>
            </a:pPr>
            <a:r>
              <a:rPr dirty="0" lang="en-US" smtClean="0"/>
              <a:t> </a:t>
            </a:r>
            <a:r>
              <a:rPr b="1" dirty="0" i="1" lang="en-US" smtClean="0">
                <a:solidFill>
                  <a:schemeClr val="tx1">
                    <a:lumMod val="95000"/>
                    <a:lumOff val="5000"/>
                  </a:schemeClr>
                </a:solidFill>
              </a:rPr>
              <a:t>Technology </a:t>
            </a:r>
            <a:r>
              <a:rPr b="1" dirty="0" i="1" lang="en-US" smtClean="0">
                <a:solidFill>
                  <a:schemeClr val="tx1">
                    <a:lumMod val="95000"/>
                    <a:lumOff val="5000"/>
                  </a:schemeClr>
                </a:solidFill>
              </a:rPr>
              <a:t>Stack</a:t>
            </a:r>
            <a:r>
              <a:rPr b="1" dirty="0" i="1" lang="en-US" smtClean="0">
                <a:solidFill>
                  <a:schemeClr val="tx1">
                    <a:lumMod val="95000"/>
                    <a:lumOff val="5000"/>
                  </a:schemeClr>
                </a:solidFill>
              </a:rPr>
              <a:t>: </a:t>
            </a:r>
            <a:r>
              <a:rPr dirty="0" i="1" lang="en-US" smtClean="0"/>
              <a:t>1.</a:t>
            </a:r>
            <a:r>
              <a:rPr dirty="0" i="1" lang="en-US" smtClean="0"/>
              <a:t> </a:t>
            </a:r>
            <a:r>
              <a:rPr dirty="0" i="1" lang="en-US" smtClean="0"/>
              <a:t>Frontend  2.</a:t>
            </a:r>
            <a:r>
              <a:rPr dirty="0" i="1" lang="en-US" smtClean="0"/>
              <a:t> </a:t>
            </a:r>
            <a:r>
              <a:rPr dirty="0" i="1" lang="en-US" smtClean="0"/>
              <a:t>Database  3.</a:t>
            </a:r>
            <a:r>
              <a:rPr dirty="0" i="1" lang="en-US" smtClean="0"/>
              <a:t> </a:t>
            </a:r>
            <a:r>
              <a:rPr dirty="0" i="1" lang="en-US" smtClean="0"/>
              <a:t>Security</a:t>
            </a:r>
            <a:r>
              <a:rPr dirty="0" i="1" lang="en-US" smtClean="0"/>
              <a:t> </a:t>
            </a:r>
            <a:r>
              <a:rPr dirty="0" i="1" lang="en-US" smtClean="0"/>
              <a:t> 4.</a:t>
            </a:r>
            <a:r>
              <a:rPr dirty="0" i="1" lang="en-US" smtClean="0"/>
              <a:t> Backend: Node.js or </a:t>
            </a:r>
            <a:r>
              <a:rPr dirty="0" i="1" lang="en-US" err="1" smtClean="0"/>
              <a:t>Django</a:t>
            </a:r>
            <a:r>
              <a:rPr dirty="0" i="1" lang="en-US" smtClean="0"/>
              <a:t> </a:t>
            </a:r>
            <a:endParaRPr dirty="0" i="1"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62" name="Shape 60"/>
        <p:cNvGrpSpPr/>
        <p:nvPr/>
      </p:nvGrpSpPr>
      <p:grpSpPr>
        <a:xfrm>
          <a:off x="0" y="0"/>
          <a:ext cx="0" cy="0"/>
          <a:chOff x="0" y="0"/>
          <a:chExt cx="0" cy="0"/>
        </a:xfrm>
      </p:grpSpPr>
      <p:sp>
        <p:nvSpPr>
          <p:cNvPr id="1048654"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dirty="0" sz="1800" i="1" lang="en-IN" u="sng" smtClean="0">
                <a:solidFill>
                  <a:schemeClr val="tx1">
                    <a:lumMod val="95000"/>
                    <a:lumOff val="5000"/>
                  </a:schemeClr>
                </a:solidFill>
                <a:effectLst>
                  <a:outerShdw algn="tl" blurRad="38100" dir="2700000" dist="38100">
                    <a:srgbClr val="000000">
                      <a:alpha val="43137"/>
                    </a:srgbClr>
                  </a:outerShdw>
                </a:effectLst>
              </a:rPr>
              <a:t>Proposed Solution :</a:t>
            </a:r>
            <a:endParaRPr b="1" dirty="0" sz="1800" i="1" lang="en-IN" u="sng">
              <a:solidFill>
                <a:schemeClr val="tx1">
                  <a:lumMod val="95000"/>
                  <a:lumOff val="5000"/>
                </a:schemeClr>
              </a:solidFill>
              <a:effectLst>
                <a:outerShdw algn="tl" blurRad="38100" dir="2700000" dist="38100">
                  <a:srgbClr val="000000">
                    <a:alpha val="43137"/>
                  </a:srgbClr>
                </a:outerShdw>
              </a:effectLst>
            </a:endParaRPr>
          </a:p>
        </p:txBody>
      </p:sp>
      <p:sp>
        <p:nvSpPr>
          <p:cNvPr id="1048655" name="TextBox 10"/>
          <p:cNvSpPr txBox="1"/>
          <p:nvPr/>
        </p:nvSpPr>
        <p:spPr>
          <a:xfrm>
            <a:off x="138533" y="1102220"/>
            <a:ext cx="8866934" cy="376834"/>
          </a:xfrm>
          <a:prstGeom prst="rect"/>
          <a:noFill/>
        </p:spPr>
        <p:txBody>
          <a:bodyPr wrap="square">
            <a:spAutoFit/>
          </a:bodyPr>
          <a:p>
            <a:pPr algn="l">
              <a:lnSpc>
                <a:spcPct val="150000"/>
              </a:lnSpc>
            </a:pPr>
            <a:r>
              <a:rPr b="0" i="0" lang="en-US">
                <a:solidFill>
                  <a:srgbClr val="374151"/>
                </a:solidFill>
                <a:effectLst/>
                <a:latin typeface="Times New Roman" panose="02020603050405020304" pitchFamily="18" charset="0"/>
                <a:cs typeface="Times New Roman" panose="02020603050405020304" pitchFamily="18" charset="0"/>
              </a:rPr>
              <a:t>.</a:t>
            </a:r>
          </a:p>
        </p:txBody>
      </p:sp>
      <p:cxnSp>
        <p:nvCxnSpPr>
          <p:cNvPr id="3145736"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56"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57" name="Rectangle 5"/>
          <p:cNvSpPr/>
          <p:nvPr/>
        </p:nvSpPr>
        <p:spPr>
          <a:xfrm>
            <a:off x="336331" y="1261242"/>
            <a:ext cx="8460828" cy="2936240"/>
          </a:xfrm>
          <a:prstGeom prst="rect"/>
        </p:spPr>
        <p:txBody>
          <a:bodyPr wrap="square">
            <a:spAutoFit/>
          </a:bodyPr>
          <a:p>
            <a:pPr>
              <a:buFont typeface="Arial" pitchFamily="34" charset="0"/>
              <a:buChar char="•"/>
            </a:pPr>
            <a:r>
              <a:rPr dirty="0" lang="en-US" smtClean="0"/>
              <a:t> </a:t>
            </a:r>
            <a:r>
              <a:rPr b="1" dirty="0" i="1" lang="en-US" smtClean="0">
                <a:solidFill>
                  <a:schemeClr val="tx1">
                    <a:lumMod val="95000"/>
                    <a:lumOff val="5000"/>
                  </a:schemeClr>
                </a:solidFill>
              </a:rPr>
              <a:t>Online </a:t>
            </a:r>
            <a:r>
              <a:rPr b="1" dirty="0" i="1" lang="en-US" smtClean="0">
                <a:solidFill>
                  <a:schemeClr val="tx1">
                    <a:lumMod val="95000"/>
                    <a:lumOff val="5000"/>
                  </a:schemeClr>
                </a:solidFill>
              </a:rPr>
              <a:t>Booking Platform: </a:t>
            </a:r>
            <a:r>
              <a:rPr dirty="0" i="1" lang="en-US" smtClean="0"/>
              <a:t>Develop a user-friendly web and mobile app for seamless reservations, integrating real-time seat availability updates and secure payment processing for convenience</a:t>
            </a:r>
            <a:r>
              <a:rPr dirty="0" i="1" lang="en-US" smtClean="0"/>
              <a:t>.</a:t>
            </a:r>
          </a:p>
          <a:p>
            <a:endParaRPr dirty="0" i="1" lang="en-US" smtClean="0"/>
          </a:p>
          <a:p>
            <a:pPr>
              <a:buFont typeface="Arial" pitchFamily="34" charset="0"/>
              <a:buChar char="•"/>
            </a:pPr>
            <a:r>
              <a:rPr dirty="0" i="1" lang="en-US" smtClean="0"/>
              <a:t> </a:t>
            </a:r>
            <a:r>
              <a:rPr b="1" dirty="0" i="1" lang="en-US" smtClean="0">
                <a:solidFill>
                  <a:schemeClr val="tx1">
                    <a:lumMod val="95000"/>
                    <a:lumOff val="5000"/>
                  </a:schemeClr>
                </a:solidFill>
              </a:rPr>
              <a:t>Dynamic Seat Management: </a:t>
            </a:r>
            <a:r>
              <a:rPr dirty="0" i="1" lang="en-US" smtClean="0"/>
              <a:t>Implement a responsive seat allocation system that optimizes seat utilization, preventing overbooking and providing accurate availability information instantly</a:t>
            </a:r>
            <a:r>
              <a:rPr dirty="0" i="1" lang="en-US" smtClean="0"/>
              <a:t>.</a:t>
            </a:r>
          </a:p>
          <a:p>
            <a:endParaRPr dirty="0" i="1" lang="en-US" smtClean="0"/>
          </a:p>
          <a:p>
            <a:pPr>
              <a:buFont typeface="Arial" pitchFamily="34" charset="0"/>
              <a:buChar char="•"/>
            </a:pPr>
            <a:r>
              <a:rPr dirty="0" i="1" lang="en-US" smtClean="0"/>
              <a:t> </a:t>
            </a:r>
            <a:r>
              <a:rPr b="1" dirty="0" i="1" lang="en-US" smtClean="0">
                <a:solidFill>
                  <a:schemeClr val="tx1">
                    <a:lumMod val="95000"/>
                    <a:lumOff val="5000"/>
                  </a:schemeClr>
                </a:solidFill>
              </a:rPr>
              <a:t>Comprehensive Administration Dashboard:</a:t>
            </a:r>
            <a:r>
              <a:rPr dirty="0" i="1" lang="en-US" smtClean="0"/>
              <a:t> Create an intuitive dashboard for bus operators to manage schedules, track sales, and monitor bus locations in real-time, empowering informed decision-making. </a:t>
            </a:r>
            <a:endParaRPr dirty="0" i="1" lang="en-US" smtClean="0"/>
          </a:p>
          <a:p>
            <a:endParaRPr dirty="0" i="1" lang="en-US" smtClean="0"/>
          </a:p>
          <a:p>
            <a:pPr>
              <a:buFont typeface="Arial" pitchFamily="34" charset="0"/>
              <a:buChar char="•"/>
            </a:pPr>
            <a:r>
              <a:rPr dirty="0" i="1" lang="en-US" smtClean="0"/>
              <a:t> </a:t>
            </a:r>
            <a:r>
              <a:rPr b="1" dirty="0" i="1" lang="en-US" smtClean="0">
                <a:solidFill>
                  <a:schemeClr val="tx1">
                    <a:lumMod val="95000"/>
                    <a:lumOff val="5000"/>
                  </a:schemeClr>
                </a:solidFill>
              </a:rPr>
              <a:t>Integration </a:t>
            </a:r>
            <a:r>
              <a:rPr b="1" dirty="0" i="1" lang="en-US" smtClean="0">
                <a:solidFill>
                  <a:schemeClr val="tx1">
                    <a:lumMod val="95000"/>
                    <a:lumOff val="5000"/>
                  </a:schemeClr>
                </a:solidFill>
              </a:rPr>
              <a:t>with GPS Technology: </a:t>
            </a:r>
            <a:r>
              <a:rPr dirty="0" i="1" lang="en-US" smtClean="0"/>
              <a:t>Utilize GPS technology to enable precise bus tracking, offering passengers accurate arrival times and enhancing overall travel planning and experience</a:t>
            </a:r>
            <a:r>
              <a:rPr dirty="0" i="1" lang="en-US" smtClean="0"/>
              <a:t>.</a:t>
            </a:r>
          </a:p>
          <a:p>
            <a:pPr>
              <a:buFont typeface="Arial" pitchFamily="34" charset="0"/>
              <a:buChar char="•"/>
            </a:pPr>
            <a:endParaRPr dirty="0" i="1" lang="en-US" smtClean="0"/>
          </a:p>
          <a:p>
            <a:pPr>
              <a:buFont typeface="Arial" pitchFamily="34" charset="0"/>
              <a:buChar char="•"/>
            </a:pPr>
            <a:r>
              <a:rPr dirty="0" i="1" lang="en-US" smtClean="0"/>
              <a:t> </a:t>
            </a:r>
            <a:r>
              <a:rPr b="1" dirty="0" i="1" lang="en-US" smtClean="0">
                <a:solidFill>
                  <a:schemeClr val="tx1">
                    <a:lumMod val="95000"/>
                    <a:lumOff val="5000"/>
                  </a:schemeClr>
                </a:solidFill>
              </a:rPr>
              <a:t>Robust Security Measures: </a:t>
            </a:r>
            <a:r>
              <a:rPr dirty="0" i="1" lang="en-US" smtClean="0"/>
              <a:t>Implement stringent security protocols to safeguard passenger data and financial transactions, ensuring privacy and trust in the system's integrity.</a:t>
            </a:r>
            <a:endParaRPr dirty="0" i="1"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60" name="TextBox 2"/>
          <p:cNvSpPr txBox="1"/>
          <p:nvPr/>
        </p:nvSpPr>
        <p:spPr>
          <a:xfrm>
            <a:off x="457200" y="752832"/>
            <a:ext cx="8017933" cy="700000"/>
          </a:xfrm>
          <a:prstGeom prst="rect"/>
          <a:noFill/>
        </p:spPr>
        <p:txBody>
          <a:bodyPr wrap="square">
            <a:spAutoFit/>
          </a:bodyPr>
          <a:p>
            <a:pPr algn="l" lvl="1" marL="457200">
              <a:lnSpc>
                <a:spcPct val="150000"/>
              </a:lnSpc>
            </a:pPr>
            <a:endParaRPr b="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mj-lt"/>
              <a:buAutoNum type="arabicPeriod"/>
            </a:pPr>
            <a:endParaRPr b="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7"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61"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62" name="Rectangle 4"/>
          <p:cNvSpPr/>
          <p:nvPr/>
        </p:nvSpPr>
        <p:spPr>
          <a:xfrm>
            <a:off x="210207" y="623359"/>
            <a:ext cx="6658303" cy="3545840"/>
          </a:xfrm>
          <a:prstGeom prst="rect"/>
        </p:spPr>
        <p:txBody>
          <a:bodyPr wrap="square">
            <a:spAutoFit/>
          </a:bodyPr>
          <a:p>
            <a:endParaRPr dirty="0" lang="en-US" smtClean="0"/>
          </a:p>
          <a:p>
            <a:pPr>
              <a:buFont typeface="Arial" pitchFamily="34" charset="0"/>
              <a:buChar char="•"/>
            </a:pPr>
            <a:r>
              <a:rPr dirty="0" lang="en-US" smtClean="0"/>
              <a:t> </a:t>
            </a:r>
            <a:r>
              <a:rPr b="1" dirty="0" i="1" lang="en-US" smtClean="0">
                <a:solidFill>
                  <a:schemeClr val="tx1">
                    <a:lumMod val="95000"/>
                    <a:lumOff val="5000"/>
                  </a:schemeClr>
                </a:solidFill>
              </a:rPr>
              <a:t>Scalability</a:t>
            </a:r>
            <a:r>
              <a:rPr b="1" dirty="0" i="1" lang="en-US" smtClean="0">
                <a:solidFill>
                  <a:schemeClr val="tx1">
                    <a:lumMod val="95000"/>
                    <a:lumOff val="5000"/>
                  </a:schemeClr>
                </a:solidFill>
              </a:rPr>
              <a:t>:</a:t>
            </a:r>
            <a:r>
              <a:rPr dirty="0" i="1" lang="en-US" smtClean="0"/>
              <a:t> Design the system to accommodate future growth and scalability requirements. Seamless Integration with Existing Systems: Ensure compatibility and seamless integration with existing transportation management systems and databases. </a:t>
            </a:r>
          </a:p>
          <a:p>
            <a:endParaRPr dirty="0" i="1" lang="en-US" smtClean="0"/>
          </a:p>
          <a:p>
            <a:pPr>
              <a:buFont typeface="Arial" pitchFamily="34" charset="0"/>
              <a:buChar char="•"/>
            </a:pPr>
            <a:r>
              <a:rPr dirty="0" i="1" lang="en-US" smtClean="0"/>
              <a:t> </a:t>
            </a:r>
            <a:r>
              <a:rPr b="1" dirty="0" i="1" lang="en-US" smtClean="0"/>
              <a:t>Regular </a:t>
            </a:r>
            <a:r>
              <a:rPr b="1" dirty="0" i="1" lang="en-US" smtClean="0"/>
              <a:t>Updates and Maintenance:</a:t>
            </a:r>
            <a:r>
              <a:rPr dirty="0" i="1" lang="en-US" smtClean="0"/>
              <a:t> Provide regular updates and maintenance to ensure system reliability and performance. </a:t>
            </a:r>
            <a:endParaRPr dirty="0" i="1" lang="en-US" smtClean="0"/>
          </a:p>
          <a:p>
            <a:endParaRPr dirty="0" i="1" lang="en-US" smtClean="0"/>
          </a:p>
          <a:p>
            <a:pPr>
              <a:buFont typeface="Arial" pitchFamily="34" charset="0"/>
              <a:buChar char="•"/>
            </a:pPr>
            <a:r>
              <a:rPr dirty="0" i="1" lang="en-US" smtClean="0"/>
              <a:t> </a:t>
            </a:r>
            <a:r>
              <a:rPr b="1" dirty="0" i="1" lang="en-US" smtClean="0"/>
              <a:t>Compliance </a:t>
            </a:r>
            <a:r>
              <a:rPr b="1" dirty="0" i="1" lang="en-US" smtClean="0"/>
              <a:t>with Regulations: </a:t>
            </a:r>
            <a:r>
              <a:rPr dirty="0" i="1" lang="en-US" smtClean="0"/>
              <a:t>Adhere to regulatory requirements and industry standards for data privacy, security, and accessibility</a:t>
            </a:r>
            <a:r>
              <a:rPr dirty="0" i="1" lang="en-US" smtClean="0"/>
              <a:t>.</a:t>
            </a:r>
          </a:p>
          <a:p>
            <a:endParaRPr dirty="0" i="1" lang="en-US" smtClean="0"/>
          </a:p>
          <a:p>
            <a:pPr>
              <a:buFont typeface="Arial" pitchFamily="34" charset="0"/>
              <a:buChar char="•"/>
            </a:pPr>
            <a:r>
              <a:rPr dirty="0" i="1" lang="en-US" smtClean="0"/>
              <a:t> </a:t>
            </a:r>
            <a:r>
              <a:rPr b="1" dirty="0" i="1" lang="en-US" smtClean="0"/>
              <a:t>User Training and Documentation: </a:t>
            </a:r>
            <a:r>
              <a:rPr dirty="0" i="1" lang="en-US" smtClean="0"/>
              <a:t>Provide comprehensive user training materials and documentation for passengers and operators. </a:t>
            </a:r>
            <a:r>
              <a:rPr dirty="0" i="1" lang="en-US" smtClean="0"/>
              <a:t> </a:t>
            </a:r>
          </a:p>
          <a:p>
            <a:pPr>
              <a:buFont typeface="Arial" pitchFamily="34" charset="0"/>
              <a:buChar char="•"/>
            </a:pPr>
            <a:endParaRPr dirty="0" i="1" lang="en-US" smtClean="0"/>
          </a:p>
          <a:p>
            <a:pPr>
              <a:buFont typeface="Arial" pitchFamily="34" charset="0"/>
              <a:buChar char="•"/>
            </a:pPr>
            <a:r>
              <a:rPr b="1" dirty="0" i="1" lang="en-US" smtClean="0"/>
              <a:t> Continuous </a:t>
            </a:r>
            <a:r>
              <a:rPr b="1" dirty="0" i="1" lang="en-US" smtClean="0"/>
              <a:t>Improvement: </a:t>
            </a:r>
            <a:r>
              <a:rPr dirty="0" i="1" lang="en-US" smtClean="0"/>
              <a:t>Commit to continuous improvement through feedback analysis, technology updates, and market research to enhance the overall user experience</a:t>
            </a:r>
            <a:endParaRPr dirty="0" i="1"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08" name="TextBox 2"/>
          <p:cNvSpPr txBox="1"/>
          <p:nvPr/>
        </p:nvSpPr>
        <p:spPr>
          <a:xfrm>
            <a:off x="457200" y="752832"/>
            <a:ext cx="8017933" cy="700000"/>
          </a:xfrm>
          <a:prstGeom prst="rect"/>
          <a:noFill/>
        </p:spPr>
        <p:txBody>
          <a:bodyPr wrap="square">
            <a:spAutoFit/>
          </a:bodyPr>
          <a:p>
            <a:pPr algn="l" lvl="1" marL="457200">
              <a:lnSpc>
                <a:spcPct val="150000"/>
              </a:lnSpc>
            </a:pPr>
            <a:endParaRPr b="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mj-lt"/>
              <a:buAutoNum type="arabicPeriod"/>
            </a:pPr>
            <a:endParaRPr b="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0"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09"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10" name="Rectangle 4"/>
          <p:cNvSpPr/>
          <p:nvPr/>
        </p:nvSpPr>
        <p:spPr>
          <a:xfrm>
            <a:off x="273269" y="825746"/>
            <a:ext cx="8734096" cy="3342640"/>
          </a:xfrm>
          <a:prstGeom prst="rect"/>
        </p:spPr>
        <p:txBody>
          <a:bodyPr wrap="square">
            <a:spAutoFit/>
          </a:bodyPr>
          <a:p>
            <a:pPr>
              <a:buFont typeface="Arial" pitchFamily="34" charset="0"/>
              <a:buChar char="•"/>
            </a:pPr>
            <a:r>
              <a:rPr b="1" dirty="0" i="1" lang="en-US" smtClean="0"/>
              <a:t>Automated Notifications</a:t>
            </a:r>
            <a:r>
              <a:rPr dirty="0" lang="en-US" smtClean="0"/>
              <a:t>: </a:t>
            </a:r>
            <a:r>
              <a:rPr dirty="0" i="1" lang="en-US" smtClean="0"/>
              <a:t>Send automated notifications to passengers regarding booking confirmation, seat assignments, and trip updates</a:t>
            </a:r>
            <a:r>
              <a:rPr dirty="0" i="1" lang="en-US" smtClean="0"/>
              <a:t>.</a:t>
            </a:r>
          </a:p>
          <a:p>
            <a:pPr>
              <a:buFont typeface="Arial" pitchFamily="34" charset="0"/>
              <a:buChar char="•"/>
            </a:pPr>
            <a:endParaRPr dirty="0" i="1" lang="en-US" smtClean="0"/>
          </a:p>
          <a:p>
            <a:pPr>
              <a:buFont typeface="Arial" pitchFamily="34" charset="0"/>
              <a:buChar char="•"/>
            </a:pPr>
            <a:r>
              <a:rPr b="1" dirty="0" i="1" lang="en-US" smtClean="0"/>
              <a:t>Feedback </a:t>
            </a:r>
            <a:r>
              <a:rPr b="1" dirty="0" i="1" lang="en-US" smtClean="0"/>
              <a:t>Mechanism: </a:t>
            </a:r>
            <a:r>
              <a:rPr dirty="0" i="1" lang="en-US" smtClean="0"/>
              <a:t>Implement a feedback system to gather passenger insights and improve service quality continuously</a:t>
            </a:r>
            <a:r>
              <a:rPr dirty="0" i="1" lang="en-US" smtClean="0"/>
              <a:t>.</a:t>
            </a:r>
          </a:p>
          <a:p>
            <a:pPr>
              <a:buFont typeface="Arial" pitchFamily="34" charset="0"/>
              <a:buChar char="•"/>
            </a:pPr>
            <a:endParaRPr dirty="0" i="1" lang="en-US" smtClean="0"/>
          </a:p>
          <a:p>
            <a:pPr>
              <a:buFont typeface="Arial" pitchFamily="34" charset="0"/>
              <a:buChar char="•"/>
            </a:pPr>
            <a:r>
              <a:rPr b="1" dirty="0" i="1" lang="en-US" smtClean="0"/>
              <a:t>Accessibility Features</a:t>
            </a:r>
            <a:r>
              <a:rPr dirty="0" i="1" lang="en-US" smtClean="0"/>
              <a:t>: Ensure accessibility compliance with features such as screen readers and keyboard navigation for passengers with disabilities</a:t>
            </a:r>
            <a:r>
              <a:rPr dirty="0" i="1" lang="en-US" smtClean="0"/>
              <a:t>.</a:t>
            </a:r>
          </a:p>
          <a:p>
            <a:pPr>
              <a:buFont typeface="Arial" pitchFamily="34" charset="0"/>
              <a:buChar char="•"/>
            </a:pPr>
            <a:endParaRPr dirty="0" i="1" lang="en-US" smtClean="0"/>
          </a:p>
          <a:p>
            <a:pPr>
              <a:buFont typeface="Arial" pitchFamily="34" charset="0"/>
              <a:buChar char="•"/>
            </a:pPr>
            <a:r>
              <a:rPr b="1" dirty="0" i="1" lang="en-US" smtClean="0"/>
              <a:t>Multi-Language Support</a:t>
            </a:r>
            <a:r>
              <a:rPr dirty="0" i="1" lang="en-US" smtClean="0"/>
              <a:t>: Provide multi-language support to cater to a diverse range of passengers</a:t>
            </a:r>
            <a:r>
              <a:rPr dirty="0" i="1" lang="en-US" smtClean="0"/>
              <a:t>.</a:t>
            </a:r>
          </a:p>
          <a:p>
            <a:pPr>
              <a:buFont typeface="Arial" pitchFamily="34" charset="0"/>
              <a:buChar char="•"/>
            </a:pPr>
            <a:endParaRPr dirty="0" i="1" lang="en-US" smtClean="0"/>
          </a:p>
          <a:p>
            <a:pPr>
              <a:buFont typeface="Arial" pitchFamily="34" charset="0"/>
              <a:buChar char="•"/>
            </a:pPr>
            <a:r>
              <a:rPr b="1" dirty="0" i="1" lang="en-US" smtClean="0"/>
              <a:t>Data </a:t>
            </a:r>
            <a:r>
              <a:rPr b="1" dirty="0" i="1" lang="en-US" smtClean="0"/>
              <a:t>Analytics</a:t>
            </a:r>
            <a:r>
              <a:rPr dirty="0" i="1" lang="en-US" smtClean="0"/>
              <a:t>: Utilize data analytics to gain insights into booking trends, passenger preferences, and operational efficiencies</a:t>
            </a:r>
            <a:r>
              <a:rPr dirty="0" i="1" lang="en-US" smtClean="0"/>
              <a:t>.</a:t>
            </a:r>
          </a:p>
          <a:p>
            <a:pPr>
              <a:buFont typeface="Arial" pitchFamily="34" charset="0"/>
              <a:buChar char="•"/>
            </a:pPr>
            <a:endParaRPr dirty="0" i="1" lang="en-US" smtClean="0"/>
          </a:p>
          <a:p>
            <a:pPr>
              <a:buFont typeface="Arial" pitchFamily="34" charset="0"/>
              <a:buChar char="•"/>
            </a:pPr>
            <a:r>
              <a:rPr b="1" dirty="0" i="1" lang="en-US" smtClean="0"/>
              <a:t>GPS Integration</a:t>
            </a:r>
            <a:r>
              <a:rPr dirty="0" i="1" lang="en-US" smtClean="0"/>
              <a:t>: Utilize GPS technology for precise bus tracking, providing passengers with accurate arrival times and enhancing travel planning.</a:t>
            </a:r>
            <a:endParaRPr dirty="0" i="1"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Shape 60"/>
        <p:cNvGrpSpPr/>
        <p:nvPr/>
      </p:nvGrpSpPr>
      <p:grpSpPr>
        <a:xfrm>
          <a:off x="0" y="0"/>
          <a:ext cx="0" cy="0"/>
          <a:chOff x="0" y="0"/>
          <a:chExt cx="0" cy="0"/>
        </a:xfrm>
      </p:grpSpPr>
      <p:sp>
        <p:nvSpPr>
          <p:cNvPr id="1048599"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Technology Used</a:t>
            </a:r>
            <a:endParaRPr sz="1600" lang="en-IN"/>
          </a:p>
        </p:txBody>
      </p:sp>
      <p:sp>
        <p:nvSpPr>
          <p:cNvPr id="1048600" name="Google Shape;62;g5fab984687_2_0"/>
          <p:cNvSpPr txBox="1"/>
          <p:nvPr/>
        </p:nvSpPr>
        <p:spPr>
          <a:xfrm>
            <a:off x="128063" y="1059160"/>
            <a:ext cx="5314387" cy="3790000"/>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p:txBody>
      </p:sp>
      <p:graphicFrame>
        <p:nvGraphicFramePr>
          <p:cNvPr id="4194304" name="Diagram 4"/>
          <p:cNvGraphicFramePr>
            <a:graphicFrameLocks/>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pic>
        <p:nvPicPr>
          <p:cNvPr id="2097153" name="Picture 8"/>
          <p:cNvPicPr>
            <a:picLocks noChangeAspect="1"/>
          </p:cNvPicPr>
          <p:nvPr/>
        </p:nvPicPr>
        <p:blipFill>
          <a:blip xmlns:r="http://schemas.openxmlformats.org/officeDocument/2006/relationships" r:embed="rId6"/>
          <a:stretch>
            <a:fillRect/>
          </a:stretch>
        </p:blipFill>
        <p:spPr>
          <a:xfrm>
            <a:off x="1010661" y="2091119"/>
            <a:ext cx="2956469" cy="2573047"/>
          </a:xfrm>
          <a:prstGeom prst="rect"/>
        </p:spPr>
      </p:pic>
      <p:pic>
        <p:nvPicPr>
          <p:cNvPr id="2097154" name="Picture 10"/>
          <p:cNvPicPr>
            <a:picLocks noChangeAspect="1"/>
          </p:cNvPicPr>
          <p:nvPr/>
        </p:nvPicPr>
        <p:blipFill>
          <a:blip xmlns:r="http://schemas.openxmlformats.org/officeDocument/2006/relationships" r:embed="rId7"/>
          <a:stretch>
            <a:fillRect/>
          </a:stretch>
        </p:blipFill>
        <p:spPr>
          <a:xfrm>
            <a:off x="4543360" y="2374844"/>
            <a:ext cx="4165599" cy="2090952"/>
          </a:xfrm>
          <a:prstGeom prst="rect"/>
        </p:spPr>
      </p:pic>
      <p:sp>
        <p:nvSpPr>
          <p:cNvPr id="1048601" name="TextBox 11"/>
          <p:cNvSpPr txBox="1"/>
          <p:nvPr/>
        </p:nvSpPr>
        <p:spPr>
          <a:xfrm>
            <a:off x="1000361" y="1361511"/>
            <a:ext cx="3318484" cy="461665"/>
          </a:xfrm>
          <a:prstGeom prst="rect"/>
          <a:noFill/>
        </p:spPr>
        <p:txBody>
          <a:bodyPr rtlCol="0" wrap="square">
            <a:spAutoFit/>
          </a:bodyPr>
          <a:p>
            <a:pPr algn="ctr"/>
            <a:r>
              <a:rPr dirty="0" sz="2400" lang="en-US">
                <a:solidFill>
                  <a:schemeClr val="accent1">
                    <a:lumMod val="75000"/>
                  </a:schemeClr>
                </a:solidFill>
              </a:rPr>
              <a:t>Front-end</a:t>
            </a:r>
          </a:p>
        </p:txBody>
      </p:sp>
      <p:sp>
        <p:nvSpPr>
          <p:cNvPr id="1048602" name="TextBox 12"/>
          <p:cNvSpPr txBox="1"/>
          <p:nvPr/>
        </p:nvSpPr>
        <p:spPr>
          <a:xfrm>
            <a:off x="4886757" y="1466198"/>
            <a:ext cx="3580969" cy="461665"/>
          </a:xfrm>
          <a:prstGeom prst="rect"/>
          <a:noFill/>
        </p:spPr>
        <p:txBody>
          <a:bodyPr rtlCol="0" wrap="square">
            <a:spAutoFit/>
          </a:bodyPr>
          <a:p>
            <a:pPr algn="ctr"/>
            <a:r>
              <a:rPr dirty="0" sz="2400" lang="en-US">
                <a:solidFill>
                  <a:schemeClr val="accent1">
                    <a:lumMod val="75000"/>
                  </a:schemeClr>
                </a:solidFill>
              </a:rPr>
              <a:t>Back-end</a:t>
            </a:r>
          </a:p>
        </p:txBody>
      </p:sp>
      <p:cxnSp>
        <p:nvCxnSpPr>
          <p:cNvPr id="3145729" name="Straight Connector 5"/>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03"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Dr Moinudeen Syed</dc:creator>
  <cp:lastModifiedBy>ATCC1-17</cp:lastModifiedBy>
  <dcterms:created xsi:type="dcterms:W3CDTF">2024-04-07T03:26:13Z</dcterms:created>
  <dcterms:modified xsi:type="dcterms:W3CDTF">2024-04-07T03:26:13Z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2acad793a73d4c8b90f4e601bf60f217</vt:lpwstr>
  </property>
</Properties>
</file>