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10685" y="172507"/>
            <a:ext cx="2784717" cy="4006787"/>
            <a:chOff x="4410685" y="172507"/>
            <a:chExt cx="2784717" cy="4006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0685" y="172507"/>
              <a:ext cx="2784717" cy="40067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9432" y="172507"/>
            <a:ext cx="3516148" cy="3967445"/>
            <a:chOff x="249432" y="172507"/>
            <a:chExt cx="3516148" cy="39674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432" y="172507"/>
              <a:ext cx="3516148" cy="3967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1405" y="3838044"/>
            <a:ext cx="4374979" cy="3582014"/>
            <a:chOff x="821405" y="3838044"/>
            <a:chExt cx="4374979" cy="3582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05" y="3838044"/>
              <a:ext cx="4374979" cy="3582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11259" y="4444321"/>
            <a:ext cx="4298372" cy="2702601"/>
            <a:chOff x="6711259" y="4444321"/>
            <a:chExt cx="4298372" cy="27026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1259" y="4444321"/>
              <a:ext cx="4298372" cy="27026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67862" y="804053"/>
            <a:ext cx="3371981" cy="2513180"/>
            <a:chOff x="8167862" y="804053"/>
            <a:chExt cx="3371981" cy="25131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7862" y="804053"/>
              <a:ext cx="3371981" cy="2513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7649" y="7593568"/>
            <a:ext cx="3145433" cy="2390529"/>
            <a:chOff x="677649" y="7593568"/>
            <a:chExt cx="3145433" cy="23905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649" y="7593568"/>
              <a:ext cx="3145433" cy="23905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68816" y="7760904"/>
            <a:ext cx="3085714" cy="2055857"/>
            <a:chOff x="4568816" y="7760904"/>
            <a:chExt cx="3085714" cy="2055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816" y="7760904"/>
              <a:ext cx="3085714" cy="2055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67371" y="7868651"/>
            <a:ext cx="2805425" cy="1869114"/>
            <a:chOff x="10467371" y="7868651"/>
            <a:chExt cx="2805425" cy="18691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67371" y="7868651"/>
              <a:ext cx="2805425" cy="18691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72795" y="579794"/>
            <a:ext cx="2158773" cy="3674508"/>
            <a:chOff x="13272795" y="579794"/>
            <a:chExt cx="2158773" cy="36745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72795" y="579794"/>
              <a:ext cx="2158773" cy="36745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96567" y="5142857"/>
            <a:ext cx="2774824" cy="2774824"/>
            <a:chOff x="14596567" y="5142857"/>
            <a:chExt cx="2774824" cy="27748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96567" y="5142857"/>
              <a:ext cx="2774824" cy="277482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13469" y="9331511"/>
            <a:ext cx="567069" cy="798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633" y="215633"/>
            <a:ext cx="4565685" cy="3046168"/>
            <a:chOff x="215633" y="215633"/>
            <a:chExt cx="4565685" cy="30461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633" y="215633"/>
              <a:ext cx="4565685" cy="30461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37736" y="215633"/>
            <a:ext cx="4801842" cy="3046168"/>
            <a:chOff x="5237736" y="215633"/>
            <a:chExt cx="4801842" cy="30461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7736" y="215633"/>
              <a:ext cx="4801842" cy="30461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633" y="3696105"/>
            <a:ext cx="4257747" cy="3199963"/>
            <a:chOff x="215633" y="3696105"/>
            <a:chExt cx="4257747" cy="31999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633" y="3696105"/>
              <a:ext cx="4257747" cy="31999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10908" y="3652978"/>
            <a:ext cx="2421286" cy="2639003"/>
            <a:chOff x="7210908" y="3652978"/>
            <a:chExt cx="2421286" cy="26390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0908" y="3652978"/>
              <a:ext cx="2421286" cy="26390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28055" y="994692"/>
            <a:ext cx="3068327" cy="1315545"/>
            <a:chOff x="14828055" y="994692"/>
            <a:chExt cx="3068327" cy="1315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8055" y="994692"/>
              <a:ext cx="3068327" cy="1315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6212" y="881609"/>
            <a:ext cx="2876528" cy="2107057"/>
            <a:chOff x="10826212" y="881609"/>
            <a:chExt cx="2876528" cy="21070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6212" y="881609"/>
              <a:ext cx="2876528" cy="21070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39577" y="5073290"/>
            <a:ext cx="1726773" cy="3385829"/>
            <a:chOff x="10039577" y="5073290"/>
            <a:chExt cx="1726773" cy="33858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39577" y="5073290"/>
              <a:ext cx="1726773" cy="33858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5436" y="3976584"/>
            <a:ext cx="3254294" cy="2806829"/>
            <a:chOff x="13395436" y="3976584"/>
            <a:chExt cx="3254294" cy="28068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5436" y="3976584"/>
              <a:ext cx="3254294" cy="28068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30883" y="5752946"/>
            <a:ext cx="2737527" cy="3555230"/>
            <a:chOff x="4530883" y="5752946"/>
            <a:chExt cx="2737527" cy="35552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0883" y="5752946"/>
              <a:ext cx="2737527" cy="35552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2021-10-25T21:25:05Z</dcterms:created>
  <dcterms:modified xsi:type="dcterms:W3CDTF">2021-10-25T21:25:05Z</dcterms:modified>
</cp:coreProperties>
</file>