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D0511EF3-511E-4631-88B7-1A47BE7EE97A}">
          <p14:sldIdLst>
            <p14:sldId id="256"/>
            <p14:sldId id="257"/>
            <p14:sldId id="258"/>
          </p14:sldIdLst>
        </p14:section>
        <p14:section name="Paradygmy" id="{E12DAD10-93A8-48E2-92DA-4BEF8ED17272}">
          <p14:sldIdLst>
            <p14:sldId id="260"/>
            <p14:sldId id="259"/>
            <p14:sldId id="261"/>
          </p14:sldIdLst>
        </p14:section>
        <p14:section name="Typowanie" id="{88898316-5EE0-4298-A96B-5BC152650980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767676"/>
    <a:srgbClr val="B4B4B4"/>
    <a:srgbClr val="C3C3C3"/>
    <a:srgbClr val="D2D2D2"/>
    <a:srgbClr val="E1E1E1"/>
    <a:srgbClr val="F0F0F0"/>
    <a:srgbClr val="878787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2" autoAdjust="0"/>
  </p:normalViewPr>
  <p:slideViewPr>
    <p:cSldViewPr>
      <p:cViewPr varScale="1">
        <p:scale>
          <a:sx n="84" d="100"/>
          <a:sy n="84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D5F7-D765-4A57-A816-DD68B8B3B493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5331-A752-4F9F-82CD-29A2C61C3C0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37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http://en.wikipedia.org/wiki/Programming_paradigm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323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http://en.wikipedia.org/wiki/Type_system</a:t>
            </a:r>
          </a:p>
          <a:p>
            <a:r>
              <a:rPr lang="pl-PL" dirty="0" smtClean="0"/>
              <a:t>http://joose-js.googlecode.com/svn/trunk/doc_images/Joose_Type_Hierarchy.png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270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http://c2.com/cgi/wiki?DuckTyping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85331-A752-4F9F-82CD-29A2C61C3C0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61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20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182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46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48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17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75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0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67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65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017F-CCF5-4515-BCFC-0E080B5EA1AB}" type="datetimeFigureOut">
              <a:rPr lang="pl-PL" smtClean="0"/>
              <a:t>11.05.2015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42B4-BDD6-4C61-AB8C-30062CDBDF3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Czym jest </a:t>
            </a:r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67676"/>
                </a:solidFill>
              </a:rPr>
              <a:t>I dlaczego nie jest on jakkolwiek spokrewniony z Javą?</a:t>
            </a:r>
            <a:endParaRPr lang="pl-PL" dirty="0">
              <a:solidFill>
                <a:srgbClr val="7676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Definicja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JavaScript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F0F0F0"/>
                </a:solidFill>
              </a:rPr>
              <a:t>to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E1E1E1"/>
                </a:solidFill>
              </a:rPr>
              <a:t>język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D2D2D2"/>
                </a:solidFill>
              </a:rPr>
              <a:t>skryptowy, </a:t>
            </a:r>
            <a:r>
              <a:rPr lang="pl-PL" dirty="0" smtClean="0">
                <a:solidFill>
                  <a:srgbClr val="C3C3C3"/>
                </a:solidFill>
              </a:rPr>
              <a:t>obiektowo</a:t>
            </a:r>
            <a:r>
              <a:rPr lang="pl-PL" dirty="0" smtClean="0">
                <a:solidFill>
                  <a:srgbClr val="FFFFFF"/>
                </a:solidFill>
              </a:rPr>
              <a:t>  </a:t>
            </a:r>
            <a:r>
              <a:rPr lang="pl-PL" dirty="0" smtClean="0">
                <a:solidFill>
                  <a:srgbClr val="B4B4B4"/>
                </a:solidFill>
              </a:rPr>
              <a:t>zorientowany, </a:t>
            </a:r>
            <a:r>
              <a:rPr lang="pl-PL" dirty="0" smtClean="0">
                <a:solidFill>
                  <a:srgbClr val="A5A5A5"/>
                </a:solidFill>
              </a:rPr>
              <a:t>imperatywny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969696"/>
                </a:solidFill>
              </a:rPr>
              <a:t>i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smtClean="0">
                <a:solidFill>
                  <a:srgbClr val="878787"/>
                </a:solidFill>
              </a:rPr>
              <a:t>funkcyjny</a:t>
            </a:r>
          </a:p>
          <a:p>
            <a:r>
              <a:rPr lang="pl-PL" dirty="0" smtClean="0">
                <a:solidFill>
                  <a:srgbClr val="FFFFFF"/>
                </a:solidFill>
              </a:rPr>
              <a:t>JS </a:t>
            </a:r>
            <a:r>
              <a:rPr lang="pl-PL" dirty="0" smtClean="0">
                <a:solidFill>
                  <a:srgbClr val="F0F0F0"/>
                </a:solidFill>
              </a:rPr>
              <a:t>jest </a:t>
            </a:r>
            <a:r>
              <a:rPr lang="pl-PL" dirty="0" smtClean="0">
                <a:solidFill>
                  <a:srgbClr val="E1E1E1"/>
                </a:solidFill>
              </a:rPr>
              <a:t>również </a:t>
            </a:r>
            <a:r>
              <a:rPr lang="pl-PL" dirty="0" smtClean="0">
                <a:solidFill>
                  <a:srgbClr val="D2D2D2"/>
                </a:solidFill>
              </a:rPr>
              <a:t>dynamicznie, </a:t>
            </a:r>
            <a:r>
              <a:rPr lang="pl-PL" dirty="0" err="1" smtClean="0">
                <a:solidFill>
                  <a:srgbClr val="C3C3C3"/>
                </a:solidFill>
              </a:rPr>
              <a:t>kaczkowo</a:t>
            </a:r>
            <a:r>
              <a:rPr lang="pl-PL" dirty="0" smtClean="0">
                <a:solidFill>
                  <a:srgbClr val="C3C3C3"/>
                </a:solidFill>
              </a:rPr>
              <a:t> </a:t>
            </a:r>
            <a:r>
              <a:rPr lang="pl-PL" dirty="0" smtClean="0">
                <a:solidFill>
                  <a:srgbClr val="B4B4B4"/>
                </a:solidFill>
              </a:rPr>
              <a:t>typowany</a:t>
            </a:r>
          </a:p>
          <a:p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>
                <a:solidFill>
                  <a:srgbClr val="FFFFFF"/>
                </a:solidFill>
              </a:rPr>
              <a:t>co to NA PRAWDĘ znaczy?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 smtClean="0"/>
              <a:t>Wyjaśnienie na chłopski rozum, </a:t>
            </a:r>
            <a:r>
              <a:rPr lang="pl-PL" dirty="0"/>
              <a:t>czyli:</a:t>
            </a:r>
          </a:p>
        </p:txBody>
      </p:sp>
    </p:spTree>
    <p:extLst>
      <p:ext uri="{BB962C8B-B14F-4D97-AF65-F5344CB8AC3E}">
        <p14:creationId xmlns:p14="http://schemas.microsoft.com/office/powerpoint/2010/main" val="8168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, czyli co się tu dzieje?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7" name="Symbol zastępczy obrazu 6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02" r="-7902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</a:t>
            </a:r>
            <a:r>
              <a:rPr lang="pl-PL" dirty="0" smtClean="0">
                <a:solidFill>
                  <a:srgbClr val="FFFFFF"/>
                </a:solidFill>
              </a:rPr>
              <a:t> – fundamentalny styl programowania, będący sposobem budowania struktury i elementów programów komputerowych.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3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Skryptowy </a:t>
            </a:r>
            <a:r>
              <a:rPr lang="pl-PL" dirty="0" smtClean="0">
                <a:solidFill>
                  <a:srgbClr val="FFFFFF"/>
                </a:solidFill>
              </a:rPr>
              <a:t>– do pisania interpretowanych programów do </a:t>
            </a:r>
            <a:r>
              <a:rPr lang="pl-PL" dirty="0" smtClean="0">
                <a:solidFill>
                  <a:srgbClr val="FFFFFF"/>
                </a:solidFill>
              </a:rPr>
              <a:t>automatyzacji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Zorientowany obiektowo – oparty na koncepcie „obiektów” - struktur zawierających dane i kod (metody</a:t>
            </a:r>
            <a:r>
              <a:rPr lang="pl-PL" dirty="0" smtClean="0">
                <a:solidFill>
                  <a:srgbClr val="FFFFFF"/>
                </a:solidFill>
              </a:rPr>
              <a:t>)</a:t>
            </a:r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rgbClr val="FFFFFF"/>
                </a:solidFill>
              </a:rPr>
              <a:t>Paradygmy</a:t>
            </a:r>
            <a:r>
              <a:rPr lang="pl-PL" dirty="0" smtClean="0">
                <a:solidFill>
                  <a:srgbClr val="FFFFFF"/>
                </a:solidFill>
              </a:rPr>
              <a:t>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smtClean="0">
                <a:solidFill>
                  <a:srgbClr val="FFFFFF"/>
                </a:solidFill>
              </a:rPr>
              <a:t>Funkcyjny </a:t>
            </a:r>
            <a:r>
              <a:rPr lang="pl-PL" dirty="0" smtClean="0">
                <a:solidFill>
                  <a:srgbClr val="FFFFFF"/>
                </a:solidFill>
              </a:rPr>
              <a:t>– obliczenia traktuje jak ewaluację funkcji matematycznych i unika zmiany stanu i zmiennych </a:t>
            </a:r>
            <a:r>
              <a:rPr lang="pl-PL" dirty="0" smtClean="0">
                <a:solidFill>
                  <a:srgbClr val="FFFFFF"/>
                </a:solidFill>
              </a:rPr>
              <a:t>danych</a:t>
            </a:r>
          </a:p>
          <a:p>
            <a:endParaRPr lang="pl-PL" dirty="0">
              <a:solidFill>
                <a:srgbClr val="FFFFFF"/>
              </a:solidFill>
            </a:endParaRPr>
          </a:p>
          <a:p>
            <a:r>
              <a:rPr lang="pl-PL" dirty="0">
                <a:solidFill>
                  <a:srgbClr val="FFFFFF"/>
                </a:solidFill>
              </a:rPr>
              <a:t>Imperatywny – opisuje obliczenia orzeczeniami zmieniającymi stan programu (podobnie do języków naturalnych)</a:t>
            </a:r>
          </a:p>
          <a:p>
            <a:endParaRPr lang="pl-PL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Typowanie, czyli na co ja patrzę?</a:t>
            </a:r>
            <a:endParaRPr lang="pl-PL" dirty="0">
              <a:solidFill>
                <a:srgbClr val="FFFFFF"/>
              </a:solidFill>
            </a:endParaRPr>
          </a:p>
        </p:txBody>
      </p:sp>
      <p:pic>
        <p:nvPicPr>
          <p:cNvPr id="8" name="Symbol zastępczy obrazu 7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10" b="-26510"/>
          <a:stretch/>
        </p:blipFill>
        <p:spPr/>
      </p:pic>
      <p:sp>
        <p:nvSpPr>
          <p:cNvPr id="6" name="Symbol zastępczy tekstu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– zestaw zasad dających </a:t>
            </a:r>
            <a:r>
              <a:rPr lang="pl-PL" i="1" dirty="0" smtClean="0">
                <a:solidFill>
                  <a:srgbClr val="FFFFFF"/>
                </a:solidFill>
              </a:rPr>
              <a:t>typ</a:t>
            </a:r>
            <a:r>
              <a:rPr lang="pl-PL" dirty="0" smtClean="0">
                <a:solidFill>
                  <a:srgbClr val="FFFFFF"/>
                </a:solidFill>
              </a:rPr>
              <a:t> różnym konstrukcjom (zmiennym, wyrażeniom, funkcjom i modułom), z których złożony jest program komputerowy.</a:t>
            </a:r>
            <a:endParaRPr lang="pl-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Typowanie w </a:t>
            </a:r>
            <a:r>
              <a:rPr lang="pl-PL" dirty="0" err="1" smtClean="0">
                <a:solidFill>
                  <a:srgbClr val="FFFFFF"/>
                </a:solidFill>
              </a:rPr>
              <a:t>JavaScript’cie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FFFF"/>
                </a:solidFill>
              </a:rPr>
              <a:t>Dynamiczne – zmienne nie mają stałego typu, mogą go zmieniać w dowolnym </a:t>
            </a:r>
            <a:r>
              <a:rPr lang="pl-PL" dirty="0" smtClean="0">
                <a:solidFill>
                  <a:srgbClr val="FFFFFF"/>
                </a:solidFill>
              </a:rPr>
              <a:t>czasie</a:t>
            </a:r>
          </a:p>
          <a:p>
            <a:endParaRPr lang="pl-PL" dirty="0" smtClean="0">
              <a:solidFill>
                <a:srgbClr val="FFFFFF"/>
              </a:solidFill>
            </a:endParaRPr>
          </a:p>
          <a:p>
            <a:r>
              <a:rPr lang="pl-PL" dirty="0" err="1" smtClean="0">
                <a:solidFill>
                  <a:srgbClr val="FFFFFF"/>
                </a:solidFill>
              </a:rPr>
              <a:t>Kaczkowe</a:t>
            </a:r>
            <a:r>
              <a:rPr lang="pl-PL" dirty="0" smtClean="0">
                <a:solidFill>
                  <a:srgbClr val="FFFFFF"/>
                </a:solidFill>
              </a:rPr>
              <a:t> – zmienne nie muszą mieć ustalonego typu, wystarczy jedynie, że udostępniają wymagane funkcje. Nazwa wzięła się z powiedzenia „</a:t>
            </a:r>
            <a:r>
              <a:rPr lang="en-US" dirty="0" smtClean="0">
                <a:solidFill>
                  <a:srgbClr val="FFFFFF"/>
                </a:solidFill>
              </a:rPr>
              <a:t>If it </a:t>
            </a:r>
            <a:r>
              <a:rPr lang="pl-PL" dirty="0" err="1" smtClean="0">
                <a:solidFill>
                  <a:srgbClr val="FFFFFF"/>
                </a:solidFill>
              </a:rPr>
              <a:t>walks</a:t>
            </a:r>
            <a:r>
              <a:rPr lang="pl-PL" dirty="0" smtClean="0">
                <a:solidFill>
                  <a:srgbClr val="FFFFFF"/>
                </a:solidFill>
              </a:rPr>
              <a:t> </a:t>
            </a:r>
            <a:r>
              <a:rPr lang="pl-PL" dirty="0" err="1" smtClean="0">
                <a:solidFill>
                  <a:srgbClr val="FFFFFF"/>
                </a:solidFill>
              </a:rPr>
              <a:t>like</a:t>
            </a:r>
            <a:r>
              <a:rPr lang="pl-PL" dirty="0" smtClean="0">
                <a:solidFill>
                  <a:srgbClr val="FFFFFF"/>
                </a:solidFill>
              </a:rPr>
              <a:t> a </a:t>
            </a:r>
            <a:r>
              <a:rPr lang="pl-PL" dirty="0" err="1" smtClean="0">
                <a:solidFill>
                  <a:srgbClr val="FFFFFF"/>
                </a:solidFill>
              </a:rPr>
              <a:t>duck</a:t>
            </a:r>
            <a:r>
              <a:rPr lang="en-US" dirty="0" smtClean="0">
                <a:solidFill>
                  <a:srgbClr val="FFFFFF"/>
                </a:solidFill>
              </a:rPr>
              <a:t> and talks like a duck, it must be a duck</a:t>
            </a:r>
            <a:r>
              <a:rPr lang="pl-PL" dirty="0" smtClean="0">
                <a:solidFill>
                  <a:srgbClr val="FFFFFF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79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BAE0B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235</Words>
  <Application>Microsoft Office PowerPoint</Application>
  <PresentationFormat>Pokaz na ekranie (4:3)</PresentationFormat>
  <Paragraphs>32</Paragraphs>
  <Slides>8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Czym jest JavaScript?</vt:lpstr>
      <vt:lpstr>Definicja</vt:lpstr>
      <vt:lpstr>co to NA PRAWDĘ znaczy?</vt:lpstr>
      <vt:lpstr>Paradygmy, czyli co się tu dzieje?</vt:lpstr>
      <vt:lpstr>Paradygmy w JavaScript’cie</vt:lpstr>
      <vt:lpstr>Paradygmy w JavaScript’cie</vt:lpstr>
      <vt:lpstr>Typowanie, czyli na co ja patrzę?</vt:lpstr>
      <vt:lpstr>Typowanie w JavaScript’cie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uwotm8</dc:title>
  <dc:subject>Czym jest JavaScript?</dc:subject>
  <dc:creator>nabijaczleweli;Maja Miłek;Łucja Hanna Biały</dc:creator>
  <cp:lastModifiedBy>nabijaczleweli</cp:lastModifiedBy>
  <cp:revision>19</cp:revision>
  <dcterms:created xsi:type="dcterms:W3CDTF">2015-05-11T15:48:58Z</dcterms:created>
  <dcterms:modified xsi:type="dcterms:W3CDTF">2015-05-11T20:27:24Z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ęzyk">
    <vt:lpwstr>Polski</vt:lpwstr>
  </property>
</Properties>
</file>