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62B4-05A9-4B8F-B1BA-389DFB711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E58B0-29C6-4AA4-B978-D190BA18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24BB-FBB4-4AAA-BB20-0EB6CA2D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CED-0AD5-4B16-A93D-9F8699E4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6FD5-6574-415A-BEF0-F3F1B8E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FF1-48AF-4640-AF68-8B2D4F33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75EF6-C5D0-40E9-A126-2F0CD12C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26FE-0E59-4CD6-AAD2-B14A9C94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D636-F84E-48D0-A857-A8E71234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DB72-7C8E-45B7-A75A-D745A0E8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BB477-FB69-495D-9696-4C73BF8FC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D5991-753B-4167-A058-24FE2008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A57B-F345-40FD-A1C0-46B0394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1CAB-FB84-4F36-9828-FADB2659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A0D9-96AF-4D00-A766-47A8CD42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7F6-E923-4BF8-86E2-E9E96246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8AEB-0EC6-4661-AB76-0674FCDE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896A-23B4-41E2-88E7-61979AC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7DCC-9164-4F77-B44F-C4617B27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2A97-B54B-4DC7-8691-EDF2BC15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A7E1-F993-49C9-A12A-A1EEC654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7736-4D65-417C-92BD-4375038E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BCAD-CCA8-44EA-8E5D-A6668F1B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CD59-6CCC-4246-8950-0E27A024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6CA1-5C3A-45CF-8C57-B96B781F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2299-2DD8-4E52-968B-3B177CB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06F8-1023-45A0-835E-DD64EDAD9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9728-DD76-4348-A788-99D4F826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0C2F-DA31-4DFF-B55E-BBF17683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D9C1-A0EA-4861-8200-FC8D1491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D1717-0733-42A0-87B4-F1BC71A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2863-2985-4E28-8D2E-9B155CA3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F891-A0F6-4676-A526-118EA1C8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7A59E-450D-4ADF-95B9-B0B8D0FC1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9BD7-9B74-4838-80D8-1E0FFD845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A91BD-0E18-4203-AEB0-B5B19614E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29FED-F511-4D37-BF2F-13929663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EB87D-4852-48FC-B08E-2817C7C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38047-3F6F-4789-B0A1-F0F8AC8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87C9-CB81-4836-8732-94A90D57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6A613-1C8C-4CB3-ADDC-E9AFCD26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445E1-158B-4F08-A506-6E6334C9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22D3B-660B-467E-AC9D-DFF019D7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9C2-C5AF-45CC-8472-84252CCC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F9326-D729-4B57-9B89-1A5EB0BB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C05F7-3A23-4E58-AD34-73054A60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D164-2079-4A90-9170-4622150E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9977-76AF-448C-9DDD-CB6F3EFF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BE9E1-F617-4C90-B66E-A31C6B59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85AD-8AAA-4BF7-9416-2F830BF0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AA48-3FFB-4FD1-A2DA-270E4C2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F01AB-7546-48BF-A2FF-4AC9D88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FAB7-5EF2-413B-BFC6-DAD580E6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39520-41A7-4B89-9D3E-557102CD3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3CFE-1D0D-44D0-B915-22FCF953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5DC1-BA3F-496A-8E08-7FE44612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E6D0-DB6E-4466-A74F-2B06BD0F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0FD67-45E2-4404-817E-5090B69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D9D65-D55F-423A-92DC-C544F976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7D50-EBCE-4811-ABA5-13AA95A5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E115-04C4-4CC8-95D2-300D6CF32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3903-1608-422D-8FDD-3F95234E28E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E79B-399A-46B9-83B5-691EB471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77BB-D64B-40A6-BEAD-89F57AD63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AEFE-F385-492A-A864-2F786374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159E-E01D-47BD-91D9-20276F083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79" y="2038662"/>
            <a:ext cx="3107959" cy="12741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The Starting Page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79C6C8A-879F-4B91-A392-AD91444DD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38" y="255691"/>
            <a:ext cx="4902026" cy="63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1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6DB742-861C-49D3-8BA9-141F89F2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6" y="2374510"/>
            <a:ext cx="3463976" cy="131307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Read Mental Health Related Articles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CA68D-3E96-4F49-AE6E-1C6B40A5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27" y="0"/>
            <a:ext cx="5147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309ABF-2CF2-4E92-B761-7C767815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76" y="2299560"/>
            <a:ext cx="3463976" cy="13130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Sample Article 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2D237-F37E-4456-BFC4-AEEDEF145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56" y="153649"/>
            <a:ext cx="4881054" cy="65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3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C45EF6-1313-4700-92E0-E1401EC0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284570"/>
            <a:ext cx="3463976" cy="13130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Sample Article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56374-71BA-4EB7-9FC1-4DD49534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58" y="93689"/>
            <a:ext cx="4981808" cy="63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0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DE4AC-65DB-483E-83F0-A641319F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76" y="2299560"/>
            <a:ext cx="3463976" cy="13130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Here Home Again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4AEA9-85FC-4495-B20A-E24BB380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82" y="0"/>
            <a:ext cx="5188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F53B5D-6DBE-48C1-B16E-9037525A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8" y="2248525"/>
            <a:ext cx="3463976" cy="140907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 Black" panose="020B0A04020102020204" pitchFamily="34" charset="0"/>
              </a:rPr>
              <a:t>Stree</a:t>
            </a:r>
            <a:r>
              <a:rPr lang="en-US" sz="3200" b="1" dirty="0">
                <a:latin typeface="Arial Black" panose="020B0A04020102020204" pitchFamily="34" charset="0"/>
              </a:rPr>
              <a:t> Relieve Regular </a:t>
            </a:r>
            <a:r>
              <a:rPr lang="en-US" sz="3200" b="1" dirty="0" err="1">
                <a:latin typeface="Arial Black" panose="020B0A04020102020204" pitchFamily="34" charset="0"/>
              </a:rPr>
              <a:t>Partices</a:t>
            </a:r>
            <a:r>
              <a:rPr lang="en-US" sz="3200" b="1" dirty="0">
                <a:latin typeface="Arial Black" panose="020B0A04020102020204" pitchFamily="34" charset="0"/>
              </a:rPr>
              <a:t> 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EA886-DC7C-45D8-B4C8-3C082FB15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50" y="206115"/>
            <a:ext cx="4996342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0F2A39-BF31-4990-A96A-12EE29F0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76" y="2203554"/>
            <a:ext cx="3463976" cy="140907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 Black" panose="020B0A04020102020204" pitchFamily="34" charset="0"/>
              </a:rPr>
              <a:t>Stree</a:t>
            </a:r>
            <a:r>
              <a:rPr lang="en-US" sz="3200" b="1" dirty="0">
                <a:latin typeface="Arial Black" panose="020B0A04020102020204" pitchFamily="34" charset="0"/>
              </a:rPr>
              <a:t> Relieve Regular </a:t>
            </a:r>
            <a:r>
              <a:rPr lang="en-US" sz="3200" b="1" dirty="0" err="1">
                <a:latin typeface="Arial Black" panose="020B0A04020102020204" pitchFamily="34" charset="0"/>
              </a:rPr>
              <a:t>Partices</a:t>
            </a:r>
            <a:r>
              <a:rPr lang="en-US" sz="3200" b="1" dirty="0">
                <a:latin typeface="Arial Black" panose="020B0A04020102020204" pitchFamily="34" charset="0"/>
              </a:rPr>
              <a:t> 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90851-8E89-454B-8F2B-0A7B20406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50" y="153649"/>
            <a:ext cx="5056434" cy="65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09893E-DC66-4FCA-BCDF-404AE0F0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76" y="2203554"/>
            <a:ext cx="3463976" cy="140907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 Black" panose="020B0A04020102020204" pitchFamily="34" charset="0"/>
              </a:rPr>
              <a:t>Stree</a:t>
            </a:r>
            <a:r>
              <a:rPr lang="en-US" sz="3200" b="1" dirty="0">
                <a:latin typeface="Arial Black" panose="020B0A04020102020204" pitchFamily="34" charset="0"/>
              </a:rPr>
              <a:t> Relieve Regular </a:t>
            </a:r>
            <a:r>
              <a:rPr lang="en-US" sz="3200" b="1" dirty="0" err="1">
                <a:latin typeface="Arial Black" panose="020B0A04020102020204" pitchFamily="34" charset="0"/>
              </a:rPr>
              <a:t>Partices</a:t>
            </a:r>
            <a:r>
              <a:rPr lang="en-US" sz="3200" b="1" dirty="0">
                <a:latin typeface="Arial Black" panose="020B0A04020102020204" pitchFamily="34" charset="0"/>
              </a:rPr>
              <a:t> 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0ED2F-A36D-42D9-BECD-A0CCF3F6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3" y="0"/>
            <a:ext cx="5302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B28278-3FC7-49C8-9578-25D3DEDA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7" y="2308485"/>
            <a:ext cx="3463976" cy="140907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Functions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35A1-952F-4FEE-B1E2-5936DA548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74" y="0"/>
            <a:ext cx="5188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D71673-C8BE-4169-A05B-EFD3CCF2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76" y="1843791"/>
            <a:ext cx="3463976" cy="197870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Your story Section to inspire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19B9D-8D88-4AD6-B173-3E991480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1" y="0"/>
            <a:ext cx="5106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9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C6E4A-B7F3-47EA-9286-E2DDDB2D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27" y="2019924"/>
            <a:ext cx="3463976" cy="140907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Log Out and Come to Homepage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DB9B3-E551-4C68-BFFD-3DDB22B9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57" y="0"/>
            <a:ext cx="5297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D6F0CB-1C16-4AE7-ABB8-851445B0E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79" y="2038662"/>
            <a:ext cx="3107959" cy="12741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The </a:t>
            </a:r>
            <a:r>
              <a:rPr lang="en-US" sz="3200" b="1" dirty="0" err="1">
                <a:latin typeface="Arial Black" panose="020B0A04020102020204" pitchFamily="34" charset="0"/>
              </a:rPr>
              <a:t>SignUp</a:t>
            </a:r>
            <a:r>
              <a:rPr lang="en-US" sz="3200" b="1" dirty="0">
                <a:latin typeface="Arial Black" panose="020B0A04020102020204" pitchFamily="34" charset="0"/>
              </a:rPr>
              <a:t>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5569B-3B82-4184-80F4-FA17674E1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10" y="106392"/>
            <a:ext cx="5312982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D5390A-913F-4CC6-8404-53A19462FC3D}"/>
              </a:ext>
            </a:extLst>
          </p:cNvPr>
          <p:cNvSpPr txBox="1">
            <a:spLocks/>
          </p:cNvSpPr>
          <p:nvPr/>
        </p:nvSpPr>
        <p:spPr>
          <a:xfrm>
            <a:off x="7060368" y="1813811"/>
            <a:ext cx="3732550" cy="140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 Black" panose="020B0A04020102020204" pitchFamily="34" charset="0"/>
              </a:rPr>
              <a:t>The </a:t>
            </a:r>
            <a:r>
              <a:rPr lang="en-US" sz="3200" b="1" dirty="0" err="1">
                <a:latin typeface="Arial Black" panose="020B0A04020102020204" pitchFamily="34" charset="0"/>
              </a:rPr>
              <a:t>LogIn</a:t>
            </a:r>
            <a:r>
              <a:rPr lang="en-US" sz="3200" b="1" dirty="0">
                <a:latin typeface="Arial Black" panose="020B0A04020102020204" pitchFamily="34" charset="0"/>
              </a:rPr>
              <a:t>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93B61-0956-45F8-A788-1516BACC3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9" y="83530"/>
            <a:ext cx="5060118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86298-0A3A-46A9-8DA2-5DB5E77285B2}"/>
              </a:ext>
            </a:extLst>
          </p:cNvPr>
          <p:cNvSpPr txBox="1">
            <a:spLocks/>
          </p:cNvSpPr>
          <p:nvPr/>
        </p:nvSpPr>
        <p:spPr>
          <a:xfrm>
            <a:off x="489679" y="2038662"/>
            <a:ext cx="3107959" cy="127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 Black" panose="020B0A04020102020204" pitchFamily="34" charset="0"/>
              </a:rPr>
              <a:t>The Functions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17487-DFD0-4AF7-9810-5069B2631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84" y="195055"/>
            <a:ext cx="4654983" cy="63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F1371F-0327-40D2-AC1C-49933ABF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76" y="2299560"/>
            <a:ext cx="3463976" cy="13130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Quick Stress Relief Step 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D52F-A1B0-4965-836F-97BDB99FE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9" y="329907"/>
            <a:ext cx="4117298" cy="61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380C74-72B1-47EF-9EA1-C7E79A09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51" y="2248524"/>
            <a:ext cx="3463976" cy="128915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Quick Stress Relief Step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71934-6287-4823-9F40-7C5A12AF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46" y="108678"/>
            <a:ext cx="4909115" cy="63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0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F6911A-DB94-4206-8E7E-83C2DBF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76" y="2299560"/>
            <a:ext cx="3463976" cy="13130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Quick Stress Relief Step 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D51D4-727A-478E-9A08-BCBCA20B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0" y="0"/>
            <a:ext cx="4999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D83B86-AD31-4BBE-A851-04C42D4F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8" y="2458387"/>
            <a:ext cx="3463976" cy="122919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Quick Stress Relief Step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E8AA8-B39F-40CD-B86A-4C1D1FD6D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79" y="129290"/>
            <a:ext cx="5032855" cy="65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0F942D-4186-4284-9770-27759DE3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756" y="2299560"/>
            <a:ext cx="3207895" cy="131307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Get Back to Functionality Page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BDF8E-41BC-4747-AB3D-3E03C13E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9" y="93688"/>
            <a:ext cx="5046471" cy="66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1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The Starting Page</vt:lpstr>
      <vt:lpstr>The SignUp Page</vt:lpstr>
      <vt:lpstr>PowerPoint Presentation</vt:lpstr>
      <vt:lpstr>PowerPoint Presentation</vt:lpstr>
      <vt:lpstr>Quick Stress Relief Step 01</vt:lpstr>
      <vt:lpstr>Quick Stress Relief Step 02</vt:lpstr>
      <vt:lpstr>Quick Stress Relief Step 03</vt:lpstr>
      <vt:lpstr>Quick Stress Relief Step 04</vt:lpstr>
      <vt:lpstr>Get Back to Functionality Page </vt:lpstr>
      <vt:lpstr>Read Mental Health Related Articles</vt:lpstr>
      <vt:lpstr>Sample Article 01</vt:lpstr>
      <vt:lpstr>Sample Article 02</vt:lpstr>
      <vt:lpstr>Here Home Again</vt:lpstr>
      <vt:lpstr>Stree Relieve Regular Partices 01</vt:lpstr>
      <vt:lpstr>Stree Relieve Regular Partices 02</vt:lpstr>
      <vt:lpstr>Stree Relieve Regular Partices 03</vt:lpstr>
      <vt:lpstr>Functions </vt:lpstr>
      <vt:lpstr>Your story Section to inspire Others</vt:lpstr>
      <vt:lpstr>Log Out and Come to Homepage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Starting Page</dc:title>
  <dc:creator>hp</dc:creator>
  <cp:lastModifiedBy>hp</cp:lastModifiedBy>
  <cp:revision>1</cp:revision>
  <dcterms:created xsi:type="dcterms:W3CDTF">2023-09-09T14:09:21Z</dcterms:created>
  <dcterms:modified xsi:type="dcterms:W3CDTF">2023-09-09T14:37:46Z</dcterms:modified>
</cp:coreProperties>
</file>