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5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35" r:id="rId1"/>
    <p:sldMasterId id="2147483697" r:id="rId2"/>
    <p:sldMasterId id="2147483721" r:id="rId3"/>
    <p:sldMasterId id="2147483734" r:id="rId4"/>
    <p:sldMasterId id="2147483746" r:id="rId5"/>
    <p:sldMasterId id="2147483759" r:id="rId6"/>
  </p:sldMasterIdLst>
  <p:notesMasterIdLst>
    <p:notesMasterId r:id="rId18"/>
  </p:notesMasterIdLst>
  <p:sldIdLst>
    <p:sldId id="256" r:id="rId7"/>
    <p:sldId id="257" r:id="rId8"/>
    <p:sldId id="258" r:id="rId9"/>
    <p:sldId id="259" r:id="rId10"/>
    <p:sldId id="262" r:id="rId11"/>
    <p:sldId id="260" r:id="rId12"/>
    <p:sldId id="261" r:id="rId13"/>
    <p:sldId id="263" r:id="rId14"/>
    <p:sldId id="264" r:id="rId15"/>
    <p:sldId id="265" r:id="rId16"/>
    <p:sldId id="266" r:id="rId17"/>
  </p:sldIdLst>
  <p:sldSz cx="9144000" cy="5143500" type="screen16x9"/>
  <p:notesSz cx="6858000" cy="9144000"/>
  <p:embeddedFontLst>
    <p:embeddedFont>
      <p:font typeface="Helvetica Neue" panose="020B060402020202020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Univers" panose="020B0503020202020204" pitchFamily="3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0FEF2A85-A16F-43B0-A444-044003197D18}">
          <p14:sldIdLst>
            <p14:sldId id="256"/>
            <p14:sldId id="257"/>
            <p14:sldId id="258"/>
            <p14:sldId id="259"/>
            <p14:sldId id="262"/>
            <p14:sldId id="260"/>
            <p14:sldId id="261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hPcWWbGwKl8NKmE9SX7sh4NfEc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4660"/>
  </p:normalViewPr>
  <p:slideViewPr>
    <p:cSldViewPr snapToGrid="0">
      <p:cViewPr varScale="1">
        <p:scale>
          <a:sx n="87" d="100"/>
          <a:sy n="87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font" Target="fonts/font7.fntdata"/><Relationship Id="rId46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font" Target="fonts/font6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49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4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372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84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870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6669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Red Footer">
  <p:cSld name="Blank Red Footer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  <a:defRPr sz="260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36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36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36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36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36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36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36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36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35"/>
          <p:cNvSpPr/>
          <p:nvPr/>
        </p:nvSpPr>
        <p:spPr>
          <a:xfrm>
            <a:off x="7934701" y="218775"/>
            <a:ext cx="1209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00"/>
              <a:buFont typeface="Roboto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5"/>
          <p:cNvSpPr txBox="1">
            <a:spLocks noGrp="1"/>
          </p:cNvSpPr>
          <p:nvPr>
            <p:ph type="sldNum" idx="12"/>
          </p:nvPr>
        </p:nvSpPr>
        <p:spPr>
          <a:xfrm>
            <a:off x="4419600" y="4604044"/>
            <a:ext cx="2133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74422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3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" name="Google Shape;1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9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82175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 type="blank">
  <p:cSld name="Blank 2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9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76096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: Logo only">
  <p:cSld name="Title Slide: Logo 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8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2050" y="681700"/>
            <a:ext cx="2826850" cy="38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8"/>
          <p:cNvSpPr txBox="1">
            <a:spLocks noGrp="1"/>
          </p:cNvSpPr>
          <p:nvPr>
            <p:ph type="title"/>
          </p:nvPr>
        </p:nvSpPr>
        <p:spPr>
          <a:xfrm>
            <a:off x="4351900" y="3988250"/>
            <a:ext cx="42588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38"/>
          <p:cNvSpPr txBox="1">
            <a:spLocks noGrp="1"/>
          </p:cNvSpPr>
          <p:nvPr>
            <p:ph type="title" idx="2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Google Shape;24;p38"/>
          <p:cNvSpPr txBox="1">
            <a:spLocks noGrp="1"/>
          </p:cNvSpPr>
          <p:nvPr>
            <p:ph type="subTitle" idx="1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907991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Blue">
  <p:cSld name="Section - Right Justified Blu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9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39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357814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Left Blue">
  <p:cSld name="Section - Photo Left Blu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0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0"/>
          <p:cNvSpPr txBox="1">
            <a:spLocks noGrp="1"/>
          </p:cNvSpPr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40"/>
          <p:cNvSpPr txBox="1">
            <a:spLocks noGrp="1"/>
          </p:cNvSpPr>
          <p:nvPr>
            <p:ph type="body" idx="1"/>
          </p:nvPr>
        </p:nvSpPr>
        <p:spPr>
          <a:xfrm>
            <a:off x="5474550" y="21308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Google Shape;32;p40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249081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1"/>
          <p:cNvSpPr txBox="1">
            <a:spLocks noGrp="1"/>
          </p:cNvSpPr>
          <p:nvPr>
            <p:ph type="title"/>
          </p:nvPr>
        </p:nvSpPr>
        <p:spPr>
          <a:xfrm>
            <a:off x="389775" y="1559475"/>
            <a:ext cx="73254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41"/>
          <p:cNvSpPr txBox="1">
            <a:spLocks noGrp="1"/>
          </p:cNvSpPr>
          <p:nvPr>
            <p:ph type="body" idx="1"/>
          </p:nvPr>
        </p:nvSpPr>
        <p:spPr>
          <a:xfrm>
            <a:off x="389775" y="2043600"/>
            <a:ext cx="37440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249546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6870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rt Slide">
  <p:cSld name="Chart Slide">
    <p:bg>
      <p:bgPr>
        <a:solidFill>
          <a:srgbClr val="FFF7E5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32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de Slide">
  <p:cSld name="Code Slide">
    <p:bg>
      <p:bgPr>
        <a:solidFill>
          <a:srgbClr val="41414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45615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ng Quote">
  <p:cSld name="Long 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5"/>
          <p:cNvSpPr/>
          <p:nvPr/>
        </p:nvSpPr>
        <p:spPr>
          <a:xfrm>
            <a:off x="1803827" y="3307013"/>
            <a:ext cx="16779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44;p45"/>
          <p:cNvSpPr txBox="1">
            <a:spLocks noGrp="1"/>
          </p:cNvSpPr>
          <p:nvPr>
            <p:ph type="body" idx="1"/>
          </p:nvPr>
        </p:nvSpPr>
        <p:spPr>
          <a:xfrm>
            <a:off x="1661452" y="3562162"/>
            <a:ext cx="25383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984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100"/>
              <a:buFont typeface="Roboto"/>
              <a:buChar char="●"/>
              <a:defRPr sz="11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100"/>
              <a:buFont typeface="Roboto"/>
              <a:buChar char="○"/>
              <a:defRPr sz="11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100"/>
              <a:buFont typeface="Roboto"/>
              <a:buChar char="■"/>
              <a:defRPr sz="11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100"/>
              <a:buFont typeface="Roboto"/>
              <a:buChar char="●"/>
              <a:defRPr sz="11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100"/>
              <a:buFont typeface="Roboto"/>
              <a:buChar char="○"/>
              <a:defRPr sz="11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100"/>
              <a:buFont typeface="Roboto"/>
              <a:buChar char="■"/>
              <a:defRPr sz="11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100"/>
              <a:buFont typeface="Roboto"/>
              <a:buChar char="●"/>
              <a:defRPr sz="11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100"/>
              <a:buFont typeface="Roboto"/>
              <a:buChar char="○"/>
              <a:defRPr sz="11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100"/>
              <a:buFont typeface="Roboto"/>
              <a:buChar char="■"/>
              <a:defRPr sz="11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Google Shape;45;p45"/>
          <p:cNvSpPr txBox="1">
            <a:spLocks noGrp="1"/>
          </p:cNvSpPr>
          <p:nvPr>
            <p:ph type="title"/>
          </p:nvPr>
        </p:nvSpPr>
        <p:spPr>
          <a:xfrm>
            <a:off x="1119778" y="1559503"/>
            <a:ext cx="6162600" cy="14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46" name="Google Shape;46;p45"/>
          <p:cNvPicPr preferRelativeResize="0"/>
          <p:nvPr/>
        </p:nvPicPr>
        <p:blipFill rotWithShape="1">
          <a:blip r:embed="rId2">
            <a:alphaModFix/>
          </a:blip>
          <a:srcRect r="51390"/>
          <a:stretch/>
        </p:blipFill>
        <p:spPr>
          <a:xfrm rot="5400000">
            <a:off x="1094392" y="3509616"/>
            <a:ext cx="473595" cy="547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45"/>
          <p:cNvPicPr preferRelativeResize="0"/>
          <p:nvPr/>
        </p:nvPicPr>
        <p:blipFill rotWithShape="1">
          <a:blip r:embed="rId3">
            <a:alphaModFix/>
          </a:blip>
          <a:srcRect t="17669" b="17676"/>
          <a:stretch/>
        </p:blipFill>
        <p:spPr>
          <a:xfrm>
            <a:off x="7462686" y="4463442"/>
            <a:ext cx="1029413" cy="355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23070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with long title and links">
  <p:cSld name="thank you with long title and links">
    <p:bg>
      <p:bgPr>
        <a:solidFill>
          <a:srgbClr val="FFFFFF">
            <a:alpha val="16470"/>
          </a:srgbClr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6"/>
          <p:cNvSpPr txBox="1">
            <a:spLocks noGrp="1"/>
          </p:cNvSpPr>
          <p:nvPr>
            <p:ph type="body" idx="1"/>
          </p:nvPr>
        </p:nvSpPr>
        <p:spPr>
          <a:xfrm>
            <a:off x="1631206" y="3394750"/>
            <a:ext cx="15582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6C00"/>
              </a:buClr>
              <a:buSzPts val="1500"/>
              <a:buChar char="●"/>
              <a:defRPr>
                <a:solidFill>
                  <a:srgbClr val="FF6C00"/>
                </a:solidFill>
              </a:defRPr>
            </a:lvl1pPr>
            <a:lvl2pPr marL="914400" lvl="1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6C00"/>
              </a:buClr>
              <a:buSzPts val="1500"/>
              <a:buChar char="○"/>
              <a:defRPr>
                <a:solidFill>
                  <a:srgbClr val="FF6C00"/>
                </a:solidFill>
              </a:defRPr>
            </a:lvl2pPr>
            <a:lvl3pPr marL="1371600" lvl="2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6C00"/>
              </a:buClr>
              <a:buSzPts val="1500"/>
              <a:buChar char="■"/>
              <a:defRPr>
                <a:solidFill>
                  <a:srgbClr val="FF6C00"/>
                </a:solidFill>
              </a:defRPr>
            </a:lvl3pPr>
            <a:lvl4pPr marL="1828800" lvl="3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6C00"/>
              </a:buClr>
              <a:buSzPts val="1500"/>
              <a:buChar char="●"/>
              <a:defRPr>
                <a:solidFill>
                  <a:srgbClr val="FF6C00"/>
                </a:solidFill>
              </a:defRPr>
            </a:lvl4pPr>
            <a:lvl5pPr marL="2286000" lvl="4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6C00"/>
              </a:buClr>
              <a:buSzPts val="1500"/>
              <a:buChar char="○"/>
              <a:defRPr>
                <a:solidFill>
                  <a:srgbClr val="FF6C00"/>
                </a:solidFill>
              </a:defRPr>
            </a:lvl5pPr>
            <a:lvl6pPr marL="2743200" lvl="5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6C00"/>
              </a:buClr>
              <a:buSzPts val="1500"/>
              <a:buChar char="■"/>
              <a:defRPr>
                <a:solidFill>
                  <a:srgbClr val="FF6C00"/>
                </a:solidFill>
              </a:defRPr>
            </a:lvl6pPr>
            <a:lvl7pPr marL="3200400" lvl="6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6C00"/>
              </a:buClr>
              <a:buSzPts val="1500"/>
              <a:buChar char="●"/>
              <a:defRPr>
                <a:solidFill>
                  <a:srgbClr val="FF6C00"/>
                </a:solidFill>
              </a:defRPr>
            </a:lvl7pPr>
            <a:lvl8pPr marL="3657600" lvl="7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6C00"/>
              </a:buClr>
              <a:buSzPts val="1500"/>
              <a:buChar char="○"/>
              <a:defRPr>
                <a:solidFill>
                  <a:srgbClr val="FF6C00"/>
                </a:solidFill>
              </a:defRPr>
            </a:lvl8pPr>
            <a:lvl9pPr marL="4114800" lvl="8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6C00"/>
              </a:buClr>
              <a:buSzPts val="1500"/>
              <a:buChar char="■"/>
              <a:defRPr>
                <a:solidFill>
                  <a:srgbClr val="FF6C00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0" name="Google Shape;50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1791" y="3301378"/>
            <a:ext cx="504884" cy="504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46"/>
          <p:cNvPicPr preferRelativeResize="0"/>
          <p:nvPr/>
        </p:nvPicPr>
        <p:blipFill rotWithShape="1">
          <a:blip r:embed="rId3">
            <a:alphaModFix/>
          </a:blip>
          <a:srcRect l="14809" r="20323"/>
          <a:stretch/>
        </p:blipFill>
        <p:spPr>
          <a:xfrm>
            <a:off x="803250" y="3498277"/>
            <a:ext cx="473400" cy="485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2" name="Google Shape;52;p46"/>
          <p:cNvSpPr txBox="1">
            <a:spLocks noGrp="1"/>
          </p:cNvSpPr>
          <p:nvPr>
            <p:ph type="body" idx="2"/>
          </p:nvPr>
        </p:nvSpPr>
        <p:spPr>
          <a:xfrm>
            <a:off x="5581706" y="2741841"/>
            <a:ext cx="3373200" cy="12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984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100"/>
              <a:buChar char="●"/>
              <a:defRPr sz="1100">
                <a:solidFill>
                  <a:srgbClr val="536DFE"/>
                </a:solidFill>
              </a:defRPr>
            </a:lvl1pPr>
            <a:lvl2pPr marL="914400" lvl="1" indent="-2984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100"/>
              <a:buChar char="○"/>
              <a:defRPr sz="1100">
                <a:solidFill>
                  <a:srgbClr val="536DFE"/>
                </a:solidFill>
              </a:defRPr>
            </a:lvl2pPr>
            <a:lvl3pPr marL="1371600" lvl="2" indent="-2984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100"/>
              <a:buChar char="■"/>
              <a:defRPr sz="1100">
                <a:solidFill>
                  <a:srgbClr val="536DFE"/>
                </a:solidFill>
              </a:defRPr>
            </a:lvl3pPr>
            <a:lvl4pPr marL="1828800" lvl="3" indent="-2984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100"/>
              <a:buChar char="●"/>
              <a:defRPr sz="1100">
                <a:solidFill>
                  <a:srgbClr val="536DFE"/>
                </a:solidFill>
              </a:defRPr>
            </a:lvl4pPr>
            <a:lvl5pPr marL="2286000" lvl="4" indent="-2984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100"/>
              <a:buChar char="○"/>
              <a:defRPr sz="1100">
                <a:solidFill>
                  <a:srgbClr val="536DFE"/>
                </a:solidFill>
              </a:defRPr>
            </a:lvl5pPr>
            <a:lvl6pPr marL="2743200" lvl="5" indent="-2984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100"/>
              <a:buChar char="■"/>
              <a:defRPr sz="1100">
                <a:solidFill>
                  <a:srgbClr val="536DFE"/>
                </a:solidFill>
              </a:defRPr>
            </a:lvl6pPr>
            <a:lvl7pPr marL="3200400" lvl="6" indent="-2984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100"/>
              <a:buChar char="●"/>
              <a:defRPr sz="1100">
                <a:solidFill>
                  <a:srgbClr val="536DFE"/>
                </a:solidFill>
              </a:defRPr>
            </a:lvl7pPr>
            <a:lvl8pPr marL="3657600" lvl="7" indent="-2984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100"/>
              <a:buChar char="○"/>
              <a:defRPr sz="1100">
                <a:solidFill>
                  <a:srgbClr val="536DFE"/>
                </a:solidFill>
              </a:defRPr>
            </a:lvl8pPr>
            <a:lvl9pPr marL="4114800" lvl="8" indent="-2984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100"/>
              <a:buChar char="■"/>
              <a:defRPr sz="1100">
                <a:solidFill>
                  <a:srgbClr val="536DFE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Google Shape;53;p46"/>
          <p:cNvSpPr txBox="1">
            <a:spLocks noGrp="1"/>
          </p:cNvSpPr>
          <p:nvPr>
            <p:ph type="subTitle" idx="3"/>
          </p:nvPr>
        </p:nvSpPr>
        <p:spPr>
          <a:xfrm>
            <a:off x="5581706" y="2396297"/>
            <a:ext cx="28566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" name="Google Shape;54;p46"/>
          <p:cNvSpPr txBox="1">
            <a:spLocks noGrp="1"/>
          </p:cNvSpPr>
          <p:nvPr>
            <p:ph type="title"/>
          </p:nvPr>
        </p:nvSpPr>
        <p:spPr>
          <a:xfrm>
            <a:off x="803250" y="1852941"/>
            <a:ext cx="3853800" cy="14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55" name="Google Shape;55;p46"/>
          <p:cNvPicPr preferRelativeResize="0"/>
          <p:nvPr/>
        </p:nvPicPr>
        <p:blipFill rotWithShape="1">
          <a:blip r:embed="rId4">
            <a:alphaModFix/>
          </a:blip>
          <a:srcRect t="504" b="503"/>
          <a:stretch/>
        </p:blipFill>
        <p:spPr>
          <a:xfrm>
            <a:off x="803250" y="307573"/>
            <a:ext cx="60007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46"/>
          <p:cNvSpPr txBox="1">
            <a:spLocks noGrp="1"/>
          </p:cNvSpPr>
          <p:nvPr>
            <p:ph type="body" idx="4"/>
          </p:nvPr>
        </p:nvSpPr>
        <p:spPr>
          <a:xfrm>
            <a:off x="1631203" y="3695691"/>
            <a:ext cx="31389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984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100"/>
              <a:buChar char="●"/>
              <a:defRPr sz="1100">
                <a:solidFill>
                  <a:srgbClr val="536DFE"/>
                </a:solidFill>
              </a:defRPr>
            </a:lvl1pPr>
            <a:lvl2pPr marL="914400" lvl="1" indent="-2984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100"/>
              <a:buChar char="○"/>
              <a:defRPr sz="1100">
                <a:solidFill>
                  <a:srgbClr val="536DFE"/>
                </a:solidFill>
              </a:defRPr>
            </a:lvl2pPr>
            <a:lvl3pPr marL="1371600" lvl="2" indent="-2984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100"/>
              <a:buChar char="■"/>
              <a:defRPr sz="1100">
                <a:solidFill>
                  <a:srgbClr val="536DFE"/>
                </a:solidFill>
              </a:defRPr>
            </a:lvl3pPr>
            <a:lvl4pPr marL="1828800" lvl="3" indent="-2984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100"/>
              <a:buChar char="●"/>
              <a:defRPr sz="1100">
                <a:solidFill>
                  <a:srgbClr val="536DFE"/>
                </a:solidFill>
              </a:defRPr>
            </a:lvl4pPr>
            <a:lvl5pPr marL="2286000" lvl="4" indent="-2984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100"/>
              <a:buChar char="○"/>
              <a:defRPr sz="1100">
                <a:solidFill>
                  <a:srgbClr val="536DFE"/>
                </a:solidFill>
              </a:defRPr>
            </a:lvl5pPr>
            <a:lvl6pPr marL="2743200" lvl="5" indent="-2984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100"/>
              <a:buChar char="■"/>
              <a:defRPr sz="1100">
                <a:solidFill>
                  <a:srgbClr val="536DFE"/>
                </a:solidFill>
              </a:defRPr>
            </a:lvl6pPr>
            <a:lvl7pPr marL="3200400" lvl="6" indent="-2984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100"/>
              <a:buChar char="●"/>
              <a:defRPr sz="1100">
                <a:solidFill>
                  <a:srgbClr val="536DFE"/>
                </a:solidFill>
              </a:defRPr>
            </a:lvl7pPr>
            <a:lvl8pPr marL="3657600" lvl="7" indent="-2984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100"/>
              <a:buChar char="○"/>
              <a:defRPr sz="1100">
                <a:solidFill>
                  <a:srgbClr val="536DFE"/>
                </a:solidFill>
              </a:defRPr>
            </a:lvl8pPr>
            <a:lvl9pPr marL="4114800" lvl="8" indent="-2984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100"/>
              <a:buChar char="■"/>
              <a:defRPr sz="1100">
                <a:solidFill>
                  <a:srgbClr val="536DFE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51617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at's Next?">
  <p:cSld name="What's Next?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7"/>
          <p:cNvSpPr txBox="1">
            <a:spLocks noGrp="1"/>
          </p:cNvSpPr>
          <p:nvPr>
            <p:ph type="title"/>
          </p:nvPr>
        </p:nvSpPr>
        <p:spPr>
          <a:xfrm>
            <a:off x="799331" y="1202981"/>
            <a:ext cx="62781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536DF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536DFE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536DFE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536DFE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536DFE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536DFE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536DFE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536DFE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536DFE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" name="Google Shape;59;p47"/>
          <p:cNvSpPr txBox="1">
            <a:spLocks noGrp="1"/>
          </p:cNvSpPr>
          <p:nvPr>
            <p:ph type="body" idx="1"/>
          </p:nvPr>
        </p:nvSpPr>
        <p:spPr>
          <a:xfrm>
            <a:off x="799331" y="2116988"/>
            <a:ext cx="6201600" cy="21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45863"/>
              </a:buClr>
              <a:buSzPts val="1500"/>
              <a:buChar char="●"/>
              <a:defRPr>
                <a:solidFill>
                  <a:srgbClr val="445863"/>
                </a:solidFill>
              </a:defRPr>
            </a:lvl1pPr>
            <a:lvl2pPr marL="914400" lvl="1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45863"/>
              </a:buClr>
              <a:buSzPts val="1500"/>
              <a:buChar char="○"/>
              <a:defRPr>
                <a:solidFill>
                  <a:srgbClr val="445863"/>
                </a:solidFill>
              </a:defRPr>
            </a:lvl2pPr>
            <a:lvl3pPr marL="1371600" lvl="2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45863"/>
              </a:buClr>
              <a:buSzPts val="1500"/>
              <a:buChar char="■"/>
              <a:defRPr>
                <a:solidFill>
                  <a:srgbClr val="445863"/>
                </a:solidFill>
              </a:defRPr>
            </a:lvl3pPr>
            <a:lvl4pPr marL="1828800" lvl="3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45863"/>
              </a:buClr>
              <a:buSzPts val="1500"/>
              <a:buChar char="●"/>
              <a:defRPr>
                <a:solidFill>
                  <a:srgbClr val="445863"/>
                </a:solidFill>
              </a:defRPr>
            </a:lvl4pPr>
            <a:lvl5pPr marL="2286000" lvl="4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45863"/>
              </a:buClr>
              <a:buSzPts val="1500"/>
              <a:buChar char="○"/>
              <a:defRPr>
                <a:solidFill>
                  <a:srgbClr val="445863"/>
                </a:solidFill>
              </a:defRPr>
            </a:lvl5pPr>
            <a:lvl6pPr marL="2743200" lvl="5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45863"/>
              </a:buClr>
              <a:buSzPts val="1500"/>
              <a:buChar char="■"/>
              <a:defRPr>
                <a:solidFill>
                  <a:srgbClr val="445863"/>
                </a:solidFill>
              </a:defRPr>
            </a:lvl6pPr>
            <a:lvl7pPr marL="3200400" lvl="6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45863"/>
              </a:buClr>
              <a:buSzPts val="1500"/>
              <a:buChar char="●"/>
              <a:defRPr>
                <a:solidFill>
                  <a:srgbClr val="445863"/>
                </a:solidFill>
              </a:defRPr>
            </a:lvl7pPr>
            <a:lvl8pPr marL="3657600" lvl="7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45863"/>
              </a:buClr>
              <a:buSzPts val="1500"/>
              <a:buChar char="○"/>
              <a:defRPr>
                <a:solidFill>
                  <a:srgbClr val="445863"/>
                </a:solidFill>
              </a:defRPr>
            </a:lvl8pPr>
            <a:lvl9pPr marL="4114800" lvl="8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45863"/>
              </a:buClr>
              <a:buSzPts val="1500"/>
              <a:buChar char="■"/>
              <a:defRPr>
                <a:solidFill>
                  <a:srgbClr val="44586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0" name="Google Shape;60;p47"/>
          <p:cNvPicPr preferRelativeResize="0"/>
          <p:nvPr/>
        </p:nvPicPr>
        <p:blipFill rotWithShape="1">
          <a:blip r:embed="rId2">
            <a:alphaModFix/>
          </a:blip>
          <a:srcRect t="17669" b="17676"/>
          <a:stretch/>
        </p:blipFill>
        <p:spPr>
          <a:xfrm>
            <a:off x="7462686" y="4463442"/>
            <a:ext cx="1029413" cy="355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74034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 type="tx">
  <p:cSld name="Title - Cent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8"/>
          <p:cNvSpPr txBox="1">
            <a:spLocks noGrp="1"/>
          </p:cNvSpPr>
          <p:nvPr>
            <p:ph type="title"/>
          </p:nvPr>
        </p:nvSpPr>
        <p:spPr>
          <a:xfrm>
            <a:off x="666749" y="1700212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A7A7A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48"/>
          <p:cNvSpPr txBox="1">
            <a:spLocks noGrp="1"/>
          </p:cNvSpPr>
          <p:nvPr>
            <p:ph type="sldNum" idx="12"/>
          </p:nvPr>
        </p:nvSpPr>
        <p:spPr>
          <a:xfrm>
            <a:off x="4480667" y="4905375"/>
            <a:ext cx="177900" cy="1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74438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 1 1">
  <p:cSld name="Section title and description 1 1 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49" descr="FDS17-Deck-Slides-03.jpg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>
            <a:off x="1850" y="0"/>
            <a:ext cx="91402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49"/>
          <p:cNvSpPr txBox="1">
            <a:spLocks noGrp="1"/>
          </p:cNvSpPr>
          <p:nvPr>
            <p:ph type="title"/>
          </p:nvPr>
        </p:nvSpPr>
        <p:spPr>
          <a:xfrm>
            <a:off x="265500" y="686950"/>
            <a:ext cx="40005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49"/>
          <p:cNvSpPr txBox="1">
            <a:spLocks noGrp="1"/>
          </p:cNvSpPr>
          <p:nvPr>
            <p:ph type="body" idx="1"/>
          </p:nvPr>
        </p:nvSpPr>
        <p:spPr>
          <a:xfrm>
            <a:off x="265500" y="1402775"/>
            <a:ext cx="4000500" cy="3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Google Shape;68;p49"/>
          <p:cNvSpPr/>
          <p:nvPr/>
        </p:nvSpPr>
        <p:spPr>
          <a:xfrm>
            <a:off x="4572103" y="47"/>
            <a:ext cx="4572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7720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1">
  <p:cSld name="TITLE_AND_BODY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" name="Google Shape;71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Google Shape;72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49540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 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51"/>
          <p:cNvGrpSpPr/>
          <p:nvPr/>
        </p:nvGrpSpPr>
        <p:grpSpPr>
          <a:xfrm>
            <a:off x="468122" y="4803781"/>
            <a:ext cx="420491" cy="137010"/>
            <a:chOff x="0" y="0"/>
            <a:chExt cx="2077525" cy="676925"/>
          </a:xfrm>
        </p:grpSpPr>
        <p:sp>
          <p:nvSpPr>
            <p:cNvPr id="75" name="Google Shape;75;p51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5F6368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51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5F6368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51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5F6368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1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5F6368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1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5F6368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1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5F6368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17430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2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3" name="Google Shape;83;p52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4122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175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4" name="Google Shape;84;p52"/>
          <p:cNvSpPr txBox="1">
            <a:spLocks noGrp="1"/>
          </p:cNvSpPr>
          <p:nvPr>
            <p:ph type="body" idx="2"/>
          </p:nvPr>
        </p:nvSpPr>
        <p:spPr>
          <a:xfrm>
            <a:off x="4840395" y="1143700"/>
            <a:ext cx="4122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175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5" name="Google Shape;85;p52"/>
          <p:cNvSpPr txBox="1">
            <a:spLocks noGrp="1"/>
          </p:cNvSpPr>
          <p:nvPr>
            <p:ph type="sldNum" idx="12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517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0863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 1">
  <p:cSld name="Blank 2 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3574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ile only">
  <p:cSld name="Titile 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5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5276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Blue">
  <p:cSld name="Section Title - Blu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6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56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16140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itle" preserve="1">
  <p:cSld name="Main Titl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4"/>
          <p:cNvSpPr txBox="1">
            <a:spLocks noGrp="1"/>
          </p:cNvSpPr>
          <p:nvPr>
            <p:ph type="title"/>
          </p:nvPr>
        </p:nvSpPr>
        <p:spPr>
          <a:xfrm>
            <a:off x="808444" y="1365619"/>
            <a:ext cx="4607700" cy="1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1" name="Google Shape;101;p34"/>
          <p:cNvSpPr txBox="1">
            <a:spLocks noGrp="1"/>
          </p:cNvSpPr>
          <p:nvPr>
            <p:ph type="title" idx="2"/>
          </p:nvPr>
        </p:nvSpPr>
        <p:spPr>
          <a:xfrm>
            <a:off x="808445" y="2657682"/>
            <a:ext cx="4495500" cy="4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" name="Google Shape;102;p34"/>
          <p:cNvSpPr txBox="1">
            <a:spLocks noGrp="1"/>
          </p:cNvSpPr>
          <p:nvPr>
            <p:ph type="title" idx="3"/>
          </p:nvPr>
        </p:nvSpPr>
        <p:spPr>
          <a:xfrm>
            <a:off x="1436654" y="3318862"/>
            <a:ext cx="1569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20212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20212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20212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20212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20212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20212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20212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20212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32190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, Subhead, Body" preserve="1">
  <p:cSld name="Headline, Subhead, Bod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7"/>
          <p:cNvSpPr txBox="1">
            <a:spLocks noGrp="1"/>
          </p:cNvSpPr>
          <p:nvPr>
            <p:ph type="title"/>
          </p:nvPr>
        </p:nvSpPr>
        <p:spPr>
          <a:xfrm>
            <a:off x="512590" y="423038"/>
            <a:ext cx="8198700" cy="6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6" name="Google Shape;106;p57"/>
          <p:cNvSpPr txBox="1">
            <a:spLocks noGrp="1"/>
          </p:cNvSpPr>
          <p:nvPr>
            <p:ph type="title" idx="2"/>
          </p:nvPr>
        </p:nvSpPr>
        <p:spPr>
          <a:xfrm>
            <a:off x="551091" y="1164076"/>
            <a:ext cx="81987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57"/>
          <p:cNvSpPr txBox="1">
            <a:spLocks noGrp="1"/>
          </p:cNvSpPr>
          <p:nvPr>
            <p:ph type="title" idx="3"/>
          </p:nvPr>
        </p:nvSpPr>
        <p:spPr>
          <a:xfrm>
            <a:off x="570341" y="1814073"/>
            <a:ext cx="6783300" cy="19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99217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!" preserve="1">
  <p:cSld name="Thank You!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58"/>
          <p:cNvSpPr txBox="1">
            <a:spLocks noGrp="1"/>
          </p:cNvSpPr>
          <p:nvPr>
            <p:ph type="title"/>
          </p:nvPr>
        </p:nvSpPr>
        <p:spPr>
          <a:xfrm>
            <a:off x="1456344" y="1365619"/>
            <a:ext cx="4607700" cy="1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Google Shape;111;p58"/>
          <p:cNvSpPr txBox="1">
            <a:spLocks noGrp="1"/>
          </p:cNvSpPr>
          <p:nvPr>
            <p:ph type="title" idx="2"/>
          </p:nvPr>
        </p:nvSpPr>
        <p:spPr>
          <a:xfrm>
            <a:off x="2084555" y="3318862"/>
            <a:ext cx="1569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20212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20212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20212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20212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20212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20212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20212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20212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31242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" preserve="1">
  <p:cSld name="Segu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59"/>
          <p:cNvSpPr txBox="1">
            <a:spLocks noGrp="1"/>
          </p:cNvSpPr>
          <p:nvPr>
            <p:ph type="title"/>
          </p:nvPr>
        </p:nvSpPr>
        <p:spPr>
          <a:xfrm>
            <a:off x="761213" y="1233272"/>
            <a:ext cx="4607700" cy="1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" name="Google Shape;115;p59"/>
          <p:cNvSpPr txBox="1">
            <a:spLocks noGrp="1"/>
          </p:cNvSpPr>
          <p:nvPr>
            <p:ph type="title" idx="2"/>
          </p:nvPr>
        </p:nvSpPr>
        <p:spPr>
          <a:xfrm>
            <a:off x="761214" y="2525335"/>
            <a:ext cx="4495500" cy="4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67189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, Subhead, 2-Col Bullets" preserve="1">
  <p:cSld name="Headline, Subhead, 2-Col Bullets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60"/>
          <p:cNvSpPr txBox="1">
            <a:spLocks noGrp="1"/>
          </p:cNvSpPr>
          <p:nvPr>
            <p:ph type="title"/>
          </p:nvPr>
        </p:nvSpPr>
        <p:spPr>
          <a:xfrm>
            <a:off x="512590" y="423038"/>
            <a:ext cx="8198700" cy="6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9" name="Google Shape;119;p60"/>
          <p:cNvSpPr txBox="1">
            <a:spLocks noGrp="1"/>
          </p:cNvSpPr>
          <p:nvPr>
            <p:ph type="title" idx="2"/>
          </p:nvPr>
        </p:nvSpPr>
        <p:spPr>
          <a:xfrm>
            <a:off x="551091" y="1164076"/>
            <a:ext cx="81987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" name="Google Shape;120;p60"/>
          <p:cNvSpPr txBox="1">
            <a:spLocks noGrp="1"/>
          </p:cNvSpPr>
          <p:nvPr>
            <p:ph type="body" idx="1"/>
          </p:nvPr>
        </p:nvSpPr>
        <p:spPr>
          <a:xfrm>
            <a:off x="599306" y="1812291"/>
            <a:ext cx="3164100" cy="21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  <a:defRPr>
                <a:solidFill>
                  <a:srgbClr val="3F3F3F"/>
                </a:solidFill>
              </a:defRPr>
            </a:lvl1pPr>
            <a:lvl2pPr marL="914400" lvl="1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○"/>
              <a:defRPr>
                <a:solidFill>
                  <a:srgbClr val="3F3F3F"/>
                </a:solidFill>
              </a:defRPr>
            </a:lvl2pPr>
            <a:lvl3pPr marL="1371600" lvl="2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■"/>
              <a:defRPr>
                <a:solidFill>
                  <a:srgbClr val="3F3F3F"/>
                </a:solidFill>
              </a:defRPr>
            </a:lvl3pPr>
            <a:lvl4pPr marL="1828800" lvl="3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  <a:defRPr>
                <a:solidFill>
                  <a:srgbClr val="3F3F3F"/>
                </a:solidFill>
              </a:defRPr>
            </a:lvl4pPr>
            <a:lvl5pPr marL="2286000" lvl="4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○"/>
              <a:defRPr>
                <a:solidFill>
                  <a:srgbClr val="3F3F3F"/>
                </a:solidFill>
              </a:defRPr>
            </a:lvl5pPr>
            <a:lvl6pPr marL="2743200" lvl="5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■"/>
              <a:defRPr>
                <a:solidFill>
                  <a:srgbClr val="3F3F3F"/>
                </a:solidFill>
              </a:defRPr>
            </a:lvl6pPr>
            <a:lvl7pPr marL="3200400" lvl="6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  <a:defRPr>
                <a:solidFill>
                  <a:srgbClr val="3F3F3F"/>
                </a:solidFill>
              </a:defRPr>
            </a:lvl7pPr>
            <a:lvl8pPr marL="3657600" lvl="7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○"/>
              <a:defRPr>
                <a:solidFill>
                  <a:srgbClr val="3F3F3F"/>
                </a:solidFill>
              </a:defRPr>
            </a:lvl8pPr>
            <a:lvl9pPr marL="4114800" lvl="8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■"/>
              <a:defRPr>
                <a:solidFill>
                  <a:srgbClr val="3F3F3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1" name="Google Shape;121;p60"/>
          <p:cNvSpPr txBox="1">
            <a:spLocks noGrp="1"/>
          </p:cNvSpPr>
          <p:nvPr>
            <p:ph type="body" idx="3"/>
          </p:nvPr>
        </p:nvSpPr>
        <p:spPr>
          <a:xfrm>
            <a:off x="4093275" y="1812291"/>
            <a:ext cx="3164100" cy="21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  <a:defRPr>
                <a:solidFill>
                  <a:srgbClr val="3F3F3F"/>
                </a:solidFill>
              </a:defRPr>
            </a:lvl1pPr>
            <a:lvl2pPr marL="914400" lvl="1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○"/>
              <a:defRPr>
                <a:solidFill>
                  <a:srgbClr val="3F3F3F"/>
                </a:solidFill>
              </a:defRPr>
            </a:lvl2pPr>
            <a:lvl3pPr marL="1371600" lvl="2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■"/>
              <a:defRPr>
                <a:solidFill>
                  <a:srgbClr val="3F3F3F"/>
                </a:solidFill>
              </a:defRPr>
            </a:lvl3pPr>
            <a:lvl4pPr marL="1828800" lvl="3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  <a:defRPr>
                <a:solidFill>
                  <a:srgbClr val="3F3F3F"/>
                </a:solidFill>
              </a:defRPr>
            </a:lvl4pPr>
            <a:lvl5pPr marL="2286000" lvl="4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○"/>
              <a:defRPr>
                <a:solidFill>
                  <a:srgbClr val="3F3F3F"/>
                </a:solidFill>
              </a:defRPr>
            </a:lvl5pPr>
            <a:lvl6pPr marL="2743200" lvl="5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■"/>
              <a:defRPr>
                <a:solidFill>
                  <a:srgbClr val="3F3F3F"/>
                </a:solidFill>
              </a:defRPr>
            </a:lvl6pPr>
            <a:lvl7pPr marL="3200400" lvl="6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  <a:defRPr>
                <a:solidFill>
                  <a:srgbClr val="3F3F3F"/>
                </a:solidFill>
              </a:defRPr>
            </a:lvl7pPr>
            <a:lvl8pPr marL="3657600" lvl="7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○"/>
              <a:defRPr>
                <a:solidFill>
                  <a:srgbClr val="3F3F3F"/>
                </a:solidFill>
              </a:defRPr>
            </a:lvl8pPr>
            <a:lvl9pPr marL="4114800" lvl="8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■"/>
              <a:defRPr>
                <a:solidFill>
                  <a:srgbClr val="3F3F3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47299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Light" preserve="1">
  <p:cSld name="Quote - Ligh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61"/>
          <p:cNvSpPr txBox="1">
            <a:spLocks noGrp="1"/>
          </p:cNvSpPr>
          <p:nvPr>
            <p:ph type="title"/>
          </p:nvPr>
        </p:nvSpPr>
        <p:spPr>
          <a:xfrm>
            <a:off x="1434169" y="1939200"/>
            <a:ext cx="6275700" cy="9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5" name="Google Shape;125;p61"/>
          <p:cNvSpPr txBox="1">
            <a:spLocks noGrp="1"/>
          </p:cNvSpPr>
          <p:nvPr>
            <p:ph type="title" idx="2"/>
          </p:nvPr>
        </p:nvSpPr>
        <p:spPr>
          <a:xfrm>
            <a:off x="1447395" y="3181762"/>
            <a:ext cx="48501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131259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Text, Half Photo" preserve="1">
  <p:cSld name="Half Text, Half Photo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62"/>
          <p:cNvSpPr txBox="1">
            <a:spLocks noGrp="1"/>
          </p:cNvSpPr>
          <p:nvPr>
            <p:ph type="title"/>
          </p:nvPr>
        </p:nvSpPr>
        <p:spPr>
          <a:xfrm>
            <a:off x="734541" y="736041"/>
            <a:ext cx="3125100" cy="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9" name="Google Shape;129;p62"/>
          <p:cNvSpPr txBox="1">
            <a:spLocks noGrp="1"/>
          </p:cNvSpPr>
          <p:nvPr>
            <p:ph type="title" idx="2"/>
          </p:nvPr>
        </p:nvSpPr>
        <p:spPr>
          <a:xfrm>
            <a:off x="734541" y="1603519"/>
            <a:ext cx="31251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4285F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0" name="Google Shape;130;p62"/>
          <p:cNvSpPr txBox="1">
            <a:spLocks noGrp="1"/>
          </p:cNvSpPr>
          <p:nvPr>
            <p:ph type="title" idx="3"/>
          </p:nvPr>
        </p:nvSpPr>
        <p:spPr>
          <a:xfrm>
            <a:off x="734541" y="2152163"/>
            <a:ext cx="3125100" cy="1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3939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7395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Dark" preserve="1">
  <p:cSld name="Quote - Dar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3"/>
          <p:cNvSpPr txBox="1">
            <a:spLocks noGrp="1"/>
          </p:cNvSpPr>
          <p:nvPr>
            <p:ph type="title"/>
          </p:nvPr>
        </p:nvSpPr>
        <p:spPr>
          <a:xfrm>
            <a:off x="1443788" y="1939200"/>
            <a:ext cx="6266100" cy="9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4" name="Google Shape;134;p63"/>
          <p:cNvSpPr txBox="1">
            <a:spLocks noGrp="1"/>
          </p:cNvSpPr>
          <p:nvPr>
            <p:ph type="title" idx="2"/>
          </p:nvPr>
        </p:nvSpPr>
        <p:spPr>
          <a:xfrm>
            <a:off x="1456994" y="3181762"/>
            <a:ext cx="48426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A65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A65C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A65C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A65C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A65C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A65C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A65C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A65C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A65C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8619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White" preserve="1">
  <p:cSld name="Blank - White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46145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lack" preserve="1">
  <p:cSld name="Blank - Black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5"/>
          <p:cNvSpPr/>
          <p:nvPr/>
        </p:nvSpPr>
        <p:spPr>
          <a:xfrm>
            <a:off x="94" y="0"/>
            <a:ext cx="9144000" cy="5143500"/>
          </a:xfrm>
          <a:prstGeom prst="rect">
            <a:avLst/>
          </a:prstGeom>
          <a:solidFill>
            <a:srgbClr val="202124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424385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Green Footer" preserve="1">
  <p:cSld name="Blank Green Footer"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6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  <a:defRPr sz="260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36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36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36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36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36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36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36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36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66"/>
          <p:cNvSpPr/>
          <p:nvPr/>
        </p:nvSpPr>
        <p:spPr>
          <a:xfrm>
            <a:off x="7934701" y="218775"/>
            <a:ext cx="1209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00"/>
              <a:buFont typeface="Roboto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6"/>
          <p:cNvSpPr txBox="1">
            <a:spLocks noGrp="1"/>
          </p:cNvSpPr>
          <p:nvPr>
            <p:ph type="sldNum" idx="12"/>
          </p:nvPr>
        </p:nvSpPr>
        <p:spPr>
          <a:xfrm>
            <a:off x="4419600" y="4604044"/>
            <a:ext cx="2133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5032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Red Footer" preserve="1">
  <p:cSld name="Blank Red Footer"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7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  <a:defRPr sz="260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36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36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36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36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36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36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36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36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4" name="Google Shape;144;p67"/>
          <p:cNvSpPr/>
          <p:nvPr/>
        </p:nvSpPr>
        <p:spPr>
          <a:xfrm>
            <a:off x="7934701" y="218775"/>
            <a:ext cx="1209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00"/>
              <a:buFont typeface="Roboto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7"/>
          <p:cNvSpPr txBox="1">
            <a:spLocks noGrp="1"/>
          </p:cNvSpPr>
          <p:nvPr>
            <p:ph type="sldNum" idx="12"/>
          </p:nvPr>
        </p:nvSpPr>
        <p:spPr>
          <a:xfrm>
            <a:off x="4419600" y="4604044"/>
            <a:ext cx="2133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291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Blue 1">
  <p:cSld name="Section Title - Blue 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2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42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47524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2" name="Google Shape;152;p6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3" name="Google Shape;153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770691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6" name="Google Shape;156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45547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9" name="Google Shape;159;p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0" name="Google Shape;160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767333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3" name="Google Shape;163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4" name="Google Shape;164;p7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5" name="Google Shape;165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331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35403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8" name="Google Shape;168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925532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1" name="Google Shape;171;p7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2" name="Google Shape;172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96410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5" name="Google Shape;175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368758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7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9" name="Google Shape;179;p7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0" name="Google Shape;180;p7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Google Shape;181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529780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Google Shape;184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63617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7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Google Shape;188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880861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737537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itle" preserve="1">
  <p:cSld name="Main Titl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4"/>
          <p:cNvSpPr txBox="1">
            <a:spLocks noGrp="1"/>
          </p:cNvSpPr>
          <p:nvPr>
            <p:ph type="title"/>
          </p:nvPr>
        </p:nvSpPr>
        <p:spPr>
          <a:xfrm>
            <a:off x="808444" y="1365619"/>
            <a:ext cx="4607700" cy="1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1" name="Google Shape;101;p34"/>
          <p:cNvSpPr txBox="1">
            <a:spLocks noGrp="1"/>
          </p:cNvSpPr>
          <p:nvPr>
            <p:ph type="title" idx="2"/>
          </p:nvPr>
        </p:nvSpPr>
        <p:spPr>
          <a:xfrm>
            <a:off x="808445" y="2657682"/>
            <a:ext cx="4495500" cy="4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" name="Google Shape;102;p34"/>
          <p:cNvSpPr txBox="1">
            <a:spLocks noGrp="1"/>
          </p:cNvSpPr>
          <p:nvPr>
            <p:ph type="title" idx="3"/>
          </p:nvPr>
        </p:nvSpPr>
        <p:spPr>
          <a:xfrm>
            <a:off x="1436654" y="3318862"/>
            <a:ext cx="1569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20212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20212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20212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20212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20212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20212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20212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20212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033356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, Subhead, Body" preserve="1">
  <p:cSld name="Headline, Subhead, Bod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7"/>
          <p:cNvSpPr txBox="1">
            <a:spLocks noGrp="1"/>
          </p:cNvSpPr>
          <p:nvPr>
            <p:ph type="title"/>
          </p:nvPr>
        </p:nvSpPr>
        <p:spPr>
          <a:xfrm>
            <a:off x="512590" y="423038"/>
            <a:ext cx="8198700" cy="6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6" name="Google Shape;106;p57"/>
          <p:cNvSpPr txBox="1">
            <a:spLocks noGrp="1"/>
          </p:cNvSpPr>
          <p:nvPr>
            <p:ph type="title" idx="2"/>
          </p:nvPr>
        </p:nvSpPr>
        <p:spPr>
          <a:xfrm>
            <a:off x="551091" y="1164076"/>
            <a:ext cx="81987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57"/>
          <p:cNvSpPr txBox="1">
            <a:spLocks noGrp="1"/>
          </p:cNvSpPr>
          <p:nvPr>
            <p:ph type="title" idx="3"/>
          </p:nvPr>
        </p:nvSpPr>
        <p:spPr>
          <a:xfrm>
            <a:off x="570341" y="1814073"/>
            <a:ext cx="6783300" cy="19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7971748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!" preserve="1">
  <p:cSld name="Thank You!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58"/>
          <p:cNvSpPr txBox="1">
            <a:spLocks noGrp="1"/>
          </p:cNvSpPr>
          <p:nvPr>
            <p:ph type="title"/>
          </p:nvPr>
        </p:nvSpPr>
        <p:spPr>
          <a:xfrm>
            <a:off x="1456344" y="1365619"/>
            <a:ext cx="4607700" cy="1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Google Shape;111;p58"/>
          <p:cNvSpPr txBox="1">
            <a:spLocks noGrp="1"/>
          </p:cNvSpPr>
          <p:nvPr>
            <p:ph type="title" idx="2"/>
          </p:nvPr>
        </p:nvSpPr>
        <p:spPr>
          <a:xfrm>
            <a:off x="2084555" y="3318862"/>
            <a:ext cx="1569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20212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20212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20212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20212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20212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20212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20212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20212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5187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62831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" preserve="1">
  <p:cSld name="Segu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59"/>
          <p:cNvSpPr txBox="1">
            <a:spLocks noGrp="1"/>
          </p:cNvSpPr>
          <p:nvPr>
            <p:ph type="title"/>
          </p:nvPr>
        </p:nvSpPr>
        <p:spPr>
          <a:xfrm>
            <a:off x="761213" y="1233272"/>
            <a:ext cx="4607700" cy="1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" name="Google Shape;115;p59"/>
          <p:cNvSpPr txBox="1">
            <a:spLocks noGrp="1"/>
          </p:cNvSpPr>
          <p:nvPr>
            <p:ph type="title" idx="2"/>
          </p:nvPr>
        </p:nvSpPr>
        <p:spPr>
          <a:xfrm>
            <a:off x="761214" y="2525335"/>
            <a:ext cx="4495500" cy="4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61089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, Subhead, 2-Col Bullets" preserve="1">
  <p:cSld name="Headline, Subhead, 2-Col Bullets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60"/>
          <p:cNvSpPr txBox="1">
            <a:spLocks noGrp="1"/>
          </p:cNvSpPr>
          <p:nvPr>
            <p:ph type="title"/>
          </p:nvPr>
        </p:nvSpPr>
        <p:spPr>
          <a:xfrm>
            <a:off x="512590" y="423038"/>
            <a:ext cx="8198700" cy="6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9" name="Google Shape;119;p60"/>
          <p:cNvSpPr txBox="1">
            <a:spLocks noGrp="1"/>
          </p:cNvSpPr>
          <p:nvPr>
            <p:ph type="title" idx="2"/>
          </p:nvPr>
        </p:nvSpPr>
        <p:spPr>
          <a:xfrm>
            <a:off x="551091" y="1164076"/>
            <a:ext cx="81987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" name="Google Shape;120;p60"/>
          <p:cNvSpPr txBox="1">
            <a:spLocks noGrp="1"/>
          </p:cNvSpPr>
          <p:nvPr>
            <p:ph type="body" idx="1"/>
          </p:nvPr>
        </p:nvSpPr>
        <p:spPr>
          <a:xfrm>
            <a:off x="599306" y="1812291"/>
            <a:ext cx="3164100" cy="21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  <a:defRPr>
                <a:solidFill>
                  <a:srgbClr val="3F3F3F"/>
                </a:solidFill>
              </a:defRPr>
            </a:lvl1pPr>
            <a:lvl2pPr marL="914400" lvl="1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○"/>
              <a:defRPr>
                <a:solidFill>
                  <a:srgbClr val="3F3F3F"/>
                </a:solidFill>
              </a:defRPr>
            </a:lvl2pPr>
            <a:lvl3pPr marL="1371600" lvl="2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■"/>
              <a:defRPr>
                <a:solidFill>
                  <a:srgbClr val="3F3F3F"/>
                </a:solidFill>
              </a:defRPr>
            </a:lvl3pPr>
            <a:lvl4pPr marL="1828800" lvl="3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  <a:defRPr>
                <a:solidFill>
                  <a:srgbClr val="3F3F3F"/>
                </a:solidFill>
              </a:defRPr>
            </a:lvl4pPr>
            <a:lvl5pPr marL="2286000" lvl="4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○"/>
              <a:defRPr>
                <a:solidFill>
                  <a:srgbClr val="3F3F3F"/>
                </a:solidFill>
              </a:defRPr>
            </a:lvl5pPr>
            <a:lvl6pPr marL="2743200" lvl="5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■"/>
              <a:defRPr>
                <a:solidFill>
                  <a:srgbClr val="3F3F3F"/>
                </a:solidFill>
              </a:defRPr>
            </a:lvl6pPr>
            <a:lvl7pPr marL="3200400" lvl="6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  <a:defRPr>
                <a:solidFill>
                  <a:srgbClr val="3F3F3F"/>
                </a:solidFill>
              </a:defRPr>
            </a:lvl7pPr>
            <a:lvl8pPr marL="3657600" lvl="7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○"/>
              <a:defRPr>
                <a:solidFill>
                  <a:srgbClr val="3F3F3F"/>
                </a:solidFill>
              </a:defRPr>
            </a:lvl8pPr>
            <a:lvl9pPr marL="4114800" lvl="8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■"/>
              <a:defRPr>
                <a:solidFill>
                  <a:srgbClr val="3F3F3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1" name="Google Shape;121;p60"/>
          <p:cNvSpPr txBox="1">
            <a:spLocks noGrp="1"/>
          </p:cNvSpPr>
          <p:nvPr>
            <p:ph type="body" idx="3"/>
          </p:nvPr>
        </p:nvSpPr>
        <p:spPr>
          <a:xfrm>
            <a:off x="4093275" y="1812291"/>
            <a:ext cx="3164100" cy="21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  <a:defRPr>
                <a:solidFill>
                  <a:srgbClr val="3F3F3F"/>
                </a:solidFill>
              </a:defRPr>
            </a:lvl1pPr>
            <a:lvl2pPr marL="914400" lvl="1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○"/>
              <a:defRPr>
                <a:solidFill>
                  <a:srgbClr val="3F3F3F"/>
                </a:solidFill>
              </a:defRPr>
            </a:lvl2pPr>
            <a:lvl3pPr marL="1371600" lvl="2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■"/>
              <a:defRPr>
                <a:solidFill>
                  <a:srgbClr val="3F3F3F"/>
                </a:solidFill>
              </a:defRPr>
            </a:lvl3pPr>
            <a:lvl4pPr marL="1828800" lvl="3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  <a:defRPr>
                <a:solidFill>
                  <a:srgbClr val="3F3F3F"/>
                </a:solidFill>
              </a:defRPr>
            </a:lvl4pPr>
            <a:lvl5pPr marL="2286000" lvl="4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○"/>
              <a:defRPr>
                <a:solidFill>
                  <a:srgbClr val="3F3F3F"/>
                </a:solidFill>
              </a:defRPr>
            </a:lvl5pPr>
            <a:lvl6pPr marL="2743200" lvl="5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■"/>
              <a:defRPr>
                <a:solidFill>
                  <a:srgbClr val="3F3F3F"/>
                </a:solidFill>
              </a:defRPr>
            </a:lvl6pPr>
            <a:lvl7pPr marL="3200400" lvl="6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  <a:defRPr>
                <a:solidFill>
                  <a:srgbClr val="3F3F3F"/>
                </a:solidFill>
              </a:defRPr>
            </a:lvl7pPr>
            <a:lvl8pPr marL="3657600" lvl="7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○"/>
              <a:defRPr>
                <a:solidFill>
                  <a:srgbClr val="3F3F3F"/>
                </a:solidFill>
              </a:defRPr>
            </a:lvl8pPr>
            <a:lvl9pPr marL="4114800" lvl="8" indent="-3238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■"/>
              <a:defRPr>
                <a:solidFill>
                  <a:srgbClr val="3F3F3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227327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Light" preserve="1">
  <p:cSld name="Quote - Ligh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61"/>
          <p:cNvSpPr txBox="1">
            <a:spLocks noGrp="1"/>
          </p:cNvSpPr>
          <p:nvPr>
            <p:ph type="title"/>
          </p:nvPr>
        </p:nvSpPr>
        <p:spPr>
          <a:xfrm>
            <a:off x="1434169" y="1939200"/>
            <a:ext cx="6275700" cy="9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5" name="Google Shape;125;p61"/>
          <p:cNvSpPr txBox="1">
            <a:spLocks noGrp="1"/>
          </p:cNvSpPr>
          <p:nvPr>
            <p:ph type="title" idx="2"/>
          </p:nvPr>
        </p:nvSpPr>
        <p:spPr>
          <a:xfrm>
            <a:off x="1447395" y="3181762"/>
            <a:ext cx="48501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3728501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Text, Half Photo" preserve="1">
  <p:cSld name="Half Text, Half Photo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62"/>
          <p:cNvSpPr txBox="1">
            <a:spLocks noGrp="1"/>
          </p:cNvSpPr>
          <p:nvPr>
            <p:ph type="title"/>
          </p:nvPr>
        </p:nvSpPr>
        <p:spPr>
          <a:xfrm>
            <a:off x="734541" y="736041"/>
            <a:ext cx="3125100" cy="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9" name="Google Shape;129;p62"/>
          <p:cNvSpPr txBox="1">
            <a:spLocks noGrp="1"/>
          </p:cNvSpPr>
          <p:nvPr>
            <p:ph type="title" idx="2"/>
          </p:nvPr>
        </p:nvSpPr>
        <p:spPr>
          <a:xfrm>
            <a:off x="734541" y="1603519"/>
            <a:ext cx="31251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4285F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0" name="Google Shape;130;p62"/>
          <p:cNvSpPr txBox="1">
            <a:spLocks noGrp="1"/>
          </p:cNvSpPr>
          <p:nvPr>
            <p:ph type="title" idx="3"/>
          </p:nvPr>
        </p:nvSpPr>
        <p:spPr>
          <a:xfrm>
            <a:off x="734541" y="2152163"/>
            <a:ext cx="3125100" cy="1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8524771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Dark" preserve="1">
  <p:cSld name="Quote - Dar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3"/>
          <p:cNvSpPr txBox="1">
            <a:spLocks noGrp="1"/>
          </p:cNvSpPr>
          <p:nvPr>
            <p:ph type="title"/>
          </p:nvPr>
        </p:nvSpPr>
        <p:spPr>
          <a:xfrm>
            <a:off x="1443788" y="1939200"/>
            <a:ext cx="6266100" cy="9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4" name="Google Shape;134;p63"/>
          <p:cNvSpPr txBox="1">
            <a:spLocks noGrp="1"/>
          </p:cNvSpPr>
          <p:nvPr>
            <p:ph type="title" idx="2"/>
          </p:nvPr>
        </p:nvSpPr>
        <p:spPr>
          <a:xfrm>
            <a:off x="1456994" y="3181762"/>
            <a:ext cx="48426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A65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A65C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A65C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A65C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A65C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A65C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A65C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A65C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A65C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259333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White" preserve="1">
  <p:cSld name="Blank - White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16207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lack" preserve="1">
  <p:cSld name="Blank - Black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5"/>
          <p:cNvSpPr/>
          <p:nvPr/>
        </p:nvSpPr>
        <p:spPr>
          <a:xfrm>
            <a:off x="94" y="0"/>
            <a:ext cx="9144000" cy="5143500"/>
          </a:xfrm>
          <a:prstGeom prst="rect">
            <a:avLst/>
          </a:prstGeom>
          <a:solidFill>
            <a:srgbClr val="202124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849797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Green Footer" preserve="1">
  <p:cSld name="Blank Green Footer"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6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  <a:defRPr sz="260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36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36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36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36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36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36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36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36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66"/>
          <p:cNvSpPr/>
          <p:nvPr/>
        </p:nvSpPr>
        <p:spPr>
          <a:xfrm>
            <a:off x="7934701" y="218775"/>
            <a:ext cx="1209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00"/>
              <a:buFont typeface="Roboto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6"/>
          <p:cNvSpPr txBox="1">
            <a:spLocks noGrp="1"/>
          </p:cNvSpPr>
          <p:nvPr>
            <p:ph type="sldNum" idx="12"/>
          </p:nvPr>
        </p:nvSpPr>
        <p:spPr>
          <a:xfrm>
            <a:off x="4419600" y="4604044"/>
            <a:ext cx="2133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50459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Red Footer" preserve="1">
  <p:cSld name="Blank Red Footer"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7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  <a:defRPr sz="260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36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36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36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36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36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36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36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36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4" name="Google Shape;144;p67"/>
          <p:cNvSpPr/>
          <p:nvPr/>
        </p:nvSpPr>
        <p:spPr>
          <a:xfrm>
            <a:off x="7934701" y="218775"/>
            <a:ext cx="1209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00"/>
              <a:buFont typeface="Roboto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7"/>
          <p:cNvSpPr txBox="1">
            <a:spLocks noGrp="1"/>
          </p:cNvSpPr>
          <p:nvPr>
            <p:ph type="sldNum" idx="12"/>
          </p:nvPr>
        </p:nvSpPr>
        <p:spPr>
          <a:xfrm>
            <a:off x="4419600" y="4604044"/>
            <a:ext cx="2133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67114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2" name="Google Shape;152;p6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3" name="Google Shape;153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86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23458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6" name="Google Shape;156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96878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9" name="Google Shape;159;p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0" name="Google Shape;160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381905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3" name="Google Shape;163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4" name="Google Shape;164;p7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5" name="Google Shape;165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282212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8" name="Google Shape;168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81902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1" name="Google Shape;171;p7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2" name="Google Shape;172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028813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5" name="Google Shape;175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338236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7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9" name="Google Shape;179;p7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0" name="Google Shape;180;p7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Google Shape;181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215127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Google Shape;184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568427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7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Google Shape;188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47576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575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807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51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2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28" r:id="rId6"/>
    <p:sldLayoutId id="2147483824" r:id="rId7"/>
    <p:sldLayoutId id="2147483825" r:id="rId8"/>
    <p:sldLayoutId id="2147483826" r:id="rId9"/>
    <p:sldLayoutId id="2147483827" r:id="rId10"/>
    <p:sldLayoutId id="21474838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>
            <a:spLocks noGrp="1"/>
          </p:cNvSpPr>
          <p:nvPr>
            <p:ph type="title"/>
          </p:nvPr>
        </p:nvSpPr>
        <p:spPr>
          <a:xfrm>
            <a:off x="781725" y="1234472"/>
            <a:ext cx="6822600" cy="9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1"/>
          <p:cNvSpPr txBox="1">
            <a:spLocks noGrp="1"/>
          </p:cNvSpPr>
          <p:nvPr>
            <p:ph type="body" idx="1"/>
          </p:nvPr>
        </p:nvSpPr>
        <p:spPr>
          <a:xfrm>
            <a:off x="779756" y="2839978"/>
            <a:ext cx="6087900" cy="20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500"/>
              <a:buFont typeface="Arial"/>
              <a:buChar char="●"/>
              <a:defRPr sz="15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500"/>
              <a:buFont typeface="Arial"/>
              <a:buChar char="○"/>
              <a:defRPr sz="15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500"/>
              <a:buFont typeface="Arial"/>
              <a:buChar char="■"/>
              <a:defRPr sz="15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500"/>
              <a:buFont typeface="Arial"/>
              <a:buChar char="●"/>
              <a:defRPr sz="15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500"/>
              <a:buFont typeface="Arial"/>
              <a:buChar char="○"/>
              <a:defRPr sz="15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500"/>
              <a:buFont typeface="Arial"/>
              <a:buChar char="■"/>
              <a:defRPr sz="15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500"/>
              <a:buFont typeface="Arial"/>
              <a:buChar char="●"/>
              <a:defRPr sz="15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500"/>
              <a:buFont typeface="Arial"/>
              <a:buChar char="○"/>
              <a:defRPr sz="15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500"/>
              <a:buFont typeface="Arial"/>
              <a:buChar char="■"/>
              <a:defRPr sz="15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73314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9" r:id="rId20"/>
    <p:sldLayoutId id="2147483720" r:id="rId2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3"/>
          <p:cNvSpPr txBox="1">
            <a:spLocks noGrp="1"/>
          </p:cNvSpPr>
          <p:nvPr>
            <p:ph type="title"/>
          </p:nvPr>
        </p:nvSpPr>
        <p:spPr>
          <a:xfrm>
            <a:off x="781725" y="1234472"/>
            <a:ext cx="6822600" cy="9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33"/>
          <p:cNvSpPr txBox="1">
            <a:spLocks noGrp="1"/>
          </p:cNvSpPr>
          <p:nvPr>
            <p:ph type="body" idx="1"/>
          </p:nvPr>
        </p:nvSpPr>
        <p:spPr>
          <a:xfrm>
            <a:off x="779756" y="2839978"/>
            <a:ext cx="6087900" cy="20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Arial"/>
              <a:buChar char="●"/>
              <a:defRPr sz="15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Arial"/>
              <a:buChar char="○"/>
              <a:defRPr sz="15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Arial"/>
              <a:buChar char="■"/>
              <a:defRPr sz="15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Arial"/>
              <a:buChar char="●"/>
              <a:defRPr sz="15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Arial"/>
              <a:buChar char="○"/>
              <a:defRPr sz="15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Arial"/>
              <a:buChar char="■"/>
              <a:defRPr sz="15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Arial"/>
              <a:buChar char="●"/>
              <a:defRPr sz="15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Arial"/>
              <a:buChar char="○"/>
              <a:defRPr sz="15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Arial"/>
              <a:buChar char="■"/>
              <a:defRPr sz="15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53997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71" r:id="rId13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Google Shape;148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463103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3"/>
          <p:cNvSpPr txBox="1">
            <a:spLocks noGrp="1"/>
          </p:cNvSpPr>
          <p:nvPr>
            <p:ph type="title"/>
          </p:nvPr>
        </p:nvSpPr>
        <p:spPr>
          <a:xfrm>
            <a:off x="781725" y="1234472"/>
            <a:ext cx="6822600" cy="9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33"/>
          <p:cNvSpPr txBox="1">
            <a:spLocks noGrp="1"/>
          </p:cNvSpPr>
          <p:nvPr>
            <p:ph type="body" idx="1"/>
          </p:nvPr>
        </p:nvSpPr>
        <p:spPr>
          <a:xfrm>
            <a:off x="779756" y="2839978"/>
            <a:ext cx="6087900" cy="20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Arial"/>
              <a:buChar char="●"/>
              <a:defRPr sz="15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Arial"/>
              <a:buChar char="○"/>
              <a:defRPr sz="15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Arial"/>
              <a:buChar char="■"/>
              <a:defRPr sz="15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Arial"/>
              <a:buChar char="●"/>
              <a:defRPr sz="15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Arial"/>
              <a:buChar char="○"/>
              <a:defRPr sz="15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Arial"/>
              <a:buChar char="■"/>
              <a:defRPr sz="15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Arial"/>
              <a:buChar char="●"/>
              <a:defRPr sz="15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Arial"/>
              <a:buChar char="○"/>
              <a:defRPr sz="15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Arial"/>
              <a:buChar char="■"/>
              <a:defRPr sz="15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708961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Google Shape;148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984926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20" name="Picture 3" descr="Shape, arrow&#10;&#10;Description automatically generated">
            <a:extLst>
              <a:ext uri="{FF2B5EF4-FFF2-40B4-BE49-F238E27FC236}">
                <a16:creationId xmlns:a16="http://schemas.microsoft.com/office/drawing/2014/main" id="{FB3CD8A9-953D-40C1-A717-948F62F3ED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20" y="-6657"/>
            <a:ext cx="9143980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DA035A-1804-4545-BE94-727DE8F8D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206" y="1703586"/>
            <a:ext cx="7259587" cy="2135294"/>
          </a:xfrm>
        </p:spPr>
        <p:txBody>
          <a:bodyPr anchor="b">
            <a:normAutofit/>
          </a:bodyPr>
          <a:lstStyle/>
          <a:p>
            <a:r>
              <a:rPr lang="en-US" sz="1600" b="1" dirty="0"/>
              <a:t>Project Specification</a:t>
            </a:r>
            <a:br>
              <a:rPr lang="en-US" sz="1600" b="1" dirty="0"/>
            </a:br>
            <a:r>
              <a:rPr lang="en-US" sz="1600" b="1" dirty="0"/>
              <a:t>Communicate Data Findings</a:t>
            </a:r>
            <a:br>
              <a:rPr lang="en-US" sz="1600" b="1" dirty="0"/>
            </a:b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58" y="604852"/>
            <a:ext cx="6340078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715" y="2156319"/>
            <a:ext cx="104279" cy="104280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7800" y="2328291"/>
            <a:ext cx="68354" cy="68353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060" y="2714649"/>
            <a:ext cx="95786" cy="95785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0293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5394-F0BC-435D-AAE0-1F0987D1C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key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824CC-4358-4517-8A02-5CC3E9943F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the trip duration of the customers is more than the trip duration of the subscribers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from 15 o'clock to 20 is a busy time in the day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8AD3C94-63DF-42A2-B800-D74D155B9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591" y="1108075"/>
            <a:ext cx="4444409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062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F32A8-3A34-45CD-B250-B42EDB10A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</p:spPr>
        <p:txBody>
          <a:bodyPr wrap="square" anchor="b">
            <a:normAutofit/>
          </a:bodyPr>
          <a:lstStyle/>
          <a:p>
            <a:r>
              <a:rPr lang="en-US" sz="11100"/>
              <a:t>A 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3FEC96-A2D3-433E-8643-A42542E601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0" y="3152225"/>
            <a:ext cx="8520600" cy="13008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The data is 183412 row over one month, So the data is so limited, but it gives us a general look at the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</a:rPr>
              <a:t>characterics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 of the clients and the busy days and hours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1500" dirty="0"/>
              <a:t>So, most of findings are for reference only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4315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1A50-06C1-4F8B-99F0-741235E5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331" y="1202981"/>
            <a:ext cx="6278100" cy="837000"/>
          </a:xfrm>
        </p:spPr>
        <p:txBody>
          <a:bodyPr wrap="square" anchor="t">
            <a:normAutofit/>
          </a:bodyPr>
          <a:lstStyle/>
          <a:p>
            <a:pPr>
              <a:buNone/>
            </a:pPr>
            <a:r>
              <a:rPr lang="en-US" dirty="0"/>
              <a:t>Outline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A5307-A8FF-430F-BE10-204FE5D15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9331" y="2116988"/>
            <a:ext cx="6201600" cy="2165700"/>
          </a:xfrm>
        </p:spPr>
        <p:txBody>
          <a:bodyPr wrap="square" anchor="t">
            <a:normAutofit/>
          </a:bodyPr>
          <a:lstStyle/>
          <a:p>
            <a:pPr marL="133350" indent="0">
              <a:spcAft>
                <a:spcPts val="600"/>
              </a:spcAft>
              <a:buNone/>
            </a:pPr>
            <a:r>
              <a:rPr lang="en-US" dirty="0"/>
              <a:t>1- An introduction of the project</a:t>
            </a:r>
            <a:br>
              <a:rPr lang="en-US" dirty="0"/>
            </a:br>
            <a:r>
              <a:rPr lang="en-US" dirty="0"/>
              <a:t>2- An introduction of the dataset</a:t>
            </a:r>
            <a:br>
              <a:rPr lang="en-US" dirty="0"/>
            </a:br>
            <a:r>
              <a:rPr lang="en-US" dirty="0"/>
              <a:t>3- The key insights</a:t>
            </a:r>
            <a:br>
              <a:rPr lang="en-US" dirty="0"/>
            </a:br>
            <a:r>
              <a:rPr lang="en-US" dirty="0"/>
              <a:t>4- A conclusion</a:t>
            </a:r>
          </a:p>
        </p:txBody>
      </p:sp>
    </p:spTree>
    <p:extLst>
      <p:ext uri="{BB962C8B-B14F-4D97-AF65-F5344CB8AC3E}">
        <p14:creationId xmlns:p14="http://schemas.microsoft.com/office/powerpoint/2010/main" val="2728404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0B8C-4542-4AD8-A430-B820B16DB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331" y="1202981"/>
            <a:ext cx="6278100" cy="837000"/>
          </a:xfrm>
        </p:spPr>
        <p:txBody>
          <a:bodyPr wrap="square" anchor="t">
            <a:normAutofit/>
          </a:bodyPr>
          <a:lstStyle/>
          <a:p>
            <a:pPr>
              <a:buNone/>
            </a:pPr>
            <a:r>
              <a:rPr lang="en-US" sz="3800"/>
              <a:t>An introduction of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35280-69C6-49D3-A24F-310319574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9331" y="2116988"/>
            <a:ext cx="6201600" cy="2165700"/>
          </a:xfrm>
        </p:spPr>
        <p:txBody>
          <a:bodyPr wrap="square" anchor="t">
            <a:normAutofit/>
          </a:bodyPr>
          <a:lstStyle/>
          <a:p>
            <a:pPr marL="133350" indent="0">
              <a:spcAft>
                <a:spcPts val="600"/>
              </a:spcAft>
              <a:buNone/>
            </a:pPr>
            <a:r>
              <a:rPr lang="en-US"/>
              <a:t>In this project, I will analyze a dataset and share my findings. </a:t>
            </a:r>
          </a:p>
          <a:p>
            <a:pPr marL="133350" indent="0">
              <a:spcAft>
                <a:spcPts val="600"/>
              </a:spcAft>
              <a:buNone/>
            </a:pPr>
            <a:r>
              <a:rPr lang="en-US"/>
              <a:t>To make my findings easy to understand, I will use a different types of charts to visual my finding </a:t>
            </a:r>
          </a:p>
          <a:p>
            <a:pPr marL="133350" indent="0">
              <a:spcAft>
                <a:spcPts val="600"/>
              </a:spcAft>
              <a:buNone/>
            </a:pPr>
            <a:r>
              <a:rPr lang="en-US"/>
              <a:t>So, let’s go </a:t>
            </a:r>
          </a:p>
        </p:txBody>
      </p:sp>
    </p:spTree>
    <p:extLst>
      <p:ext uri="{BB962C8B-B14F-4D97-AF65-F5344CB8AC3E}">
        <p14:creationId xmlns:p14="http://schemas.microsoft.com/office/powerpoint/2010/main" val="264598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5E411-8492-4BB4-B7A1-D416D714F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331" y="1202981"/>
            <a:ext cx="6278100" cy="8370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dirty="0"/>
              <a:t>2- An introduction of the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AF6B1-B40A-41F1-9E1C-AE58D5B02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9331" y="2116988"/>
            <a:ext cx="6201600" cy="2165700"/>
          </a:xfrm>
        </p:spPr>
        <p:txBody>
          <a:bodyPr wrap="square" anchor="t">
            <a:normAutofit/>
          </a:bodyPr>
          <a:lstStyle/>
          <a:p>
            <a:pPr marL="133350" indent="0">
              <a:lnSpc>
                <a:spcPct val="115000"/>
              </a:lnSpc>
              <a:spcAft>
                <a:spcPts val="600"/>
              </a:spcAft>
              <a:buNone/>
            </a:pPr>
            <a:r>
              <a:rPr lang="en-US" sz="1300" dirty="0"/>
              <a:t>I used “the ford go bike trip” dataset that contains information about individual rides made in a bike-sharing system covering the greater San Francisco Bay area.</a:t>
            </a:r>
          </a:p>
          <a:p>
            <a:pPr marL="133350" indent="0">
              <a:lnSpc>
                <a:spcPct val="115000"/>
              </a:lnSpc>
              <a:spcAft>
                <a:spcPts val="600"/>
              </a:spcAft>
              <a:buNone/>
            </a:pPr>
            <a:r>
              <a:rPr lang="en-US" sz="1300" dirty="0"/>
              <a:t>I will try to answer the following three questions:</a:t>
            </a:r>
          </a:p>
          <a:p>
            <a:pPr marL="133350" indent="0">
              <a:lnSpc>
                <a:spcPct val="115000"/>
              </a:lnSpc>
              <a:spcAft>
                <a:spcPts val="600"/>
              </a:spcAft>
              <a:buNone/>
            </a:pPr>
            <a:r>
              <a:rPr lang="en-US" sz="1300" dirty="0"/>
              <a:t>1. When are most trips taken in terms of time of day, or day of the week?</a:t>
            </a:r>
          </a:p>
          <a:p>
            <a:pPr marL="133350" indent="0">
              <a:lnSpc>
                <a:spcPct val="115000"/>
              </a:lnSpc>
              <a:spcAft>
                <a:spcPts val="600"/>
              </a:spcAft>
              <a:buNone/>
            </a:pPr>
            <a:r>
              <a:rPr lang="en-US" sz="1300" dirty="0"/>
              <a:t>2. How long does the average trip take? and what are the factors that affect it?</a:t>
            </a:r>
          </a:p>
          <a:p>
            <a:pPr marL="133350" indent="0">
              <a:lnSpc>
                <a:spcPct val="115000"/>
              </a:lnSpc>
              <a:spcAft>
                <a:spcPts val="600"/>
              </a:spcAft>
              <a:buNone/>
            </a:pPr>
            <a:r>
              <a:rPr lang="en-US" sz="1300" dirty="0"/>
              <a:t>3. Does the above depend on if a user is a subscriber or customer?</a:t>
            </a:r>
          </a:p>
        </p:txBody>
      </p:sp>
    </p:spTree>
    <p:extLst>
      <p:ext uri="{BB962C8B-B14F-4D97-AF65-F5344CB8AC3E}">
        <p14:creationId xmlns:p14="http://schemas.microsoft.com/office/powerpoint/2010/main" val="1917716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2982-8842-4B79-BBE5-E41CA640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331" y="1202981"/>
            <a:ext cx="6278100" cy="8370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/>
              <a:t>2- An introduction of the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B4D5C-F04C-4B52-8594-52195A1A8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9331" y="2116988"/>
            <a:ext cx="6201600" cy="2165700"/>
          </a:xfrm>
        </p:spPr>
        <p:txBody>
          <a:bodyPr wrap="square" anchor="t">
            <a:normAutofit/>
          </a:bodyPr>
          <a:lstStyle/>
          <a:p>
            <a:pPr marL="133350" indent="0">
              <a:lnSpc>
                <a:spcPct val="115000"/>
              </a:lnSpc>
              <a:spcAft>
                <a:spcPts val="600"/>
              </a:spcAft>
              <a:buNone/>
            </a:pPr>
            <a:r>
              <a:rPr lang="en-US" sz="1300"/>
              <a:t>The data wrangle part ( what I did):</a:t>
            </a:r>
          </a:p>
          <a:p>
            <a:pPr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300" b="0" i="0">
                <a:effectLst/>
              </a:rPr>
              <a:t>There are some </a:t>
            </a:r>
            <a:r>
              <a:rPr lang="en-US" sz="1300" b="0" i="0" err="1">
                <a:effectLst/>
              </a:rPr>
              <a:t>NaN</a:t>
            </a:r>
            <a:r>
              <a:rPr lang="en-US" sz="1300" b="0" i="0">
                <a:effectLst/>
              </a:rPr>
              <a:t> values in some columns, so I removed these values</a:t>
            </a:r>
          </a:p>
          <a:p>
            <a:pPr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300" b="0" i="0">
                <a:effectLst/>
              </a:rPr>
              <a:t>The format of the end time and start time columns is not good, so I will change it</a:t>
            </a:r>
          </a:p>
          <a:p>
            <a:pPr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300" b="0" i="0">
                <a:effectLst/>
              </a:rPr>
              <a:t>I </a:t>
            </a:r>
            <a:r>
              <a:rPr lang="en-US" sz="1300" b="0" i="0" err="1">
                <a:effectLst/>
              </a:rPr>
              <a:t>droped</a:t>
            </a:r>
            <a:r>
              <a:rPr lang="en-US" sz="1300" b="0" i="0">
                <a:effectLst/>
              </a:rPr>
              <a:t> the useless columns</a:t>
            </a:r>
          </a:p>
          <a:p>
            <a:pPr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300" b="0" i="0">
                <a:effectLst/>
              </a:rPr>
              <a:t>member_birth_year column is not useful, but I will get the client age for each client from it</a:t>
            </a:r>
          </a:p>
          <a:p>
            <a:pPr marL="133350" indent="0">
              <a:lnSpc>
                <a:spcPct val="115000"/>
              </a:lnSpc>
              <a:spcAft>
                <a:spcPts val="600"/>
              </a:spcAft>
              <a:buNone/>
            </a:pP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896472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26980-053A-41A1-A593-C41A15F5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3- The key insights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7E47E-C90F-4820-9F1C-0D3357012C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I found that: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The days of the holiday are less in the number of clients and don't reach to 15000 clients per day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Thursday, Tuesday, and Wednesday in order are more in the number of clients and reach to more than 30000 clients per day</a:t>
            </a:r>
          </a:p>
          <a:p>
            <a:pPr marL="133350" indent="0">
              <a:buNone/>
            </a:pPr>
            <a:r>
              <a:rPr lang="en-US" dirty="0">
                <a:solidFill>
                  <a:schemeClr val="tx1"/>
                </a:solidFill>
              </a:rPr>
              <a:t>We should increase the number of our bikes in the busy days such as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Tuesday, and Wednesday </a:t>
            </a:r>
          </a:p>
          <a:p>
            <a:pPr marL="133350" indent="0">
              <a:buNone/>
            </a:pPr>
            <a:r>
              <a:rPr lang="en-US" dirty="0">
                <a:solidFill>
                  <a:srgbClr val="000000"/>
                </a:solidFill>
                <a:latin typeface="Helvetica Neue" panose="020B0604020202020204" charset="0"/>
              </a:rPr>
              <a:t>If we should fix any bike we can do this in the holidays </a:t>
            </a:r>
            <a:endParaRPr lang="en-US" dirty="0">
              <a:solidFill>
                <a:schemeClr val="tx1"/>
              </a:solidFill>
            </a:endParaRPr>
          </a:p>
          <a:p>
            <a:pPr marL="133350" indent="0">
              <a:buNone/>
            </a:pPr>
            <a:endParaRPr lang="en-US" dirty="0"/>
          </a:p>
          <a:p>
            <a:pPr marL="133350" indent="0">
              <a:buNone/>
            </a:pPr>
            <a:endParaRPr lang="en-US" dirty="0"/>
          </a:p>
          <a:p>
            <a:pPr marL="133350" indent="0">
              <a:buNone/>
            </a:pPr>
            <a:endParaRPr lang="en-US" dirty="0"/>
          </a:p>
          <a:p>
            <a:pPr marL="13335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F401CA-8085-495A-BCA5-990496610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00" y="731375"/>
            <a:ext cx="4859232" cy="307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466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6DD8E-AE89-45CF-8971-9BADBE3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key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F97B4-5857-4D7E-A70B-2CB263C53B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the first hours of the morning are less in the number of trips that begin and don't reach 1000 trips per hour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17, 8, and 18 o'clock in order are more in the number of trips that begin and reach to more than 15000 trips per hour</a:t>
            </a:r>
          </a:p>
          <a:p>
            <a:pPr marL="1397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US" dirty="0">
                <a:solidFill>
                  <a:schemeClr val="tx1"/>
                </a:solidFill>
              </a:rPr>
              <a:t>So, if we want to choose time to fix our bikes the first hour of the day will be good </a:t>
            </a:r>
          </a:p>
          <a:p>
            <a:pPr marL="139700" indent="0">
              <a:buNone/>
            </a:pPr>
            <a:r>
              <a:rPr lang="en-US" dirty="0">
                <a:solidFill>
                  <a:schemeClr val="tx1"/>
                </a:solidFill>
              </a:rPr>
              <a:t>Knowing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Peak traffic periods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 panose="020B0604020202020204" charset="0"/>
              </a:rPr>
              <a:t> will improve our marketing plan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FB8269F-262B-43E0-9109-15BECA2E4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958" y="1204309"/>
            <a:ext cx="4143342" cy="341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439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B02AE-2225-4FA0-B2CC-6FB746DD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key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676D3-C873-47A0-AAEF-88821ACB39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The mean duration of the trips is about 12 minutes which is so low and most of the clients don't use the bike for all the trip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>
                <a:solidFill>
                  <a:schemeClr val="tx1"/>
                </a:solidFill>
              </a:rPr>
              <a:t>The trip 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 panose="020B0604020202020204" charset="0"/>
              </a:rPr>
              <a:t>duration</a:t>
            </a:r>
            <a:r>
              <a:rPr lang="en-US" dirty="0">
                <a:solidFill>
                  <a:schemeClr val="tx1"/>
                </a:solidFill>
              </a:rPr>
              <a:t> are too short and right skewed 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BCEC1B8-E223-407B-BB96-D375D89BE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753" y="159488"/>
            <a:ext cx="4213041" cy="405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300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2527D-C381-4660-8DA6-A899DE70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key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D5428-4FFA-410D-93CD-60515CA4EE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The gap between the number of males and females is so high which lead us to say that the company failed to market its services to the female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The busy day is the same for the customers and subscribers</a:t>
            </a:r>
          </a:p>
          <a:p>
            <a:pPr marL="139700" indent="0" algn="l">
              <a:buNone/>
            </a:pPr>
            <a:endParaRPr lang="en-US" dirty="0">
              <a:solidFill>
                <a:srgbClr val="000000"/>
              </a:solidFill>
              <a:latin typeface="Helvetica Neue" panose="020B0604020202020204" charset="0"/>
            </a:endParaRPr>
          </a:p>
          <a:p>
            <a:pPr marL="139700" indent="0" algn="l">
              <a:buNone/>
            </a:pPr>
            <a:r>
              <a:rPr lang="en-US" dirty="0">
                <a:solidFill>
                  <a:srgbClr val="000000"/>
                </a:solidFill>
                <a:latin typeface="Helvetica Neue" panose="020B0604020202020204" charset="0"/>
              </a:rPr>
              <a:t>This leads us to conculcated that the company focus more on the males</a:t>
            </a:r>
            <a:endParaRPr lang="en-US" b="0" i="0" dirty="0">
              <a:solidFill>
                <a:srgbClr val="000000"/>
              </a:solidFill>
              <a:effectLst/>
              <a:latin typeface="Helvetica Neue" panose="020B0604020202020204" charset="0"/>
            </a:endParaRPr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60CE19C-5FA4-4C3F-B801-3B4004317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250" y="0"/>
            <a:ext cx="38290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C0D4752-BF5F-4E18-B89D-3BCD1B9C2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250" y="2495550"/>
            <a:ext cx="38862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17786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Theme1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DB4437"/>
      </a:accent2>
      <a:accent3>
        <a:srgbClr val="3F3F3F"/>
      </a:accent3>
      <a:accent4>
        <a:srgbClr val="254A89"/>
      </a:accent4>
      <a:accent5>
        <a:srgbClr val="7B261F"/>
      </a:accent5>
      <a:accent6>
        <a:srgbClr val="232323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50C006C-AB00-473E-AC6E-883413992A59}" vid="{BECCC86A-4896-4DA8-92BC-13BB325CFCE8}"/>
    </a:ext>
  </a:extLst>
</a:theme>
</file>

<file path=ppt/theme/theme3.xml><?xml version="1.0" encoding="utf-8"?>
<a:theme xmlns:a="http://schemas.openxmlformats.org/drawingml/2006/main" name="DSC Master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DB4437"/>
      </a:accent2>
      <a:accent3>
        <a:srgbClr val="3F3F3F"/>
      </a:accent3>
      <a:accent4>
        <a:srgbClr val="254A89"/>
      </a:accent4>
      <a:accent5>
        <a:srgbClr val="7B261F"/>
      </a:accent5>
      <a:accent6>
        <a:srgbClr val="232323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DSC Master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DB4437"/>
      </a:accent2>
      <a:accent3>
        <a:srgbClr val="3F3F3F"/>
      </a:accent3>
      <a:accent4>
        <a:srgbClr val="254A89"/>
      </a:accent4>
      <a:accent5>
        <a:srgbClr val="7B261F"/>
      </a:accent5>
      <a:accent6>
        <a:srgbClr val="232323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583</Words>
  <Application>Microsoft Office PowerPoint</Application>
  <PresentationFormat>On-screen Show (16:9)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Univers</vt:lpstr>
      <vt:lpstr>Helvetica Neue</vt:lpstr>
      <vt:lpstr>Arial</vt:lpstr>
      <vt:lpstr>Roboto</vt:lpstr>
      <vt:lpstr>GradientVTI</vt:lpstr>
      <vt:lpstr>Theme1</vt:lpstr>
      <vt:lpstr>DSC Master</vt:lpstr>
      <vt:lpstr>1_Simple Light</vt:lpstr>
      <vt:lpstr>1_DSC Master</vt:lpstr>
      <vt:lpstr>2_Simple Light</vt:lpstr>
      <vt:lpstr>Project Specification Communicate Data Findings </vt:lpstr>
      <vt:lpstr>Outline</vt:lpstr>
      <vt:lpstr>An introduction of the project</vt:lpstr>
      <vt:lpstr>2- An introduction of the dataset</vt:lpstr>
      <vt:lpstr>2- An introduction of the dataset</vt:lpstr>
      <vt:lpstr>3- The key insights </vt:lpstr>
      <vt:lpstr>The key insights</vt:lpstr>
      <vt:lpstr>The key insights</vt:lpstr>
      <vt:lpstr>The key insights</vt:lpstr>
      <vt:lpstr>The key insights</vt:lpstr>
      <vt:lpstr>A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Any Questions?</dc:title>
  <dc:creator>ME</dc:creator>
  <cp:lastModifiedBy>ME</cp:lastModifiedBy>
  <cp:revision>15</cp:revision>
  <dcterms:modified xsi:type="dcterms:W3CDTF">2021-07-11T11:17:12Z</dcterms:modified>
</cp:coreProperties>
</file>