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62" r:id="rId4"/>
    <p:sldId id="257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7" autoAdjust="0"/>
    <p:restoredTop sz="94660"/>
  </p:normalViewPr>
  <p:slideViewPr>
    <p:cSldViewPr snapToGrid="0">
      <p:cViewPr varScale="1">
        <p:scale>
          <a:sx n="61" d="100"/>
          <a:sy n="61" d="100"/>
        </p:scale>
        <p:origin x="1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38BC-B44E-4DC8-9849-832D351948BD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F127-C082-428C-BF0A-6872473E43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8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38BC-B44E-4DC8-9849-832D351948BD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F127-C082-428C-BF0A-6872473E43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99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38BC-B44E-4DC8-9849-832D351948BD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F127-C082-428C-BF0A-6872473E43A0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6378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38BC-B44E-4DC8-9849-832D351948BD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F127-C082-428C-BF0A-6872473E43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122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38BC-B44E-4DC8-9849-832D351948BD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F127-C082-428C-BF0A-6872473E43A0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9964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38BC-B44E-4DC8-9849-832D351948BD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F127-C082-428C-BF0A-6872473E43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17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38BC-B44E-4DC8-9849-832D351948BD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F127-C082-428C-BF0A-6872473E43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330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38BC-B44E-4DC8-9849-832D351948BD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F127-C082-428C-BF0A-6872473E43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67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38BC-B44E-4DC8-9849-832D351948BD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F127-C082-428C-BF0A-6872473E43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06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38BC-B44E-4DC8-9849-832D351948BD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F127-C082-428C-BF0A-6872473E43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56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38BC-B44E-4DC8-9849-832D351948BD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F127-C082-428C-BF0A-6872473E43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07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38BC-B44E-4DC8-9849-832D351948BD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F127-C082-428C-BF0A-6872473E43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61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38BC-B44E-4DC8-9849-832D351948BD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F127-C082-428C-BF0A-6872473E43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20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38BC-B44E-4DC8-9849-832D351948BD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F127-C082-428C-BF0A-6872473E43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64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38BC-B44E-4DC8-9849-832D351948BD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F127-C082-428C-BF0A-6872473E43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259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38BC-B44E-4DC8-9849-832D351948BD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F127-C082-428C-BF0A-6872473E43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6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838BC-B44E-4DC8-9849-832D351948BD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BCF127-C082-428C-BF0A-6872473E43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73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18BB8C-B8D4-4611-8255-833BF2C71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8592" y="1534510"/>
            <a:ext cx="8008883" cy="2516326"/>
          </a:xfrm>
        </p:spPr>
        <p:txBody>
          <a:bodyPr/>
          <a:lstStyle/>
          <a:p>
            <a:pPr algn="ctr"/>
            <a:r>
              <a:rPr lang="fr-FR" sz="4500" cap="all" spc="200" dirty="0">
                <a:solidFill>
                  <a:prstClr val="black">
                    <a:lumMod val="95000"/>
                    <a:lumOff val="5000"/>
                  </a:prstClr>
                </a:solidFill>
                <a:latin typeface="Tw Cen MT Condensed" panose="020B0606020104020203"/>
              </a:rPr>
              <a:t>OPENCLASSROOMS - PROJET 4</a:t>
            </a:r>
            <a:br>
              <a:rPr lang="fr-FR" sz="4500" cap="all" spc="200" dirty="0">
                <a:solidFill>
                  <a:prstClr val="black">
                    <a:lumMod val="95000"/>
                    <a:lumOff val="5000"/>
                  </a:prstClr>
                </a:solidFill>
                <a:latin typeface="Tw Cen MT Condensed" panose="020B0606020104020203"/>
              </a:rPr>
            </a:br>
            <a:r>
              <a:rPr lang="fr-FR" sz="4500" cap="all" spc="200" dirty="0">
                <a:solidFill>
                  <a:prstClr val="black">
                    <a:lumMod val="95000"/>
                    <a:lumOff val="5000"/>
                  </a:prstClr>
                </a:solidFill>
                <a:latin typeface="Tw Cen MT Condensed" panose="020B0606020104020203"/>
              </a:rPr>
              <a:t>LA MISE EN PLACE D’UNE APPLICATION DE BIBLIOTHEQUE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E22771-013A-4B83-9C81-601A53C2E5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MOKADMI Nabila</a:t>
            </a:r>
          </a:p>
          <a:p>
            <a:endParaRPr lang="fr-FR" dirty="0"/>
          </a:p>
          <a:p>
            <a:r>
              <a:rPr lang="fr-FR" dirty="0"/>
              <a:t>28-06-2018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490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BBB45-458B-44E7-B89A-15E70DB5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FONCTIONNALITES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4F242C-573D-4EF5-A49F-9D5E132E3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tx1"/>
                </a:solidFill>
              </a:rPr>
              <a:t>Pouvoir consulter la liste des ouvrages proposés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tx1"/>
                </a:solidFill>
              </a:rPr>
              <a:t>Faire une recherche multicritère: par titre d’ouvrage ou par nom d’auteur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tx1"/>
                </a:solidFill>
              </a:rPr>
              <a:t> Pouvoir se connecter ou se déconnecter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tx1"/>
                </a:solidFill>
              </a:rPr>
              <a:t>Consulter la liste des prêts effectués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tx1"/>
                </a:solidFill>
              </a:rPr>
              <a:t>Avoir la possibilité de prolonger l’emprunt d’un ouvrage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tx1"/>
                </a:solidFill>
              </a:rPr>
              <a:t>Construire un module Batch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1017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C8152D-93F4-40C2-9855-F7F8A2138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9D28C2C-B876-44EA-8708-3672CE976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29" y="1166648"/>
            <a:ext cx="7094482" cy="5381297"/>
          </a:xfrm>
        </p:spPr>
      </p:pic>
    </p:spTree>
    <p:extLst>
      <p:ext uri="{BB962C8B-B14F-4D97-AF65-F5344CB8AC3E}">
        <p14:creationId xmlns:p14="http://schemas.microsoft.com/office/powerpoint/2010/main" val="284185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DCA51D-7C70-4781-90FD-B355558B6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83779"/>
            <a:ext cx="8969202" cy="649539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1EB2E1-4CD8-4ACC-949A-A709CCDDB76F}"/>
              </a:ext>
            </a:extLst>
          </p:cNvPr>
          <p:cNvSpPr/>
          <p:nvPr/>
        </p:nvSpPr>
        <p:spPr>
          <a:xfrm>
            <a:off x="1051034" y="4288221"/>
            <a:ext cx="2333297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E3367C8-8B7F-445F-A49D-7D5B4C22E3C0}"/>
              </a:ext>
            </a:extLst>
          </p:cNvPr>
          <p:cNvSpPr txBox="1"/>
          <p:nvPr/>
        </p:nvSpPr>
        <p:spPr>
          <a:xfrm>
            <a:off x="1114097" y="4309241"/>
            <a:ext cx="2249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Programme client</a:t>
            </a:r>
          </a:p>
          <a:p>
            <a:endParaRPr lang="fr-FR" dirty="0"/>
          </a:p>
          <a:p>
            <a:r>
              <a:rPr lang="fr-FR" dirty="0" err="1"/>
              <a:t>Librarypro-webapp</a:t>
            </a:r>
            <a:endParaRPr lang="fr-FR" dirty="0"/>
          </a:p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9B7D3B-19FD-4A9E-83F4-1B5276A9D9E1}"/>
              </a:ext>
            </a:extLst>
          </p:cNvPr>
          <p:cNvSpPr/>
          <p:nvPr/>
        </p:nvSpPr>
        <p:spPr>
          <a:xfrm>
            <a:off x="6516414" y="4462715"/>
            <a:ext cx="2820651" cy="893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D66FF45-CAFE-421C-9368-4656B3176A85}"/>
              </a:ext>
            </a:extLst>
          </p:cNvPr>
          <p:cNvSpPr txBox="1"/>
          <p:nvPr/>
        </p:nvSpPr>
        <p:spPr>
          <a:xfrm>
            <a:off x="6516414" y="4462715"/>
            <a:ext cx="2942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Programme service</a:t>
            </a:r>
          </a:p>
          <a:p>
            <a:endParaRPr lang="fr-FR" dirty="0"/>
          </a:p>
          <a:p>
            <a:r>
              <a:rPr lang="fr-FR" dirty="0" err="1"/>
              <a:t>Librarypro</a:t>
            </a:r>
            <a:r>
              <a:rPr lang="fr-FR" dirty="0"/>
              <a:t>-webservice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E3484E4-77EE-4FEC-AAD9-4F1F727ABF0B}"/>
              </a:ext>
            </a:extLst>
          </p:cNvPr>
          <p:cNvCxnSpPr>
            <a:stCxn id="4" idx="3"/>
          </p:cNvCxnSpPr>
          <p:nvPr/>
        </p:nvCxnSpPr>
        <p:spPr>
          <a:xfrm>
            <a:off x="3384331" y="4745421"/>
            <a:ext cx="31320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5F29985-1170-4C7B-AF20-EF8BAC374587}"/>
              </a:ext>
            </a:extLst>
          </p:cNvPr>
          <p:cNvSpPr/>
          <p:nvPr/>
        </p:nvSpPr>
        <p:spPr>
          <a:xfrm>
            <a:off x="3551808" y="5194906"/>
            <a:ext cx="2743200" cy="7357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317C89F-6E46-4233-B1DF-DA13FBE5CEAB}"/>
              </a:ext>
            </a:extLst>
          </p:cNvPr>
          <p:cNvSpPr txBox="1"/>
          <p:nvPr/>
        </p:nvSpPr>
        <p:spPr>
          <a:xfrm>
            <a:off x="3719974" y="5378102"/>
            <a:ext cx="257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Invocation de service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6671517-3175-47B0-9416-F1BC92C0863B}"/>
              </a:ext>
            </a:extLst>
          </p:cNvPr>
          <p:cNvSpPr txBox="1"/>
          <p:nvPr/>
        </p:nvSpPr>
        <p:spPr>
          <a:xfrm>
            <a:off x="3899338" y="4332155"/>
            <a:ext cx="190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69BAD25-EE92-4914-BF20-B1F3C2B4F441}"/>
              </a:ext>
            </a:extLst>
          </p:cNvPr>
          <p:cNvSpPr txBox="1"/>
          <p:nvPr/>
        </p:nvSpPr>
        <p:spPr>
          <a:xfrm>
            <a:off x="4146331" y="437223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XML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B14718-994D-42DF-9205-1A02D11A262D}"/>
              </a:ext>
            </a:extLst>
          </p:cNvPr>
          <p:cNvSpPr/>
          <p:nvPr/>
        </p:nvSpPr>
        <p:spPr>
          <a:xfrm>
            <a:off x="2803635" y="1916668"/>
            <a:ext cx="3733800" cy="795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8B73106-D9C4-40AF-B440-2455F615433D}"/>
              </a:ext>
            </a:extLst>
          </p:cNvPr>
          <p:cNvSpPr txBox="1"/>
          <p:nvPr/>
        </p:nvSpPr>
        <p:spPr>
          <a:xfrm>
            <a:off x="2879834" y="1975746"/>
            <a:ext cx="363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       WSDL généré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BF66795-D684-4D31-9557-99F773815A12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238704" y="2711670"/>
            <a:ext cx="564931" cy="1597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5F5BED-AA97-4F1B-89EE-FCA8821B92E4}"/>
              </a:ext>
            </a:extLst>
          </p:cNvPr>
          <p:cNvCxnSpPr>
            <a:cxnSpLocks/>
          </p:cNvCxnSpPr>
          <p:nvPr/>
        </p:nvCxnSpPr>
        <p:spPr>
          <a:xfrm>
            <a:off x="6516414" y="2627784"/>
            <a:ext cx="1229710" cy="18349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66E43C80-3773-4407-8E7E-3F14EE955A8D}"/>
              </a:ext>
            </a:extLst>
          </p:cNvPr>
          <p:cNvSpPr txBox="1"/>
          <p:nvPr/>
        </p:nvSpPr>
        <p:spPr>
          <a:xfrm>
            <a:off x="1983828" y="3132083"/>
            <a:ext cx="819807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XML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3AD566F-8788-43A1-BFD9-E8C6BC92453C}"/>
              </a:ext>
            </a:extLst>
          </p:cNvPr>
          <p:cNvSpPr txBox="1"/>
          <p:nvPr/>
        </p:nvSpPr>
        <p:spPr>
          <a:xfrm>
            <a:off x="7086631" y="3106047"/>
            <a:ext cx="131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XML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FE0305C-6A36-4172-B6B5-ECF138DAFC6B}"/>
              </a:ext>
            </a:extLst>
          </p:cNvPr>
          <p:cNvSpPr txBox="1"/>
          <p:nvPr/>
        </p:nvSpPr>
        <p:spPr>
          <a:xfrm>
            <a:off x="4146330" y="3545249"/>
            <a:ext cx="1501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0000"/>
                </a:solidFill>
              </a:rPr>
              <a:t>SOAP</a:t>
            </a:r>
          </a:p>
        </p:txBody>
      </p:sp>
    </p:spTree>
    <p:extLst>
      <p:ext uri="{BB962C8B-B14F-4D97-AF65-F5344CB8AC3E}">
        <p14:creationId xmlns:p14="http://schemas.microsoft.com/office/powerpoint/2010/main" val="396903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F96820-7BB3-49C5-864D-3AFA29D43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07" y="157655"/>
            <a:ext cx="9063795" cy="6589986"/>
          </a:xfrm>
        </p:spPr>
        <p:txBody>
          <a:bodyPr/>
          <a:lstStyle/>
          <a:p>
            <a:r>
              <a:rPr lang="fr-FR" dirty="0"/>
              <a:t>Les deux projets Maven utilisés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C5FD05-8C3D-41EE-81F0-1EFF0AC1F1A3}"/>
              </a:ext>
            </a:extLst>
          </p:cNvPr>
          <p:cNvSpPr/>
          <p:nvPr/>
        </p:nvSpPr>
        <p:spPr>
          <a:xfrm>
            <a:off x="1008993" y="735724"/>
            <a:ext cx="2627586" cy="5118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7B2FAC-BC7D-4C79-9A41-AAE53CB2BF68}"/>
              </a:ext>
            </a:extLst>
          </p:cNvPr>
          <p:cNvSpPr/>
          <p:nvPr/>
        </p:nvSpPr>
        <p:spPr>
          <a:xfrm>
            <a:off x="5927834" y="672662"/>
            <a:ext cx="2711669" cy="5202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2A39EC3-C497-4E5C-9E9A-0925CEBEAD1A}"/>
              </a:ext>
            </a:extLst>
          </p:cNvPr>
          <p:cNvSpPr txBox="1"/>
          <p:nvPr/>
        </p:nvSpPr>
        <p:spPr>
          <a:xfrm>
            <a:off x="1008993" y="756745"/>
            <a:ext cx="262758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Librarypro</a:t>
            </a:r>
            <a:r>
              <a:rPr lang="fr-FR" b="1" dirty="0">
                <a:solidFill>
                  <a:srgbClr val="FF0000"/>
                </a:solidFill>
              </a:rPr>
              <a:t>-webservice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Librarypro</a:t>
            </a:r>
            <a:r>
              <a:rPr lang="fr-FR" dirty="0"/>
              <a:t>-webservice-consumer</a:t>
            </a:r>
          </a:p>
          <a:p>
            <a:endParaRPr lang="fr-FR" dirty="0"/>
          </a:p>
          <a:p>
            <a:r>
              <a:rPr lang="fr-FR" dirty="0" err="1"/>
              <a:t>Librarypro</a:t>
            </a:r>
            <a:r>
              <a:rPr lang="fr-FR" dirty="0"/>
              <a:t>-webservice-business</a:t>
            </a:r>
          </a:p>
          <a:p>
            <a:endParaRPr lang="fr-FR" dirty="0"/>
          </a:p>
          <a:p>
            <a:r>
              <a:rPr lang="fr-FR" dirty="0" err="1"/>
              <a:t>Librarypro</a:t>
            </a:r>
            <a:r>
              <a:rPr lang="fr-FR" dirty="0"/>
              <a:t>-webservice-model</a:t>
            </a:r>
          </a:p>
          <a:p>
            <a:endParaRPr lang="fr-FR" dirty="0"/>
          </a:p>
          <a:p>
            <a:r>
              <a:rPr lang="fr-FR" dirty="0" err="1"/>
              <a:t>Librarypro</a:t>
            </a:r>
            <a:r>
              <a:rPr lang="fr-FR" dirty="0"/>
              <a:t>-webservice-</a:t>
            </a:r>
            <a:r>
              <a:rPr lang="fr-FR" dirty="0" err="1"/>
              <a:t>webapp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BD8E33F-E502-47CE-AEAD-EC6A42C977B7}"/>
              </a:ext>
            </a:extLst>
          </p:cNvPr>
          <p:cNvSpPr txBox="1"/>
          <p:nvPr/>
        </p:nvSpPr>
        <p:spPr>
          <a:xfrm>
            <a:off x="5912068" y="756745"/>
            <a:ext cx="2743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Librarypro-webapp</a:t>
            </a:r>
            <a:endParaRPr lang="fr-FR" b="1" dirty="0">
              <a:solidFill>
                <a:srgbClr val="FF0000"/>
              </a:solidFill>
            </a:endParaRPr>
          </a:p>
          <a:p>
            <a:endParaRPr lang="fr-FR" dirty="0"/>
          </a:p>
          <a:p>
            <a:r>
              <a:rPr lang="fr-FR" dirty="0" err="1"/>
              <a:t>Librarypro</a:t>
            </a:r>
            <a:r>
              <a:rPr lang="fr-FR" dirty="0"/>
              <a:t>-</a:t>
            </a:r>
            <a:r>
              <a:rPr lang="fr-FR" dirty="0" err="1"/>
              <a:t>webapp</a:t>
            </a:r>
            <a:r>
              <a:rPr lang="fr-FR" dirty="0"/>
              <a:t>-consumer</a:t>
            </a:r>
          </a:p>
          <a:p>
            <a:endParaRPr lang="fr-FR" dirty="0"/>
          </a:p>
          <a:p>
            <a:r>
              <a:rPr lang="fr-FR" dirty="0" err="1"/>
              <a:t>Librarypro</a:t>
            </a:r>
            <a:r>
              <a:rPr lang="fr-FR" dirty="0"/>
              <a:t>-</a:t>
            </a:r>
            <a:r>
              <a:rPr lang="fr-FR" dirty="0" err="1"/>
              <a:t>webapp</a:t>
            </a:r>
            <a:r>
              <a:rPr lang="fr-FR" dirty="0"/>
              <a:t>-business</a:t>
            </a:r>
          </a:p>
          <a:p>
            <a:endParaRPr lang="fr-FR" dirty="0"/>
          </a:p>
          <a:p>
            <a:r>
              <a:rPr lang="fr-FR" dirty="0" err="1"/>
              <a:t>Librarypro</a:t>
            </a:r>
            <a:r>
              <a:rPr lang="fr-FR" dirty="0"/>
              <a:t>-</a:t>
            </a:r>
            <a:r>
              <a:rPr lang="fr-FR" dirty="0" err="1"/>
              <a:t>webapp</a:t>
            </a:r>
            <a:r>
              <a:rPr lang="fr-FR" dirty="0"/>
              <a:t>-model</a:t>
            </a:r>
          </a:p>
          <a:p>
            <a:endParaRPr lang="fr-FR" dirty="0"/>
          </a:p>
          <a:p>
            <a:r>
              <a:rPr lang="fr-FR" dirty="0" err="1"/>
              <a:t>Webapplication</a:t>
            </a:r>
            <a:r>
              <a:rPr lang="fr-FR" dirty="0"/>
              <a:t>-interface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Librarypro</a:t>
            </a:r>
            <a:r>
              <a:rPr lang="fr-FR" dirty="0"/>
              <a:t>-</a:t>
            </a:r>
            <a:r>
              <a:rPr lang="fr-FR" dirty="0" err="1"/>
              <a:t>webapp</a:t>
            </a:r>
            <a:r>
              <a:rPr lang="fr-FR" dirty="0"/>
              <a:t>-batch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06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4E8539-846B-486D-8159-4A3097C7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938B93-803F-4D34-828E-C5D00E2CE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Framework Spring </a:t>
            </a:r>
            <a:r>
              <a:rPr lang="fr-FR" dirty="0" err="1"/>
              <a:t>IoC</a:t>
            </a:r>
            <a:r>
              <a:rPr lang="fr-FR" dirty="0"/>
              <a:t> (Injections des dépendances…)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Apache Maven (Les dépendances </a:t>
            </a:r>
            <a:r>
              <a:rPr lang="fr-FR" dirty="0" err="1"/>
              <a:t>spring-core</a:t>
            </a:r>
            <a:r>
              <a:rPr lang="fr-FR" dirty="0"/>
              <a:t>, </a:t>
            </a:r>
            <a:r>
              <a:rPr lang="fr-FR" dirty="0" err="1"/>
              <a:t>spring</a:t>
            </a:r>
            <a:r>
              <a:rPr lang="fr-FR" dirty="0"/>
              <a:t>-web, </a:t>
            </a:r>
            <a:r>
              <a:rPr lang="fr-FR" dirty="0" err="1"/>
              <a:t>spring-webmvc</a:t>
            </a:r>
            <a:r>
              <a:rPr lang="fr-FR" dirty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Framework </a:t>
            </a:r>
            <a:r>
              <a:rPr lang="fr-FR" dirty="0" err="1"/>
              <a:t>struts</a:t>
            </a: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L’api </a:t>
            </a:r>
            <a:r>
              <a:rPr lang="fr-FR" dirty="0" err="1"/>
              <a:t>jax</a:t>
            </a:r>
            <a:r>
              <a:rPr lang="fr-FR" dirty="0"/>
              <a:t> </a:t>
            </a:r>
            <a:r>
              <a:rPr lang="fr-FR" dirty="0" err="1"/>
              <a:t>ws</a:t>
            </a:r>
            <a:r>
              <a:rPr lang="fr-FR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 err="1"/>
              <a:t>PostGreSQL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1031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50DF9-4FD2-4EBD-ABD8-F66F640C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92" y="255401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6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40254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6276</TotalTime>
  <Words>117</Words>
  <Application>Microsoft Office PowerPoint</Application>
  <PresentationFormat>Grand écran</PresentationFormat>
  <Paragraphs>61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Trebuchet MS</vt:lpstr>
      <vt:lpstr>Tw Cen MT Condensed</vt:lpstr>
      <vt:lpstr>Wingdings</vt:lpstr>
      <vt:lpstr>Wingdings 3</vt:lpstr>
      <vt:lpstr>Facette</vt:lpstr>
      <vt:lpstr>OPENCLASSROOMS - PROJET 4 LA MISE EN PLACE D’UNE APPLICATION DE BIBLIOTHEQUE</vt:lpstr>
      <vt:lpstr>LES FONCTIONNALITES</vt:lpstr>
      <vt:lpstr>Diagramme de classe</vt:lpstr>
      <vt:lpstr>Présentation PowerPoint</vt:lpstr>
      <vt:lpstr>Présentation PowerPoint</vt:lpstr>
      <vt:lpstr>OUTILS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MOKADMI, Nabila</dc:creator>
  <cp:lastModifiedBy>MOKADMI, Nabila</cp:lastModifiedBy>
  <cp:revision>8</cp:revision>
  <dcterms:created xsi:type="dcterms:W3CDTF">2018-06-27T22:55:35Z</dcterms:created>
  <dcterms:modified xsi:type="dcterms:W3CDTF">2018-07-20T12:45:16Z</dcterms:modified>
</cp:coreProperties>
</file>