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heme/themeOverride1.xml" ContentType="application/vnd.openxmlformats-officedocument.themeOverride+xml"/>
  <Override PartName="/ppt/notesSlides/notesSlide11.xml" ContentType="application/vnd.openxmlformats-officedocument.presentationml.notesSlide+xml"/>
  <Override PartName="/ppt/theme/themeOverride2.xml" ContentType="application/vnd.openxmlformats-officedocument.themeOverride+xml"/>
  <Override PartName="/ppt/notesSlides/notesSlide12.xml" ContentType="application/vnd.openxmlformats-officedocument.presentationml.notesSlide+xml"/>
  <Override PartName="/ppt/theme/themeOverride3.xml" ContentType="application/vnd.openxmlformats-officedocument.themeOverride+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8" r:id="rId1"/>
  </p:sldMasterIdLst>
  <p:notesMasterIdLst>
    <p:notesMasterId r:id="rId17"/>
  </p:notesMasterIdLst>
  <p:sldIdLst>
    <p:sldId id="256" r:id="rId2"/>
    <p:sldId id="268" r:id="rId3"/>
    <p:sldId id="258" r:id="rId4"/>
    <p:sldId id="259" r:id="rId5"/>
    <p:sldId id="260" r:id="rId6"/>
    <p:sldId id="269" r:id="rId7"/>
    <p:sldId id="261" r:id="rId8"/>
    <p:sldId id="273" r:id="rId9"/>
    <p:sldId id="274" r:id="rId10"/>
    <p:sldId id="272" r:id="rId11"/>
    <p:sldId id="275" r:id="rId12"/>
    <p:sldId id="276" r:id="rId13"/>
    <p:sldId id="277" r:id="rId14"/>
    <p:sldId id="265" r:id="rId15"/>
    <p:sldId id="266" r:id="rId16"/>
  </p:sldIdLst>
  <p:sldSz cx="18288000" cy="10287000"/>
  <p:notesSz cx="6858000" cy="9144000"/>
  <p:embeddedFontLst>
    <p:embeddedFont>
      <p:font typeface="Gill Sans Nova" panose="020B0602020104020203" pitchFamily="34" charset="0"/>
      <p:regular r:id="rId18"/>
      <p:bold r:id="rId19"/>
      <p:italic r:id="rId20"/>
      <p:bold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1F3A"/>
    <a:srgbClr val="111931"/>
    <a:srgbClr val="340451"/>
    <a:srgbClr val="2831A2"/>
    <a:srgbClr val="883C84"/>
    <a:srgbClr val="461B49"/>
    <a:srgbClr val="A100FF"/>
    <a:srgbClr val="963488"/>
    <a:srgbClr val="2086AA"/>
    <a:srgbClr val="1994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9" autoAdjust="0"/>
    <p:restoredTop sz="77350" autoAdjust="0"/>
  </p:normalViewPr>
  <p:slideViewPr>
    <p:cSldViewPr>
      <p:cViewPr varScale="1">
        <p:scale>
          <a:sx n="33" d="100"/>
          <a:sy n="33" d="100"/>
        </p:scale>
        <p:origin x="1400" y="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8A2330-CB6D-4620-B723-1C5E4BC339A1}" type="doc">
      <dgm:prSet loTypeId="urn:microsoft.com/office/officeart/2018/2/layout/IconCircleList" loCatId="icon" qsTypeId="urn:microsoft.com/office/officeart/2005/8/quickstyle/simple3" qsCatId="simple" csTypeId="urn:microsoft.com/office/officeart/2005/8/colors/colorful4" csCatId="colorful" phldr="1"/>
      <dgm:spPr/>
      <dgm:t>
        <a:bodyPr/>
        <a:lstStyle/>
        <a:p>
          <a:endParaRPr lang="en-GB"/>
        </a:p>
      </dgm:t>
    </dgm:pt>
    <dgm:pt modelId="{31C22851-F85D-4440-A765-0BCEB5F0D8E2}">
      <dgm:prSet custT="1"/>
      <dgm:spPr/>
      <dgm:t>
        <a:bodyPr/>
        <a:lstStyle/>
        <a:p>
          <a:pPr>
            <a:lnSpc>
              <a:spcPct val="100000"/>
            </a:lnSpc>
          </a:pPr>
          <a:r>
            <a:rPr lang="en-US" sz="2800" dirty="0">
              <a:latin typeface="+mj-lt"/>
            </a:rPr>
            <a:t>Project recap</a:t>
          </a:r>
          <a:endParaRPr lang="en-GB" sz="2800" dirty="0">
            <a:latin typeface="+mj-lt"/>
          </a:endParaRPr>
        </a:p>
      </dgm:t>
    </dgm:pt>
    <dgm:pt modelId="{9AE37060-A080-4E2E-87F4-1BE2C71C76E9}" type="parTrans" cxnId="{91DC032A-AA0C-44B8-BF73-38B1FCC44ECC}">
      <dgm:prSet/>
      <dgm:spPr/>
      <dgm:t>
        <a:bodyPr/>
        <a:lstStyle/>
        <a:p>
          <a:endParaRPr lang="en-GB"/>
        </a:p>
      </dgm:t>
    </dgm:pt>
    <dgm:pt modelId="{0C16FC8D-D63B-4742-96B5-104EBB83B497}" type="sibTrans" cxnId="{91DC032A-AA0C-44B8-BF73-38B1FCC44ECC}">
      <dgm:prSet/>
      <dgm:spPr/>
      <dgm:t>
        <a:bodyPr/>
        <a:lstStyle/>
        <a:p>
          <a:pPr>
            <a:lnSpc>
              <a:spcPct val="100000"/>
            </a:lnSpc>
          </a:pPr>
          <a:endParaRPr lang="en-GB"/>
        </a:p>
      </dgm:t>
    </dgm:pt>
    <dgm:pt modelId="{480F1966-7978-4A0F-A237-ABE4D2BDD317}">
      <dgm:prSet custT="1"/>
      <dgm:spPr/>
      <dgm:t>
        <a:bodyPr/>
        <a:lstStyle/>
        <a:p>
          <a:pPr>
            <a:lnSpc>
              <a:spcPct val="100000"/>
            </a:lnSpc>
          </a:pPr>
          <a:r>
            <a:rPr lang="en-US" sz="2800" dirty="0">
              <a:latin typeface="+mj-lt"/>
            </a:rPr>
            <a:t>Problem</a:t>
          </a:r>
          <a:endParaRPr lang="en-GB" sz="2800" dirty="0">
            <a:latin typeface="+mj-lt"/>
          </a:endParaRPr>
        </a:p>
      </dgm:t>
    </dgm:pt>
    <dgm:pt modelId="{E1E2F327-E13E-468B-9EAE-3B3639FD5BAC}" type="parTrans" cxnId="{3FB05F9E-8EC1-4DF6-8837-729B006438F8}">
      <dgm:prSet/>
      <dgm:spPr/>
      <dgm:t>
        <a:bodyPr/>
        <a:lstStyle/>
        <a:p>
          <a:endParaRPr lang="en-GB"/>
        </a:p>
      </dgm:t>
    </dgm:pt>
    <dgm:pt modelId="{4280A165-0B97-4D91-92FF-ABDE126A8BAA}" type="sibTrans" cxnId="{3FB05F9E-8EC1-4DF6-8837-729B006438F8}">
      <dgm:prSet/>
      <dgm:spPr/>
      <dgm:t>
        <a:bodyPr/>
        <a:lstStyle/>
        <a:p>
          <a:pPr>
            <a:lnSpc>
              <a:spcPct val="100000"/>
            </a:lnSpc>
          </a:pPr>
          <a:endParaRPr lang="en-GB"/>
        </a:p>
      </dgm:t>
    </dgm:pt>
    <dgm:pt modelId="{A37B14F8-63A0-49BE-BFD8-25EA6CF7900B}">
      <dgm:prSet custT="1"/>
      <dgm:spPr/>
      <dgm:t>
        <a:bodyPr/>
        <a:lstStyle/>
        <a:p>
          <a:pPr>
            <a:lnSpc>
              <a:spcPct val="100000"/>
            </a:lnSpc>
          </a:pPr>
          <a:r>
            <a:rPr lang="en-US" sz="2800" dirty="0">
              <a:latin typeface="+mj-lt"/>
            </a:rPr>
            <a:t>The Analytics team</a:t>
          </a:r>
          <a:endParaRPr lang="en-GB" sz="2800" dirty="0">
            <a:latin typeface="+mj-lt"/>
          </a:endParaRPr>
        </a:p>
      </dgm:t>
    </dgm:pt>
    <dgm:pt modelId="{9C12D5B9-0AB6-4099-A8B6-A7D4753F7ADE}" type="parTrans" cxnId="{1C43317D-2224-4C7E-AF3E-17F666DA1EF9}">
      <dgm:prSet/>
      <dgm:spPr/>
      <dgm:t>
        <a:bodyPr/>
        <a:lstStyle/>
        <a:p>
          <a:endParaRPr lang="en-GB"/>
        </a:p>
      </dgm:t>
    </dgm:pt>
    <dgm:pt modelId="{C238B5CB-E867-40E2-BA49-AA92258A7CF9}" type="sibTrans" cxnId="{1C43317D-2224-4C7E-AF3E-17F666DA1EF9}">
      <dgm:prSet/>
      <dgm:spPr/>
      <dgm:t>
        <a:bodyPr/>
        <a:lstStyle/>
        <a:p>
          <a:pPr>
            <a:lnSpc>
              <a:spcPct val="100000"/>
            </a:lnSpc>
          </a:pPr>
          <a:endParaRPr lang="en-GB"/>
        </a:p>
      </dgm:t>
    </dgm:pt>
    <dgm:pt modelId="{C855C6EC-F2EA-4873-85B5-726B7D43AB92}">
      <dgm:prSet custT="1"/>
      <dgm:spPr/>
      <dgm:t>
        <a:bodyPr/>
        <a:lstStyle/>
        <a:p>
          <a:pPr>
            <a:lnSpc>
              <a:spcPct val="100000"/>
            </a:lnSpc>
          </a:pPr>
          <a:r>
            <a:rPr lang="en-US" sz="2800" dirty="0">
              <a:latin typeface="+mj-lt"/>
            </a:rPr>
            <a:t>Process</a:t>
          </a:r>
          <a:endParaRPr lang="en-GB" sz="2800" dirty="0">
            <a:latin typeface="+mj-lt"/>
          </a:endParaRPr>
        </a:p>
      </dgm:t>
    </dgm:pt>
    <dgm:pt modelId="{139CF2B3-C296-4623-82C6-D99888542640}" type="parTrans" cxnId="{7FEFA21F-A2BC-4097-B88D-FD5689BAEC9E}">
      <dgm:prSet/>
      <dgm:spPr/>
      <dgm:t>
        <a:bodyPr/>
        <a:lstStyle/>
        <a:p>
          <a:endParaRPr lang="en-GB"/>
        </a:p>
      </dgm:t>
    </dgm:pt>
    <dgm:pt modelId="{4BE38A27-1E98-4489-9D3F-D33BFB955413}" type="sibTrans" cxnId="{7FEFA21F-A2BC-4097-B88D-FD5689BAEC9E}">
      <dgm:prSet/>
      <dgm:spPr/>
      <dgm:t>
        <a:bodyPr/>
        <a:lstStyle/>
        <a:p>
          <a:pPr>
            <a:lnSpc>
              <a:spcPct val="100000"/>
            </a:lnSpc>
          </a:pPr>
          <a:endParaRPr lang="en-GB"/>
        </a:p>
      </dgm:t>
    </dgm:pt>
    <dgm:pt modelId="{404AAEC4-CA90-49FC-9221-2ADEF68A85A1}">
      <dgm:prSet custT="1"/>
      <dgm:spPr/>
      <dgm:t>
        <a:bodyPr/>
        <a:lstStyle/>
        <a:p>
          <a:pPr>
            <a:lnSpc>
              <a:spcPct val="100000"/>
            </a:lnSpc>
          </a:pPr>
          <a:r>
            <a:rPr lang="en-US" sz="2800" dirty="0">
              <a:latin typeface="+mj-lt"/>
            </a:rPr>
            <a:t>Insights</a:t>
          </a:r>
          <a:endParaRPr lang="en-GB" sz="2800" dirty="0">
            <a:latin typeface="+mj-lt"/>
          </a:endParaRPr>
        </a:p>
      </dgm:t>
    </dgm:pt>
    <dgm:pt modelId="{EA1E63FB-17AF-4C03-8008-78756B97A2EA}" type="parTrans" cxnId="{76BF01BF-5640-4A61-A460-281DC12640CF}">
      <dgm:prSet/>
      <dgm:spPr/>
      <dgm:t>
        <a:bodyPr/>
        <a:lstStyle/>
        <a:p>
          <a:endParaRPr lang="en-GB"/>
        </a:p>
      </dgm:t>
    </dgm:pt>
    <dgm:pt modelId="{613BDA88-A360-4C8E-B913-813EC599AF96}" type="sibTrans" cxnId="{76BF01BF-5640-4A61-A460-281DC12640CF}">
      <dgm:prSet/>
      <dgm:spPr/>
      <dgm:t>
        <a:bodyPr/>
        <a:lstStyle/>
        <a:p>
          <a:pPr>
            <a:lnSpc>
              <a:spcPct val="100000"/>
            </a:lnSpc>
          </a:pPr>
          <a:endParaRPr lang="en-GB"/>
        </a:p>
      </dgm:t>
    </dgm:pt>
    <dgm:pt modelId="{155FAEFD-6A91-4079-A62E-11A148DE5C11}">
      <dgm:prSet custT="1"/>
      <dgm:spPr/>
      <dgm:t>
        <a:bodyPr/>
        <a:lstStyle/>
        <a:p>
          <a:pPr>
            <a:lnSpc>
              <a:spcPct val="100000"/>
            </a:lnSpc>
          </a:pPr>
          <a:r>
            <a:rPr lang="en-US" sz="2800" dirty="0">
              <a:latin typeface="+mj-lt"/>
            </a:rPr>
            <a:t>Summary</a:t>
          </a:r>
          <a:endParaRPr lang="en-GB" sz="2800" dirty="0">
            <a:latin typeface="+mj-lt"/>
          </a:endParaRPr>
        </a:p>
      </dgm:t>
    </dgm:pt>
    <dgm:pt modelId="{C1586A92-8AAF-4FF1-B810-BAAF71E5B122}" type="parTrans" cxnId="{A42F609D-7969-479F-82D8-E44376B76BEB}">
      <dgm:prSet/>
      <dgm:spPr/>
      <dgm:t>
        <a:bodyPr/>
        <a:lstStyle/>
        <a:p>
          <a:endParaRPr lang="en-GB"/>
        </a:p>
      </dgm:t>
    </dgm:pt>
    <dgm:pt modelId="{AEFE0602-7D36-449A-A734-E9541DF5F329}" type="sibTrans" cxnId="{A42F609D-7969-479F-82D8-E44376B76BEB}">
      <dgm:prSet/>
      <dgm:spPr/>
      <dgm:t>
        <a:bodyPr/>
        <a:lstStyle/>
        <a:p>
          <a:endParaRPr lang="en-GB"/>
        </a:p>
      </dgm:t>
    </dgm:pt>
    <dgm:pt modelId="{F8B78635-A6F6-46D5-9EA6-449B78B0E9CF}" type="pres">
      <dgm:prSet presAssocID="{C88A2330-CB6D-4620-B723-1C5E4BC339A1}" presName="root" presStyleCnt="0">
        <dgm:presLayoutVars>
          <dgm:dir/>
          <dgm:resizeHandles val="exact"/>
        </dgm:presLayoutVars>
      </dgm:prSet>
      <dgm:spPr/>
    </dgm:pt>
    <dgm:pt modelId="{8611DDCC-2754-44C6-9DCF-1D01A81674D0}" type="pres">
      <dgm:prSet presAssocID="{C88A2330-CB6D-4620-B723-1C5E4BC339A1}" presName="container" presStyleCnt="0">
        <dgm:presLayoutVars>
          <dgm:dir/>
          <dgm:resizeHandles val="exact"/>
        </dgm:presLayoutVars>
      </dgm:prSet>
      <dgm:spPr/>
    </dgm:pt>
    <dgm:pt modelId="{9F10D730-1F7E-4A66-AC24-5DF04B8EEB94}" type="pres">
      <dgm:prSet presAssocID="{31C22851-F85D-4440-A765-0BCEB5F0D8E2}" presName="compNode" presStyleCnt="0"/>
      <dgm:spPr/>
    </dgm:pt>
    <dgm:pt modelId="{5427C8C9-75CD-471E-8DA2-5E6987B801A7}" type="pres">
      <dgm:prSet presAssocID="{31C22851-F85D-4440-A765-0BCEB5F0D8E2}" presName="iconBgRect" presStyleLbl="bgShp" presStyleIdx="0" presStyleCnt="6"/>
      <dgm:spPr/>
    </dgm:pt>
    <dgm:pt modelId="{79A88B8D-F363-4300-9BBF-B45F25399CB4}" type="pres">
      <dgm:prSet presAssocID="{31C22851-F85D-4440-A765-0BCEB5F0D8E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1C3AA37C-CB77-463A-8716-6D1B7A7181EE}" type="pres">
      <dgm:prSet presAssocID="{31C22851-F85D-4440-A765-0BCEB5F0D8E2}" presName="spaceRect" presStyleCnt="0"/>
      <dgm:spPr/>
    </dgm:pt>
    <dgm:pt modelId="{978A2F70-C22B-4CD2-8F4C-E20807ED9DE0}" type="pres">
      <dgm:prSet presAssocID="{31C22851-F85D-4440-A765-0BCEB5F0D8E2}" presName="textRect" presStyleLbl="revTx" presStyleIdx="0" presStyleCnt="6">
        <dgm:presLayoutVars>
          <dgm:chMax val="1"/>
          <dgm:chPref val="1"/>
        </dgm:presLayoutVars>
      </dgm:prSet>
      <dgm:spPr/>
    </dgm:pt>
    <dgm:pt modelId="{EC6A9564-8287-45B7-B453-E1DDBAEB08A6}" type="pres">
      <dgm:prSet presAssocID="{0C16FC8D-D63B-4742-96B5-104EBB83B497}" presName="sibTrans" presStyleLbl="sibTrans2D1" presStyleIdx="0" presStyleCnt="0"/>
      <dgm:spPr/>
    </dgm:pt>
    <dgm:pt modelId="{7BE1636C-5B30-43F8-9856-23C647769B33}" type="pres">
      <dgm:prSet presAssocID="{480F1966-7978-4A0F-A237-ABE4D2BDD317}" presName="compNode" presStyleCnt="0"/>
      <dgm:spPr/>
    </dgm:pt>
    <dgm:pt modelId="{BABFBC19-912D-4852-9F40-687BF282B276}" type="pres">
      <dgm:prSet presAssocID="{480F1966-7978-4A0F-A237-ABE4D2BDD317}" presName="iconBgRect" presStyleLbl="bgShp" presStyleIdx="1" presStyleCnt="6"/>
      <dgm:spPr/>
    </dgm:pt>
    <dgm:pt modelId="{E9E33A9C-6C0A-4B46-917A-B64F1B1BC933}" type="pres">
      <dgm:prSet presAssocID="{480F1966-7978-4A0F-A237-ABE4D2BDD31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estion mark"/>
        </a:ext>
      </dgm:extLst>
    </dgm:pt>
    <dgm:pt modelId="{7014F935-0074-4D2B-A90D-57FDE2F53808}" type="pres">
      <dgm:prSet presAssocID="{480F1966-7978-4A0F-A237-ABE4D2BDD317}" presName="spaceRect" presStyleCnt="0"/>
      <dgm:spPr/>
    </dgm:pt>
    <dgm:pt modelId="{8CE5D069-DB2B-46A1-9C0D-DBBF22746B29}" type="pres">
      <dgm:prSet presAssocID="{480F1966-7978-4A0F-A237-ABE4D2BDD317}" presName="textRect" presStyleLbl="revTx" presStyleIdx="1" presStyleCnt="6">
        <dgm:presLayoutVars>
          <dgm:chMax val="1"/>
          <dgm:chPref val="1"/>
        </dgm:presLayoutVars>
      </dgm:prSet>
      <dgm:spPr/>
    </dgm:pt>
    <dgm:pt modelId="{7F11DDDA-7C5B-4925-91AA-DE24B2F8D29C}" type="pres">
      <dgm:prSet presAssocID="{4280A165-0B97-4D91-92FF-ABDE126A8BAA}" presName="sibTrans" presStyleLbl="sibTrans2D1" presStyleIdx="0" presStyleCnt="0"/>
      <dgm:spPr/>
    </dgm:pt>
    <dgm:pt modelId="{64294F4A-71ED-4985-8FE8-4E16472A6829}" type="pres">
      <dgm:prSet presAssocID="{A37B14F8-63A0-49BE-BFD8-25EA6CF7900B}" presName="compNode" presStyleCnt="0"/>
      <dgm:spPr/>
    </dgm:pt>
    <dgm:pt modelId="{37DEF18E-FBDE-4D9E-B871-8BB66BE224B2}" type="pres">
      <dgm:prSet presAssocID="{A37B14F8-63A0-49BE-BFD8-25EA6CF7900B}" presName="iconBgRect" presStyleLbl="bgShp" presStyleIdx="2" presStyleCnt="6"/>
      <dgm:spPr/>
    </dgm:pt>
    <dgm:pt modelId="{0804691B-1BFD-4848-BFD5-9CB86E53CF18}" type="pres">
      <dgm:prSet presAssocID="{A37B14F8-63A0-49BE-BFD8-25EA6CF7900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0E5C17F5-E7BD-41A8-8315-FD5836F0E2A7}" type="pres">
      <dgm:prSet presAssocID="{A37B14F8-63A0-49BE-BFD8-25EA6CF7900B}" presName="spaceRect" presStyleCnt="0"/>
      <dgm:spPr/>
    </dgm:pt>
    <dgm:pt modelId="{34FBDC6A-0FB5-4B62-9B00-CD4797CCDD3E}" type="pres">
      <dgm:prSet presAssocID="{A37B14F8-63A0-49BE-BFD8-25EA6CF7900B}" presName="textRect" presStyleLbl="revTx" presStyleIdx="2" presStyleCnt="6">
        <dgm:presLayoutVars>
          <dgm:chMax val="1"/>
          <dgm:chPref val="1"/>
        </dgm:presLayoutVars>
      </dgm:prSet>
      <dgm:spPr/>
    </dgm:pt>
    <dgm:pt modelId="{225AC567-F71B-4083-AC76-3A75B5B08AF2}" type="pres">
      <dgm:prSet presAssocID="{C238B5CB-E867-40E2-BA49-AA92258A7CF9}" presName="sibTrans" presStyleLbl="sibTrans2D1" presStyleIdx="0" presStyleCnt="0"/>
      <dgm:spPr/>
    </dgm:pt>
    <dgm:pt modelId="{9DBC84DF-92F5-44BE-BF5E-0F7A42E569EC}" type="pres">
      <dgm:prSet presAssocID="{C855C6EC-F2EA-4873-85B5-726B7D43AB92}" presName="compNode" presStyleCnt="0"/>
      <dgm:spPr/>
    </dgm:pt>
    <dgm:pt modelId="{B3614BF6-DE64-4F0B-937F-9B63D9EFC858}" type="pres">
      <dgm:prSet presAssocID="{C855C6EC-F2EA-4873-85B5-726B7D43AB92}" presName="iconBgRect" presStyleLbl="bgShp" presStyleIdx="3" presStyleCnt="6"/>
      <dgm:spPr/>
    </dgm:pt>
    <dgm:pt modelId="{5D881BF1-658F-45F9-BC31-87A9FE0D8919}" type="pres">
      <dgm:prSet presAssocID="{C855C6EC-F2EA-4873-85B5-726B7D43AB9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orkflow"/>
        </a:ext>
      </dgm:extLst>
    </dgm:pt>
    <dgm:pt modelId="{24138059-4AC6-4588-AF85-610C901A133C}" type="pres">
      <dgm:prSet presAssocID="{C855C6EC-F2EA-4873-85B5-726B7D43AB92}" presName="spaceRect" presStyleCnt="0"/>
      <dgm:spPr/>
    </dgm:pt>
    <dgm:pt modelId="{E0DAFFE1-3A72-4325-952B-4238B5AC35A5}" type="pres">
      <dgm:prSet presAssocID="{C855C6EC-F2EA-4873-85B5-726B7D43AB92}" presName="textRect" presStyleLbl="revTx" presStyleIdx="3" presStyleCnt="6">
        <dgm:presLayoutVars>
          <dgm:chMax val="1"/>
          <dgm:chPref val="1"/>
        </dgm:presLayoutVars>
      </dgm:prSet>
      <dgm:spPr/>
    </dgm:pt>
    <dgm:pt modelId="{A9EA8663-2067-4F00-93C7-AB21005D1AC7}" type="pres">
      <dgm:prSet presAssocID="{4BE38A27-1E98-4489-9D3F-D33BFB955413}" presName="sibTrans" presStyleLbl="sibTrans2D1" presStyleIdx="0" presStyleCnt="0"/>
      <dgm:spPr/>
    </dgm:pt>
    <dgm:pt modelId="{B0772A09-A8ED-4704-94EF-3F064313C134}" type="pres">
      <dgm:prSet presAssocID="{404AAEC4-CA90-49FC-9221-2ADEF68A85A1}" presName="compNode" presStyleCnt="0"/>
      <dgm:spPr/>
    </dgm:pt>
    <dgm:pt modelId="{8C1A2D82-DABC-4812-A90A-7E0010AAC434}" type="pres">
      <dgm:prSet presAssocID="{404AAEC4-CA90-49FC-9221-2ADEF68A85A1}" presName="iconBgRect" presStyleLbl="bgShp" presStyleIdx="4" presStyleCnt="6"/>
      <dgm:spPr/>
    </dgm:pt>
    <dgm:pt modelId="{09A7018A-A15E-41FD-8167-F5EB8676A606}" type="pres">
      <dgm:prSet presAssocID="{404AAEC4-CA90-49FC-9221-2ADEF68A85A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Lightbulb"/>
        </a:ext>
      </dgm:extLst>
    </dgm:pt>
    <dgm:pt modelId="{D5BB7EBB-7850-4A34-A2B7-B38D8B6459BE}" type="pres">
      <dgm:prSet presAssocID="{404AAEC4-CA90-49FC-9221-2ADEF68A85A1}" presName="spaceRect" presStyleCnt="0"/>
      <dgm:spPr/>
    </dgm:pt>
    <dgm:pt modelId="{80D14C83-0FDF-47BD-B211-A036014BABCA}" type="pres">
      <dgm:prSet presAssocID="{404AAEC4-CA90-49FC-9221-2ADEF68A85A1}" presName="textRect" presStyleLbl="revTx" presStyleIdx="4" presStyleCnt="6">
        <dgm:presLayoutVars>
          <dgm:chMax val="1"/>
          <dgm:chPref val="1"/>
        </dgm:presLayoutVars>
      </dgm:prSet>
      <dgm:spPr/>
    </dgm:pt>
    <dgm:pt modelId="{99794E4E-C899-4A79-9158-87E9677D98C2}" type="pres">
      <dgm:prSet presAssocID="{613BDA88-A360-4C8E-B913-813EC599AF96}" presName="sibTrans" presStyleLbl="sibTrans2D1" presStyleIdx="0" presStyleCnt="0"/>
      <dgm:spPr/>
    </dgm:pt>
    <dgm:pt modelId="{DAC6DDA4-E35A-45A9-9007-F4C861F89312}" type="pres">
      <dgm:prSet presAssocID="{155FAEFD-6A91-4079-A62E-11A148DE5C11}" presName="compNode" presStyleCnt="0"/>
      <dgm:spPr/>
    </dgm:pt>
    <dgm:pt modelId="{9F00A21E-7F5B-41C6-BB33-9579171D23A9}" type="pres">
      <dgm:prSet presAssocID="{155FAEFD-6A91-4079-A62E-11A148DE5C11}" presName="iconBgRect" presStyleLbl="bgShp" presStyleIdx="5" presStyleCnt="6"/>
      <dgm:spPr/>
    </dgm:pt>
    <dgm:pt modelId="{4F496EA6-15F7-45C3-BE42-77108C8C37A6}" type="pres">
      <dgm:prSet presAssocID="{155FAEFD-6A91-4079-A62E-11A148DE5C1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Check List"/>
        </a:ext>
      </dgm:extLst>
    </dgm:pt>
    <dgm:pt modelId="{E76FA37F-FFB5-4181-95DA-C4419EFF07AD}" type="pres">
      <dgm:prSet presAssocID="{155FAEFD-6A91-4079-A62E-11A148DE5C11}" presName="spaceRect" presStyleCnt="0"/>
      <dgm:spPr/>
    </dgm:pt>
    <dgm:pt modelId="{251C30B5-4C09-42DC-88BD-96C62F454DE5}" type="pres">
      <dgm:prSet presAssocID="{155FAEFD-6A91-4079-A62E-11A148DE5C11}" presName="textRect" presStyleLbl="revTx" presStyleIdx="5" presStyleCnt="6">
        <dgm:presLayoutVars>
          <dgm:chMax val="1"/>
          <dgm:chPref val="1"/>
        </dgm:presLayoutVars>
      </dgm:prSet>
      <dgm:spPr/>
    </dgm:pt>
  </dgm:ptLst>
  <dgm:cxnLst>
    <dgm:cxn modelId="{C373160B-A2A7-4FFB-BCCA-64C825004AD8}" type="presOf" srcId="{480F1966-7978-4A0F-A237-ABE4D2BDD317}" destId="{8CE5D069-DB2B-46A1-9C0D-DBBF22746B29}" srcOrd="0" destOrd="0" presId="urn:microsoft.com/office/officeart/2018/2/layout/IconCircleList"/>
    <dgm:cxn modelId="{7FEFA21F-A2BC-4097-B88D-FD5689BAEC9E}" srcId="{C88A2330-CB6D-4620-B723-1C5E4BC339A1}" destId="{C855C6EC-F2EA-4873-85B5-726B7D43AB92}" srcOrd="3" destOrd="0" parTransId="{139CF2B3-C296-4623-82C6-D99888542640}" sibTransId="{4BE38A27-1E98-4489-9D3F-D33BFB955413}"/>
    <dgm:cxn modelId="{C7524A29-ECD7-4B3A-BB99-2ADAB7525E19}" type="presOf" srcId="{31C22851-F85D-4440-A765-0BCEB5F0D8E2}" destId="{978A2F70-C22B-4CD2-8F4C-E20807ED9DE0}" srcOrd="0" destOrd="0" presId="urn:microsoft.com/office/officeart/2018/2/layout/IconCircleList"/>
    <dgm:cxn modelId="{91DC032A-AA0C-44B8-BF73-38B1FCC44ECC}" srcId="{C88A2330-CB6D-4620-B723-1C5E4BC339A1}" destId="{31C22851-F85D-4440-A765-0BCEB5F0D8E2}" srcOrd="0" destOrd="0" parTransId="{9AE37060-A080-4E2E-87F4-1BE2C71C76E9}" sibTransId="{0C16FC8D-D63B-4742-96B5-104EBB83B497}"/>
    <dgm:cxn modelId="{6A219F32-B952-45F0-8BC2-46443B2C5A52}" type="presOf" srcId="{C855C6EC-F2EA-4873-85B5-726B7D43AB92}" destId="{E0DAFFE1-3A72-4325-952B-4238B5AC35A5}" srcOrd="0" destOrd="0" presId="urn:microsoft.com/office/officeart/2018/2/layout/IconCircleList"/>
    <dgm:cxn modelId="{D7FC3C3A-803F-4B94-8153-4F9DC75E4E50}" type="presOf" srcId="{A37B14F8-63A0-49BE-BFD8-25EA6CF7900B}" destId="{34FBDC6A-0FB5-4B62-9B00-CD4797CCDD3E}" srcOrd="0" destOrd="0" presId="urn:microsoft.com/office/officeart/2018/2/layout/IconCircleList"/>
    <dgm:cxn modelId="{F008405E-E805-4C57-92CA-F75F51FEED1C}" type="presOf" srcId="{C88A2330-CB6D-4620-B723-1C5E4BC339A1}" destId="{F8B78635-A6F6-46D5-9EA6-449B78B0E9CF}" srcOrd="0" destOrd="0" presId="urn:microsoft.com/office/officeart/2018/2/layout/IconCircleList"/>
    <dgm:cxn modelId="{1E3B8E41-3AC7-4EBB-B5E4-6EFAFF3D1711}" type="presOf" srcId="{4280A165-0B97-4D91-92FF-ABDE126A8BAA}" destId="{7F11DDDA-7C5B-4925-91AA-DE24B2F8D29C}" srcOrd="0" destOrd="0" presId="urn:microsoft.com/office/officeart/2018/2/layout/IconCircleList"/>
    <dgm:cxn modelId="{22B1904C-475B-4D49-B63C-9A74BB8F6CD8}" type="presOf" srcId="{613BDA88-A360-4C8E-B913-813EC599AF96}" destId="{99794E4E-C899-4A79-9158-87E9677D98C2}" srcOrd="0" destOrd="0" presId="urn:microsoft.com/office/officeart/2018/2/layout/IconCircleList"/>
    <dgm:cxn modelId="{1C43317D-2224-4C7E-AF3E-17F666DA1EF9}" srcId="{C88A2330-CB6D-4620-B723-1C5E4BC339A1}" destId="{A37B14F8-63A0-49BE-BFD8-25EA6CF7900B}" srcOrd="2" destOrd="0" parTransId="{9C12D5B9-0AB6-4099-A8B6-A7D4753F7ADE}" sibTransId="{C238B5CB-E867-40E2-BA49-AA92258A7CF9}"/>
    <dgm:cxn modelId="{CD5ED38E-E70C-4DA1-A20B-52792A7C6375}" type="presOf" srcId="{155FAEFD-6A91-4079-A62E-11A148DE5C11}" destId="{251C30B5-4C09-42DC-88BD-96C62F454DE5}" srcOrd="0" destOrd="0" presId="urn:microsoft.com/office/officeart/2018/2/layout/IconCircleList"/>
    <dgm:cxn modelId="{A42F609D-7969-479F-82D8-E44376B76BEB}" srcId="{C88A2330-CB6D-4620-B723-1C5E4BC339A1}" destId="{155FAEFD-6A91-4079-A62E-11A148DE5C11}" srcOrd="5" destOrd="0" parTransId="{C1586A92-8AAF-4FF1-B810-BAAF71E5B122}" sibTransId="{AEFE0602-7D36-449A-A734-E9541DF5F329}"/>
    <dgm:cxn modelId="{3FB05F9E-8EC1-4DF6-8837-729B006438F8}" srcId="{C88A2330-CB6D-4620-B723-1C5E4BC339A1}" destId="{480F1966-7978-4A0F-A237-ABE4D2BDD317}" srcOrd="1" destOrd="0" parTransId="{E1E2F327-E13E-468B-9EAE-3B3639FD5BAC}" sibTransId="{4280A165-0B97-4D91-92FF-ABDE126A8BAA}"/>
    <dgm:cxn modelId="{76BF01BF-5640-4A61-A460-281DC12640CF}" srcId="{C88A2330-CB6D-4620-B723-1C5E4BC339A1}" destId="{404AAEC4-CA90-49FC-9221-2ADEF68A85A1}" srcOrd="4" destOrd="0" parTransId="{EA1E63FB-17AF-4C03-8008-78756B97A2EA}" sibTransId="{613BDA88-A360-4C8E-B913-813EC599AF96}"/>
    <dgm:cxn modelId="{422829E4-72F4-4D34-AB07-BF2DAA1845FD}" type="presOf" srcId="{4BE38A27-1E98-4489-9D3F-D33BFB955413}" destId="{A9EA8663-2067-4F00-93C7-AB21005D1AC7}" srcOrd="0" destOrd="0" presId="urn:microsoft.com/office/officeart/2018/2/layout/IconCircleList"/>
    <dgm:cxn modelId="{8CA859E6-BE80-4C28-815C-DD6C68D6321F}" type="presOf" srcId="{C238B5CB-E867-40E2-BA49-AA92258A7CF9}" destId="{225AC567-F71B-4083-AC76-3A75B5B08AF2}" srcOrd="0" destOrd="0" presId="urn:microsoft.com/office/officeart/2018/2/layout/IconCircleList"/>
    <dgm:cxn modelId="{949B01EA-1DB3-4190-AD04-EE4F8AE95787}" type="presOf" srcId="{0C16FC8D-D63B-4742-96B5-104EBB83B497}" destId="{EC6A9564-8287-45B7-B453-E1DDBAEB08A6}" srcOrd="0" destOrd="0" presId="urn:microsoft.com/office/officeart/2018/2/layout/IconCircleList"/>
    <dgm:cxn modelId="{0761F8F7-F214-4F67-BA90-4165668C9D41}" type="presOf" srcId="{404AAEC4-CA90-49FC-9221-2ADEF68A85A1}" destId="{80D14C83-0FDF-47BD-B211-A036014BABCA}" srcOrd="0" destOrd="0" presId="urn:microsoft.com/office/officeart/2018/2/layout/IconCircleList"/>
    <dgm:cxn modelId="{F42CBBA9-026A-4F8B-9EFC-008047B6110C}" type="presParOf" srcId="{F8B78635-A6F6-46D5-9EA6-449B78B0E9CF}" destId="{8611DDCC-2754-44C6-9DCF-1D01A81674D0}" srcOrd="0" destOrd="0" presId="urn:microsoft.com/office/officeart/2018/2/layout/IconCircleList"/>
    <dgm:cxn modelId="{EE1B51DB-92F6-41F8-97E7-0ED8EAEFBF1F}" type="presParOf" srcId="{8611DDCC-2754-44C6-9DCF-1D01A81674D0}" destId="{9F10D730-1F7E-4A66-AC24-5DF04B8EEB94}" srcOrd="0" destOrd="0" presId="urn:microsoft.com/office/officeart/2018/2/layout/IconCircleList"/>
    <dgm:cxn modelId="{BF993046-79CD-4D2F-8362-F0AAA8A42060}" type="presParOf" srcId="{9F10D730-1F7E-4A66-AC24-5DF04B8EEB94}" destId="{5427C8C9-75CD-471E-8DA2-5E6987B801A7}" srcOrd="0" destOrd="0" presId="urn:microsoft.com/office/officeart/2018/2/layout/IconCircleList"/>
    <dgm:cxn modelId="{5F9444F2-2829-4B33-A7E7-9E2A04969402}" type="presParOf" srcId="{9F10D730-1F7E-4A66-AC24-5DF04B8EEB94}" destId="{79A88B8D-F363-4300-9BBF-B45F25399CB4}" srcOrd="1" destOrd="0" presId="urn:microsoft.com/office/officeart/2018/2/layout/IconCircleList"/>
    <dgm:cxn modelId="{A8108A80-F01F-4B31-951B-60D3FF7B3E9B}" type="presParOf" srcId="{9F10D730-1F7E-4A66-AC24-5DF04B8EEB94}" destId="{1C3AA37C-CB77-463A-8716-6D1B7A7181EE}" srcOrd="2" destOrd="0" presId="urn:microsoft.com/office/officeart/2018/2/layout/IconCircleList"/>
    <dgm:cxn modelId="{3BF205DE-377F-44DF-BDB7-7C47EBE95975}" type="presParOf" srcId="{9F10D730-1F7E-4A66-AC24-5DF04B8EEB94}" destId="{978A2F70-C22B-4CD2-8F4C-E20807ED9DE0}" srcOrd="3" destOrd="0" presId="urn:microsoft.com/office/officeart/2018/2/layout/IconCircleList"/>
    <dgm:cxn modelId="{4821DDFD-13EC-4FF6-9775-BB6E6D5C1700}" type="presParOf" srcId="{8611DDCC-2754-44C6-9DCF-1D01A81674D0}" destId="{EC6A9564-8287-45B7-B453-E1DDBAEB08A6}" srcOrd="1" destOrd="0" presId="urn:microsoft.com/office/officeart/2018/2/layout/IconCircleList"/>
    <dgm:cxn modelId="{60BC3CEC-2DF9-4905-B0FC-91D528561F04}" type="presParOf" srcId="{8611DDCC-2754-44C6-9DCF-1D01A81674D0}" destId="{7BE1636C-5B30-43F8-9856-23C647769B33}" srcOrd="2" destOrd="0" presId="urn:microsoft.com/office/officeart/2018/2/layout/IconCircleList"/>
    <dgm:cxn modelId="{D2EB6E01-BB9F-40BC-ABBD-1D4EB391DC41}" type="presParOf" srcId="{7BE1636C-5B30-43F8-9856-23C647769B33}" destId="{BABFBC19-912D-4852-9F40-687BF282B276}" srcOrd="0" destOrd="0" presId="urn:microsoft.com/office/officeart/2018/2/layout/IconCircleList"/>
    <dgm:cxn modelId="{E7024CAE-A9DB-4D91-AD02-810AF7E6D02C}" type="presParOf" srcId="{7BE1636C-5B30-43F8-9856-23C647769B33}" destId="{E9E33A9C-6C0A-4B46-917A-B64F1B1BC933}" srcOrd="1" destOrd="0" presId="urn:microsoft.com/office/officeart/2018/2/layout/IconCircleList"/>
    <dgm:cxn modelId="{680B1AB6-BFB0-4BE8-9C58-F26E93532F8F}" type="presParOf" srcId="{7BE1636C-5B30-43F8-9856-23C647769B33}" destId="{7014F935-0074-4D2B-A90D-57FDE2F53808}" srcOrd="2" destOrd="0" presId="urn:microsoft.com/office/officeart/2018/2/layout/IconCircleList"/>
    <dgm:cxn modelId="{9DE731E3-7C8D-40E6-8602-163C3C987306}" type="presParOf" srcId="{7BE1636C-5B30-43F8-9856-23C647769B33}" destId="{8CE5D069-DB2B-46A1-9C0D-DBBF22746B29}" srcOrd="3" destOrd="0" presId="urn:microsoft.com/office/officeart/2018/2/layout/IconCircleList"/>
    <dgm:cxn modelId="{7DB8E979-96B7-4B96-9314-F07CDE600C23}" type="presParOf" srcId="{8611DDCC-2754-44C6-9DCF-1D01A81674D0}" destId="{7F11DDDA-7C5B-4925-91AA-DE24B2F8D29C}" srcOrd="3" destOrd="0" presId="urn:microsoft.com/office/officeart/2018/2/layout/IconCircleList"/>
    <dgm:cxn modelId="{7C711BB8-6FE3-43B6-9FBE-AB07618313FF}" type="presParOf" srcId="{8611DDCC-2754-44C6-9DCF-1D01A81674D0}" destId="{64294F4A-71ED-4985-8FE8-4E16472A6829}" srcOrd="4" destOrd="0" presId="urn:microsoft.com/office/officeart/2018/2/layout/IconCircleList"/>
    <dgm:cxn modelId="{40F0954B-D4BD-43DE-A4D3-12B7FBEC9A19}" type="presParOf" srcId="{64294F4A-71ED-4985-8FE8-4E16472A6829}" destId="{37DEF18E-FBDE-4D9E-B871-8BB66BE224B2}" srcOrd="0" destOrd="0" presId="urn:microsoft.com/office/officeart/2018/2/layout/IconCircleList"/>
    <dgm:cxn modelId="{487B0C00-7352-430B-8F3E-E07A9340FB6F}" type="presParOf" srcId="{64294F4A-71ED-4985-8FE8-4E16472A6829}" destId="{0804691B-1BFD-4848-BFD5-9CB86E53CF18}" srcOrd="1" destOrd="0" presId="urn:microsoft.com/office/officeart/2018/2/layout/IconCircleList"/>
    <dgm:cxn modelId="{14A1F3FC-9AD2-43DF-BD2C-7933EA231E10}" type="presParOf" srcId="{64294F4A-71ED-4985-8FE8-4E16472A6829}" destId="{0E5C17F5-E7BD-41A8-8315-FD5836F0E2A7}" srcOrd="2" destOrd="0" presId="urn:microsoft.com/office/officeart/2018/2/layout/IconCircleList"/>
    <dgm:cxn modelId="{29890D28-7A3C-43D8-AE53-1BACB2671F93}" type="presParOf" srcId="{64294F4A-71ED-4985-8FE8-4E16472A6829}" destId="{34FBDC6A-0FB5-4B62-9B00-CD4797CCDD3E}" srcOrd="3" destOrd="0" presId="urn:microsoft.com/office/officeart/2018/2/layout/IconCircleList"/>
    <dgm:cxn modelId="{0857BE46-9324-446F-A5B5-63EE3060B3CC}" type="presParOf" srcId="{8611DDCC-2754-44C6-9DCF-1D01A81674D0}" destId="{225AC567-F71B-4083-AC76-3A75B5B08AF2}" srcOrd="5" destOrd="0" presId="urn:microsoft.com/office/officeart/2018/2/layout/IconCircleList"/>
    <dgm:cxn modelId="{06256A47-0AE9-4E3D-A6B5-A1E37491C5C0}" type="presParOf" srcId="{8611DDCC-2754-44C6-9DCF-1D01A81674D0}" destId="{9DBC84DF-92F5-44BE-BF5E-0F7A42E569EC}" srcOrd="6" destOrd="0" presId="urn:microsoft.com/office/officeart/2018/2/layout/IconCircleList"/>
    <dgm:cxn modelId="{C39B36DE-7621-4BD3-ADA4-3CE9B736CE9F}" type="presParOf" srcId="{9DBC84DF-92F5-44BE-BF5E-0F7A42E569EC}" destId="{B3614BF6-DE64-4F0B-937F-9B63D9EFC858}" srcOrd="0" destOrd="0" presId="urn:microsoft.com/office/officeart/2018/2/layout/IconCircleList"/>
    <dgm:cxn modelId="{3293774C-CC01-452E-A980-BDFFB9DA1AC8}" type="presParOf" srcId="{9DBC84DF-92F5-44BE-BF5E-0F7A42E569EC}" destId="{5D881BF1-658F-45F9-BC31-87A9FE0D8919}" srcOrd="1" destOrd="0" presId="urn:microsoft.com/office/officeart/2018/2/layout/IconCircleList"/>
    <dgm:cxn modelId="{0CEA80CB-9969-482E-BA5F-0AECEBE236D7}" type="presParOf" srcId="{9DBC84DF-92F5-44BE-BF5E-0F7A42E569EC}" destId="{24138059-4AC6-4588-AF85-610C901A133C}" srcOrd="2" destOrd="0" presId="urn:microsoft.com/office/officeart/2018/2/layout/IconCircleList"/>
    <dgm:cxn modelId="{64DA4464-95E9-4E22-A0EE-45026ABBF0D4}" type="presParOf" srcId="{9DBC84DF-92F5-44BE-BF5E-0F7A42E569EC}" destId="{E0DAFFE1-3A72-4325-952B-4238B5AC35A5}" srcOrd="3" destOrd="0" presId="urn:microsoft.com/office/officeart/2018/2/layout/IconCircleList"/>
    <dgm:cxn modelId="{4184972B-6C52-475D-B391-705F706B59E4}" type="presParOf" srcId="{8611DDCC-2754-44C6-9DCF-1D01A81674D0}" destId="{A9EA8663-2067-4F00-93C7-AB21005D1AC7}" srcOrd="7" destOrd="0" presId="urn:microsoft.com/office/officeart/2018/2/layout/IconCircleList"/>
    <dgm:cxn modelId="{44F72B67-666D-42E5-8950-18E53B18C06A}" type="presParOf" srcId="{8611DDCC-2754-44C6-9DCF-1D01A81674D0}" destId="{B0772A09-A8ED-4704-94EF-3F064313C134}" srcOrd="8" destOrd="0" presId="urn:microsoft.com/office/officeart/2018/2/layout/IconCircleList"/>
    <dgm:cxn modelId="{732ED554-9F72-4845-A274-C1A5F22A3ADA}" type="presParOf" srcId="{B0772A09-A8ED-4704-94EF-3F064313C134}" destId="{8C1A2D82-DABC-4812-A90A-7E0010AAC434}" srcOrd="0" destOrd="0" presId="urn:microsoft.com/office/officeart/2018/2/layout/IconCircleList"/>
    <dgm:cxn modelId="{13F54988-5CBA-46F0-A61A-AEA05A64B9F8}" type="presParOf" srcId="{B0772A09-A8ED-4704-94EF-3F064313C134}" destId="{09A7018A-A15E-41FD-8167-F5EB8676A606}" srcOrd="1" destOrd="0" presId="urn:microsoft.com/office/officeart/2018/2/layout/IconCircleList"/>
    <dgm:cxn modelId="{0BCA4179-8BCD-4F2F-B0BE-1CD8C16218E4}" type="presParOf" srcId="{B0772A09-A8ED-4704-94EF-3F064313C134}" destId="{D5BB7EBB-7850-4A34-A2B7-B38D8B6459BE}" srcOrd="2" destOrd="0" presId="urn:microsoft.com/office/officeart/2018/2/layout/IconCircleList"/>
    <dgm:cxn modelId="{2842EA2C-BFF0-4B1E-96FB-3EC73E502AB1}" type="presParOf" srcId="{B0772A09-A8ED-4704-94EF-3F064313C134}" destId="{80D14C83-0FDF-47BD-B211-A036014BABCA}" srcOrd="3" destOrd="0" presId="urn:microsoft.com/office/officeart/2018/2/layout/IconCircleList"/>
    <dgm:cxn modelId="{4E77A2D8-C0B5-4403-BA4E-54EBDE69EC5A}" type="presParOf" srcId="{8611DDCC-2754-44C6-9DCF-1D01A81674D0}" destId="{99794E4E-C899-4A79-9158-87E9677D98C2}" srcOrd="9" destOrd="0" presId="urn:microsoft.com/office/officeart/2018/2/layout/IconCircleList"/>
    <dgm:cxn modelId="{62D8F36A-527D-4841-A99F-213BC6586C75}" type="presParOf" srcId="{8611DDCC-2754-44C6-9DCF-1D01A81674D0}" destId="{DAC6DDA4-E35A-45A9-9007-F4C861F89312}" srcOrd="10" destOrd="0" presId="urn:microsoft.com/office/officeart/2018/2/layout/IconCircleList"/>
    <dgm:cxn modelId="{BF8222A1-0CDE-4DEA-935D-B80C918FA9E1}" type="presParOf" srcId="{DAC6DDA4-E35A-45A9-9007-F4C861F89312}" destId="{9F00A21E-7F5B-41C6-BB33-9579171D23A9}" srcOrd="0" destOrd="0" presId="urn:microsoft.com/office/officeart/2018/2/layout/IconCircleList"/>
    <dgm:cxn modelId="{0A835ED5-6A1D-4DEE-9BF1-71D80C055CF1}" type="presParOf" srcId="{DAC6DDA4-E35A-45A9-9007-F4C861F89312}" destId="{4F496EA6-15F7-45C3-BE42-77108C8C37A6}" srcOrd="1" destOrd="0" presId="urn:microsoft.com/office/officeart/2018/2/layout/IconCircleList"/>
    <dgm:cxn modelId="{FA67A50A-4175-48D9-9F48-3FF36B5A36FB}" type="presParOf" srcId="{DAC6DDA4-E35A-45A9-9007-F4C861F89312}" destId="{E76FA37F-FFB5-4181-95DA-C4419EFF07AD}" srcOrd="2" destOrd="0" presId="urn:microsoft.com/office/officeart/2018/2/layout/IconCircleList"/>
    <dgm:cxn modelId="{4F8B10E9-5BAC-42D5-AFFC-87CB8F40AEE5}" type="presParOf" srcId="{DAC6DDA4-E35A-45A9-9007-F4C861F89312}" destId="{251C30B5-4C09-42DC-88BD-96C62F454DE5}"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FC555A-306C-4C5A-ABDA-2C7B23CBEEE1}" type="doc">
      <dgm:prSet loTypeId="urn:microsoft.com/office/officeart/2005/8/layout/arrow2" loCatId="process" qsTypeId="urn:microsoft.com/office/officeart/2005/8/quickstyle/3d4" qsCatId="3D" csTypeId="urn:microsoft.com/office/officeart/2005/8/colors/colorful4" csCatId="colorful" phldr="1"/>
      <dgm:spPr/>
      <dgm:t>
        <a:bodyPr/>
        <a:lstStyle/>
        <a:p>
          <a:endParaRPr lang="en-GB"/>
        </a:p>
      </dgm:t>
    </dgm:pt>
    <dgm:pt modelId="{127C3E52-01CB-40AD-8649-6B2E042CD076}">
      <dgm:prSet custT="1"/>
      <dgm:spPr/>
      <dgm:t>
        <a:bodyPr/>
        <a:lstStyle/>
        <a:p>
          <a:r>
            <a:rPr lang="en-GB" sz="2400" b="1" i="0" dirty="0">
              <a:latin typeface="+mj-lt"/>
            </a:rPr>
            <a:t>Auditing Big Data Practices</a:t>
          </a:r>
          <a:endParaRPr lang="en-GB" sz="2400" dirty="0">
            <a:latin typeface="+mj-lt"/>
          </a:endParaRPr>
        </a:p>
      </dgm:t>
    </dgm:pt>
    <dgm:pt modelId="{FBA87A9C-4A3B-47A9-84AE-797B9EE86C2B}" type="parTrans" cxnId="{2EE987B6-A4AA-469C-B904-D683E0836D96}">
      <dgm:prSet/>
      <dgm:spPr/>
      <dgm:t>
        <a:bodyPr/>
        <a:lstStyle/>
        <a:p>
          <a:endParaRPr lang="en-GB"/>
        </a:p>
      </dgm:t>
    </dgm:pt>
    <dgm:pt modelId="{4E7CBB50-BB87-40B5-A68A-112459F2B54F}" type="sibTrans" cxnId="{2EE987B6-A4AA-469C-B904-D683E0836D96}">
      <dgm:prSet/>
      <dgm:spPr/>
      <dgm:t>
        <a:bodyPr/>
        <a:lstStyle/>
        <a:p>
          <a:endParaRPr lang="en-GB" sz="2400">
            <a:latin typeface="+mj-lt"/>
          </a:endParaRPr>
        </a:p>
      </dgm:t>
    </dgm:pt>
    <dgm:pt modelId="{19EB224A-CCCB-4AA3-9D9E-C35686DA4D17}">
      <dgm:prSet custT="1"/>
      <dgm:spPr/>
      <dgm:t>
        <a:bodyPr/>
        <a:lstStyle/>
        <a:p>
          <a:r>
            <a:rPr lang="en-GB" sz="2400" b="1" i="0">
              <a:latin typeface="+mj-lt"/>
            </a:rPr>
            <a:t>Recommendations for a Successful IPO</a:t>
          </a:r>
          <a:endParaRPr lang="en-GB" sz="2400">
            <a:latin typeface="+mj-lt"/>
          </a:endParaRPr>
        </a:p>
      </dgm:t>
    </dgm:pt>
    <dgm:pt modelId="{CCC0AB3C-49E0-4353-9A11-79E7FFF34A8C}" type="parTrans" cxnId="{CF435AA9-7552-4477-9032-D44D05DC9146}">
      <dgm:prSet/>
      <dgm:spPr/>
      <dgm:t>
        <a:bodyPr/>
        <a:lstStyle/>
        <a:p>
          <a:endParaRPr lang="en-GB"/>
        </a:p>
      </dgm:t>
    </dgm:pt>
    <dgm:pt modelId="{01E1B792-A2DA-450D-ACF2-D25EDBC45F03}" type="sibTrans" cxnId="{CF435AA9-7552-4477-9032-D44D05DC9146}">
      <dgm:prSet/>
      <dgm:spPr/>
      <dgm:t>
        <a:bodyPr/>
        <a:lstStyle/>
        <a:p>
          <a:endParaRPr lang="en-GB" sz="2400">
            <a:latin typeface="+mj-lt"/>
          </a:endParaRPr>
        </a:p>
      </dgm:t>
    </dgm:pt>
    <dgm:pt modelId="{3F5D00D7-5714-48E3-9F7B-585F34CE0A09}">
      <dgm:prSet custT="1"/>
      <dgm:spPr/>
      <dgm:t>
        <a:bodyPr/>
        <a:lstStyle/>
        <a:p>
          <a:r>
            <a:rPr lang="en-GB" sz="2400" b="1" i="0" dirty="0">
              <a:latin typeface="+mj-lt"/>
            </a:rPr>
            <a:t>Analysis of Content Categories</a:t>
          </a:r>
          <a:endParaRPr lang="en-GB" sz="2400" dirty="0">
            <a:latin typeface="+mj-lt"/>
          </a:endParaRPr>
        </a:p>
      </dgm:t>
    </dgm:pt>
    <dgm:pt modelId="{F12406BC-9E63-442C-9E4C-CAA42BDA4714}" type="parTrans" cxnId="{DC034448-1244-4C90-A403-21179141FEF2}">
      <dgm:prSet/>
      <dgm:spPr/>
      <dgm:t>
        <a:bodyPr/>
        <a:lstStyle/>
        <a:p>
          <a:endParaRPr lang="en-GB"/>
        </a:p>
      </dgm:t>
    </dgm:pt>
    <dgm:pt modelId="{DD032F91-88CC-45C4-86F1-A7C961D3E2CF}" type="sibTrans" cxnId="{DC034448-1244-4C90-A403-21179141FEF2}">
      <dgm:prSet/>
      <dgm:spPr/>
      <dgm:t>
        <a:bodyPr/>
        <a:lstStyle/>
        <a:p>
          <a:endParaRPr lang="en-GB"/>
        </a:p>
      </dgm:t>
    </dgm:pt>
    <dgm:pt modelId="{D0BDC0E3-86BB-4FA2-A80B-534809C09869}">
      <dgm:prSet custT="1"/>
      <dgm:spPr/>
      <dgm:t>
        <a:bodyPr/>
        <a:lstStyle/>
        <a:p>
          <a:r>
            <a:rPr lang="en-GB" sz="2000" dirty="0">
              <a:latin typeface="+mj-lt"/>
            </a:rPr>
            <a:t>Audit of the data infrastructure</a:t>
          </a:r>
        </a:p>
      </dgm:t>
    </dgm:pt>
    <dgm:pt modelId="{E964B9DD-79CD-4F3B-8488-30B3017C7FAA}" type="parTrans" cxnId="{6E81772F-16EF-4749-80B4-CA6FAE1C7AE4}">
      <dgm:prSet/>
      <dgm:spPr/>
      <dgm:t>
        <a:bodyPr/>
        <a:lstStyle/>
        <a:p>
          <a:endParaRPr lang="en-GB"/>
        </a:p>
      </dgm:t>
    </dgm:pt>
    <dgm:pt modelId="{ED06AB11-5AE9-4EA5-8C37-43A034238022}" type="sibTrans" cxnId="{6E81772F-16EF-4749-80B4-CA6FAE1C7AE4}">
      <dgm:prSet/>
      <dgm:spPr/>
      <dgm:t>
        <a:bodyPr/>
        <a:lstStyle/>
        <a:p>
          <a:endParaRPr lang="en-GB"/>
        </a:p>
      </dgm:t>
    </dgm:pt>
    <dgm:pt modelId="{80AFBB5F-05DD-48F2-B5DC-135EFAF822BD}">
      <dgm:prSet custT="1"/>
      <dgm:spPr/>
      <dgm:t>
        <a:bodyPr/>
        <a:lstStyle/>
        <a:p>
          <a:endParaRPr lang="en-GB" sz="2000" dirty="0">
            <a:latin typeface="+mj-lt"/>
          </a:endParaRPr>
        </a:p>
      </dgm:t>
    </dgm:pt>
    <dgm:pt modelId="{583219D1-96F5-4F37-8EE3-FDB122826A1D}" type="parTrans" cxnId="{2E08FE9A-B1DD-41E5-AC15-83D1DC6F2A32}">
      <dgm:prSet/>
      <dgm:spPr/>
      <dgm:t>
        <a:bodyPr/>
        <a:lstStyle/>
        <a:p>
          <a:endParaRPr lang="en-GB"/>
        </a:p>
      </dgm:t>
    </dgm:pt>
    <dgm:pt modelId="{5AD5EEDA-39B3-49B2-A98E-F53368463316}" type="sibTrans" cxnId="{2E08FE9A-B1DD-41E5-AC15-83D1DC6F2A32}">
      <dgm:prSet/>
      <dgm:spPr/>
      <dgm:t>
        <a:bodyPr/>
        <a:lstStyle/>
        <a:p>
          <a:endParaRPr lang="en-GB"/>
        </a:p>
      </dgm:t>
    </dgm:pt>
    <dgm:pt modelId="{B6BBABB9-DA0E-4860-851C-E08493C66400}">
      <dgm:prSet custT="1"/>
      <dgm:spPr/>
      <dgm:t>
        <a:bodyPr/>
        <a:lstStyle/>
        <a:p>
          <a:r>
            <a:rPr lang="en-GB" sz="2000" dirty="0">
              <a:latin typeface="+mj-lt"/>
            </a:rPr>
            <a:t>Analyse the data collection and storage practises</a:t>
          </a:r>
        </a:p>
      </dgm:t>
    </dgm:pt>
    <dgm:pt modelId="{4D6C6F38-4A99-4F8A-ADFE-26C241ED6FA0}" type="parTrans" cxnId="{865A2B31-DCAE-4F7E-9659-C0E9D3F7FD4E}">
      <dgm:prSet/>
      <dgm:spPr/>
      <dgm:t>
        <a:bodyPr/>
        <a:lstStyle/>
        <a:p>
          <a:endParaRPr lang="en-GB"/>
        </a:p>
      </dgm:t>
    </dgm:pt>
    <dgm:pt modelId="{57C86C55-6657-477C-8D0C-3FDB8A2B4DC8}" type="sibTrans" cxnId="{865A2B31-DCAE-4F7E-9659-C0E9D3F7FD4E}">
      <dgm:prSet/>
      <dgm:spPr/>
      <dgm:t>
        <a:bodyPr/>
        <a:lstStyle/>
        <a:p>
          <a:endParaRPr lang="en-GB"/>
        </a:p>
      </dgm:t>
    </dgm:pt>
    <dgm:pt modelId="{E8546F0C-E74E-49A3-BDFA-8E5968BB8A6A}">
      <dgm:prSet custT="1"/>
      <dgm:spPr/>
      <dgm:t>
        <a:bodyPr/>
        <a:lstStyle/>
        <a:p>
          <a:r>
            <a:rPr lang="en-GB" sz="2000" dirty="0">
              <a:latin typeface="+mj-lt"/>
            </a:rPr>
            <a:t>Audit the data analysis process </a:t>
          </a:r>
        </a:p>
      </dgm:t>
    </dgm:pt>
    <dgm:pt modelId="{D2466546-FDDB-4DD8-A35D-293750BCA874}" type="parTrans" cxnId="{B13A8775-1C64-44DE-823A-06CEE36EA5DC}">
      <dgm:prSet/>
      <dgm:spPr/>
      <dgm:t>
        <a:bodyPr/>
        <a:lstStyle/>
        <a:p>
          <a:endParaRPr lang="en-GB"/>
        </a:p>
      </dgm:t>
    </dgm:pt>
    <dgm:pt modelId="{10307005-7E53-459E-9180-3A8DA83545F9}" type="sibTrans" cxnId="{B13A8775-1C64-44DE-823A-06CEE36EA5DC}">
      <dgm:prSet/>
      <dgm:spPr/>
      <dgm:t>
        <a:bodyPr/>
        <a:lstStyle/>
        <a:p>
          <a:endParaRPr lang="en-GB"/>
        </a:p>
      </dgm:t>
    </dgm:pt>
    <dgm:pt modelId="{F6B44643-F9E4-4D8E-9117-8C6CEA1ACF74}">
      <dgm:prSet custT="1"/>
      <dgm:spPr/>
      <dgm:t>
        <a:bodyPr/>
        <a:lstStyle/>
        <a:p>
          <a:r>
            <a:rPr lang="en-GB" sz="2000" kern="1200" dirty="0">
              <a:latin typeface="+mj-lt"/>
              <a:ea typeface="+mn-ea"/>
              <a:cs typeface="+mn-cs"/>
            </a:rPr>
            <a:t>Leverage insights from previous IPOs</a:t>
          </a:r>
        </a:p>
      </dgm:t>
    </dgm:pt>
    <dgm:pt modelId="{2816E4A8-5578-4FBE-B124-860C7A93F436}" type="parTrans" cxnId="{E4231C65-6C8E-4F73-B42E-769F804BA31F}">
      <dgm:prSet/>
      <dgm:spPr/>
      <dgm:t>
        <a:bodyPr/>
        <a:lstStyle/>
        <a:p>
          <a:endParaRPr lang="en-GB"/>
        </a:p>
      </dgm:t>
    </dgm:pt>
    <dgm:pt modelId="{9CECADCA-3A1C-46D2-8FA4-2AFC09E99988}" type="sibTrans" cxnId="{E4231C65-6C8E-4F73-B42E-769F804BA31F}">
      <dgm:prSet/>
      <dgm:spPr/>
      <dgm:t>
        <a:bodyPr/>
        <a:lstStyle/>
        <a:p>
          <a:endParaRPr lang="en-GB"/>
        </a:p>
      </dgm:t>
    </dgm:pt>
    <dgm:pt modelId="{0951B17B-97CE-4410-B391-6E34FE9C1B2A}">
      <dgm:prSet/>
      <dgm:spPr/>
      <dgm:t>
        <a:bodyPr/>
        <a:lstStyle/>
        <a:p>
          <a:endParaRPr lang="en-GB" sz="2900" kern="1200" dirty="0">
            <a:latin typeface="+mj-lt"/>
          </a:endParaRPr>
        </a:p>
      </dgm:t>
    </dgm:pt>
    <dgm:pt modelId="{C3E996E9-B35A-4BBC-A6DF-E7B1D4DD95F1}" type="parTrans" cxnId="{6A4513D2-5116-4DD8-A842-1F0B89C8C061}">
      <dgm:prSet/>
      <dgm:spPr/>
      <dgm:t>
        <a:bodyPr/>
        <a:lstStyle/>
        <a:p>
          <a:endParaRPr lang="en-GB"/>
        </a:p>
      </dgm:t>
    </dgm:pt>
    <dgm:pt modelId="{E5C9EA2A-DD7E-4DDC-97F2-DE7877B5A70F}" type="sibTrans" cxnId="{6A4513D2-5116-4DD8-A842-1F0B89C8C061}">
      <dgm:prSet/>
      <dgm:spPr/>
      <dgm:t>
        <a:bodyPr/>
        <a:lstStyle/>
        <a:p>
          <a:endParaRPr lang="en-GB"/>
        </a:p>
      </dgm:t>
    </dgm:pt>
    <dgm:pt modelId="{2A88EE90-1AD1-410D-A78E-85E0E6903A47}">
      <dgm:prSet custT="1"/>
      <dgm:spPr/>
      <dgm:t>
        <a:bodyPr/>
        <a:lstStyle/>
        <a:p>
          <a:r>
            <a:rPr lang="en-GB" sz="2000" kern="1200">
              <a:latin typeface="+mj-lt"/>
              <a:ea typeface="+mn-ea"/>
              <a:cs typeface="+mn-cs"/>
            </a:rPr>
            <a:t>Provide strategic guidance</a:t>
          </a:r>
          <a:endParaRPr lang="en-GB" sz="2000" kern="1200" dirty="0">
            <a:latin typeface="+mj-lt"/>
            <a:ea typeface="+mn-ea"/>
            <a:cs typeface="+mn-cs"/>
          </a:endParaRPr>
        </a:p>
      </dgm:t>
    </dgm:pt>
    <dgm:pt modelId="{0A6F1223-2FC3-49F5-91AA-C98A64818CE9}" type="parTrans" cxnId="{AACB342D-A0FC-4C54-9D2A-B4142415010C}">
      <dgm:prSet/>
      <dgm:spPr/>
      <dgm:t>
        <a:bodyPr/>
        <a:lstStyle/>
        <a:p>
          <a:endParaRPr lang="en-GB"/>
        </a:p>
      </dgm:t>
    </dgm:pt>
    <dgm:pt modelId="{55E1BF2E-9E34-48F9-9BA8-F442109E4DF0}" type="sibTrans" cxnId="{AACB342D-A0FC-4C54-9D2A-B4142415010C}">
      <dgm:prSet/>
      <dgm:spPr/>
      <dgm:t>
        <a:bodyPr/>
        <a:lstStyle/>
        <a:p>
          <a:endParaRPr lang="en-GB"/>
        </a:p>
      </dgm:t>
    </dgm:pt>
    <dgm:pt modelId="{48BBD6CC-6D85-4D95-9EC8-07CDBF2C200E}">
      <dgm:prSet custT="1"/>
      <dgm:spPr/>
      <dgm:t>
        <a:bodyPr/>
        <a:lstStyle/>
        <a:p>
          <a:r>
            <a:rPr lang="en-GB" sz="2000" kern="1200">
              <a:latin typeface="+mj-lt"/>
              <a:ea typeface="+mn-ea"/>
              <a:cs typeface="+mn-cs"/>
            </a:rPr>
            <a:t>Create the path of becoming a publicly traded company</a:t>
          </a:r>
          <a:endParaRPr lang="en-GB" sz="2000" kern="1200" dirty="0">
            <a:latin typeface="+mj-lt"/>
            <a:ea typeface="+mn-ea"/>
            <a:cs typeface="+mn-cs"/>
          </a:endParaRPr>
        </a:p>
      </dgm:t>
    </dgm:pt>
    <dgm:pt modelId="{5F165942-2AD9-46B9-8FB6-E75BE68604CE}" type="parTrans" cxnId="{3DDF1E47-0D76-4F9B-93C5-74E34055EE60}">
      <dgm:prSet/>
      <dgm:spPr/>
      <dgm:t>
        <a:bodyPr/>
        <a:lstStyle/>
        <a:p>
          <a:endParaRPr lang="en-GB"/>
        </a:p>
      </dgm:t>
    </dgm:pt>
    <dgm:pt modelId="{3379D8AC-C13B-431C-BD5F-59ECC1792511}" type="sibTrans" cxnId="{3DDF1E47-0D76-4F9B-93C5-74E34055EE60}">
      <dgm:prSet/>
      <dgm:spPr/>
      <dgm:t>
        <a:bodyPr/>
        <a:lstStyle/>
        <a:p>
          <a:endParaRPr lang="en-GB"/>
        </a:p>
      </dgm:t>
    </dgm:pt>
    <dgm:pt modelId="{9AF7C09B-C119-4A56-9ED7-EBE21F42D0BA}">
      <dgm:prSet/>
      <dgm:spPr/>
      <dgm:t>
        <a:bodyPr/>
        <a:lstStyle/>
        <a:p>
          <a:endParaRPr lang="en-GB" sz="3200" kern="1200">
            <a:latin typeface="+mj-lt"/>
          </a:endParaRPr>
        </a:p>
      </dgm:t>
    </dgm:pt>
    <dgm:pt modelId="{4F261C67-782B-47CA-BA8C-7C6F3757F0E7}" type="parTrans" cxnId="{AF4495D3-1BC4-45D2-98F4-D369AC2A0E6A}">
      <dgm:prSet/>
      <dgm:spPr/>
      <dgm:t>
        <a:bodyPr/>
        <a:lstStyle/>
        <a:p>
          <a:endParaRPr lang="en-GB"/>
        </a:p>
      </dgm:t>
    </dgm:pt>
    <dgm:pt modelId="{171F8D08-EA93-4674-BA89-7F39DBBBF5C0}" type="sibTrans" cxnId="{AF4495D3-1BC4-45D2-98F4-D369AC2A0E6A}">
      <dgm:prSet/>
      <dgm:spPr/>
      <dgm:t>
        <a:bodyPr/>
        <a:lstStyle/>
        <a:p>
          <a:endParaRPr lang="en-GB"/>
        </a:p>
      </dgm:t>
    </dgm:pt>
    <dgm:pt modelId="{F5CF33BF-134E-4B3F-88AB-1D4E1738F25B}">
      <dgm:prSet custT="1"/>
      <dgm:spPr/>
      <dgm:t>
        <a:bodyPr/>
        <a:lstStyle/>
        <a:p>
          <a:r>
            <a:rPr lang="en-GB" sz="2000" kern="1200">
              <a:latin typeface="+mj-lt"/>
              <a:ea typeface="+mn-ea"/>
              <a:cs typeface="+mn-cs"/>
            </a:rPr>
            <a:t>Identify the content strategy</a:t>
          </a:r>
          <a:endParaRPr lang="en-GB" sz="2000" kern="1200" dirty="0">
            <a:latin typeface="+mj-lt"/>
            <a:ea typeface="+mn-ea"/>
            <a:cs typeface="+mn-cs"/>
          </a:endParaRPr>
        </a:p>
      </dgm:t>
    </dgm:pt>
    <dgm:pt modelId="{0B1D3CC9-B1CA-4D45-A1C9-72CF7B27C63F}" type="parTrans" cxnId="{11A0867A-68A4-4D43-A95D-77FDC737AA71}">
      <dgm:prSet/>
      <dgm:spPr/>
      <dgm:t>
        <a:bodyPr/>
        <a:lstStyle/>
        <a:p>
          <a:endParaRPr lang="en-GB"/>
        </a:p>
      </dgm:t>
    </dgm:pt>
    <dgm:pt modelId="{54674B06-4556-405F-9102-18331D49EB20}" type="sibTrans" cxnId="{11A0867A-68A4-4D43-A95D-77FDC737AA71}">
      <dgm:prSet/>
      <dgm:spPr/>
      <dgm:t>
        <a:bodyPr/>
        <a:lstStyle/>
        <a:p>
          <a:endParaRPr lang="en-GB"/>
        </a:p>
      </dgm:t>
    </dgm:pt>
    <dgm:pt modelId="{D673EE17-7051-49D7-AFD1-EA13D0C7F6E8}">
      <dgm:prSet custT="1"/>
      <dgm:spPr/>
      <dgm:t>
        <a:bodyPr/>
        <a:lstStyle/>
        <a:p>
          <a:r>
            <a:rPr lang="en-GB" sz="2000" kern="1200">
              <a:latin typeface="+mj-lt"/>
              <a:ea typeface="+mn-ea"/>
              <a:cs typeface="+mn-cs"/>
            </a:rPr>
            <a:t>Drive highest user engagement</a:t>
          </a:r>
          <a:endParaRPr lang="en-GB" sz="2000" kern="1200" dirty="0">
            <a:latin typeface="+mj-lt"/>
            <a:ea typeface="+mn-ea"/>
            <a:cs typeface="+mn-cs"/>
          </a:endParaRPr>
        </a:p>
      </dgm:t>
    </dgm:pt>
    <dgm:pt modelId="{AEF6CE02-79D7-4A02-B59D-DCC248957A66}" type="parTrans" cxnId="{2A73B96B-7959-447C-9CB0-5AD24FBB0F7C}">
      <dgm:prSet/>
      <dgm:spPr/>
      <dgm:t>
        <a:bodyPr/>
        <a:lstStyle/>
        <a:p>
          <a:endParaRPr lang="en-GB"/>
        </a:p>
      </dgm:t>
    </dgm:pt>
    <dgm:pt modelId="{FB60BC07-8322-4675-A0EF-414EDC71AC00}" type="sibTrans" cxnId="{2A73B96B-7959-447C-9CB0-5AD24FBB0F7C}">
      <dgm:prSet/>
      <dgm:spPr/>
      <dgm:t>
        <a:bodyPr/>
        <a:lstStyle/>
        <a:p>
          <a:endParaRPr lang="en-GB"/>
        </a:p>
      </dgm:t>
    </dgm:pt>
    <dgm:pt modelId="{99F56FAC-00B7-4DB8-9201-DFD50559379E}" type="pres">
      <dgm:prSet presAssocID="{18FC555A-306C-4C5A-ABDA-2C7B23CBEEE1}" presName="arrowDiagram" presStyleCnt="0">
        <dgm:presLayoutVars>
          <dgm:chMax val="5"/>
          <dgm:dir/>
          <dgm:resizeHandles val="exact"/>
        </dgm:presLayoutVars>
      </dgm:prSet>
      <dgm:spPr/>
    </dgm:pt>
    <dgm:pt modelId="{E6316E06-C285-4636-9EC5-6C2A1EDCC4DC}" type="pres">
      <dgm:prSet presAssocID="{18FC555A-306C-4C5A-ABDA-2C7B23CBEEE1}" presName="arrow" presStyleLbl="bgShp" presStyleIdx="0" presStyleCnt="1"/>
      <dgm:spPr/>
    </dgm:pt>
    <dgm:pt modelId="{27F94710-BA8A-4912-ADFD-1CAC4944B8D9}" type="pres">
      <dgm:prSet presAssocID="{18FC555A-306C-4C5A-ABDA-2C7B23CBEEE1}" presName="arrowDiagram3" presStyleCnt="0"/>
      <dgm:spPr/>
    </dgm:pt>
    <dgm:pt modelId="{7C5EA266-1085-45F1-A58B-4C6D709412C9}" type="pres">
      <dgm:prSet presAssocID="{127C3E52-01CB-40AD-8649-6B2E042CD076}" presName="bullet3a" presStyleLbl="node1" presStyleIdx="0" presStyleCnt="3"/>
      <dgm:spPr/>
    </dgm:pt>
    <dgm:pt modelId="{B24F57B3-318E-463A-80B5-81D90D9EAAD5}" type="pres">
      <dgm:prSet presAssocID="{127C3E52-01CB-40AD-8649-6B2E042CD076}" presName="textBox3a" presStyleLbl="revTx" presStyleIdx="0" presStyleCnt="3" custScaleX="102162">
        <dgm:presLayoutVars>
          <dgm:bulletEnabled val="1"/>
        </dgm:presLayoutVars>
      </dgm:prSet>
      <dgm:spPr/>
    </dgm:pt>
    <dgm:pt modelId="{2DAC77DE-1736-4041-B855-2C3FCE3745FF}" type="pres">
      <dgm:prSet presAssocID="{19EB224A-CCCB-4AA3-9D9E-C35686DA4D17}" presName="bullet3b" presStyleLbl="node1" presStyleIdx="1" presStyleCnt="3"/>
      <dgm:spPr/>
    </dgm:pt>
    <dgm:pt modelId="{282DD037-4420-4405-9525-2D8AA87C19DB}" type="pres">
      <dgm:prSet presAssocID="{19EB224A-CCCB-4AA3-9D9E-C35686DA4D17}" presName="textBox3b" presStyleLbl="revTx" presStyleIdx="1" presStyleCnt="3">
        <dgm:presLayoutVars>
          <dgm:bulletEnabled val="1"/>
        </dgm:presLayoutVars>
      </dgm:prSet>
      <dgm:spPr/>
    </dgm:pt>
    <dgm:pt modelId="{A8514D95-0BBB-44AF-9DE1-0799BBCFA1AE}" type="pres">
      <dgm:prSet presAssocID="{3F5D00D7-5714-48E3-9F7B-585F34CE0A09}" presName="bullet3c" presStyleLbl="node1" presStyleIdx="2" presStyleCnt="3"/>
      <dgm:spPr/>
    </dgm:pt>
    <dgm:pt modelId="{9F433508-A842-4189-8DA9-DF6D5FE51E7F}" type="pres">
      <dgm:prSet presAssocID="{3F5D00D7-5714-48E3-9F7B-585F34CE0A09}" presName="textBox3c" presStyleLbl="revTx" presStyleIdx="2" presStyleCnt="3">
        <dgm:presLayoutVars>
          <dgm:bulletEnabled val="1"/>
        </dgm:presLayoutVars>
      </dgm:prSet>
      <dgm:spPr/>
    </dgm:pt>
  </dgm:ptLst>
  <dgm:cxnLst>
    <dgm:cxn modelId="{C375591A-61DF-47CD-B495-9629BD0D91D0}" type="presOf" srcId="{F6B44643-F9E4-4D8E-9117-8C6CEA1ACF74}" destId="{282DD037-4420-4405-9525-2D8AA87C19DB}" srcOrd="0" destOrd="1" presId="urn:microsoft.com/office/officeart/2005/8/layout/arrow2"/>
    <dgm:cxn modelId="{4A95C520-88C3-47C3-9205-408A54052B89}" type="presOf" srcId="{48BBD6CC-6D85-4D95-9EC8-07CDBF2C200E}" destId="{282DD037-4420-4405-9525-2D8AA87C19DB}" srcOrd="0" destOrd="3" presId="urn:microsoft.com/office/officeart/2005/8/layout/arrow2"/>
    <dgm:cxn modelId="{AACB342D-A0FC-4C54-9D2A-B4142415010C}" srcId="{19EB224A-CCCB-4AA3-9D9E-C35686DA4D17}" destId="{2A88EE90-1AD1-410D-A78E-85E0E6903A47}" srcOrd="1" destOrd="0" parTransId="{0A6F1223-2FC3-49F5-91AA-C98A64818CE9}" sibTransId="{55E1BF2E-9E34-48F9-9BA8-F442109E4DF0}"/>
    <dgm:cxn modelId="{6E81772F-16EF-4749-80B4-CA6FAE1C7AE4}" srcId="{127C3E52-01CB-40AD-8649-6B2E042CD076}" destId="{D0BDC0E3-86BB-4FA2-A80B-534809C09869}" srcOrd="0" destOrd="0" parTransId="{E964B9DD-79CD-4F3B-8488-30B3017C7FAA}" sibTransId="{ED06AB11-5AE9-4EA5-8C37-43A034238022}"/>
    <dgm:cxn modelId="{865A2B31-DCAE-4F7E-9659-C0E9D3F7FD4E}" srcId="{127C3E52-01CB-40AD-8649-6B2E042CD076}" destId="{B6BBABB9-DA0E-4860-851C-E08493C66400}" srcOrd="1" destOrd="0" parTransId="{4D6C6F38-4A99-4F8A-ADFE-26C241ED6FA0}" sibTransId="{57C86C55-6657-477C-8D0C-3FDB8A2B4DC8}"/>
    <dgm:cxn modelId="{8BA82B3A-B0C2-4371-A831-314990CA75F6}" type="presOf" srcId="{F5CF33BF-134E-4B3F-88AB-1D4E1738F25B}" destId="{9F433508-A842-4189-8DA9-DF6D5FE51E7F}" srcOrd="0" destOrd="2" presId="urn:microsoft.com/office/officeart/2005/8/layout/arrow2"/>
    <dgm:cxn modelId="{42687661-01C9-4A3D-843D-73F203B2F7A3}" type="presOf" srcId="{D0BDC0E3-86BB-4FA2-A80B-534809C09869}" destId="{B24F57B3-318E-463A-80B5-81D90D9EAAD5}" srcOrd="0" destOrd="1" presId="urn:microsoft.com/office/officeart/2005/8/layout/arrow2"/>
    <dgm:cxn modelId="{E4231C65-6C8E-4F73-B42E-769F804BA31F}" srcId="{19EB224A-CCCB-4AA3-9D9E-C35686DA4D17}" destId="{F6B44643-F9E4-4D8E-9117-8C6CEA1ACF74}" srcOrd="0" destOrd="0" parTransId="{2816E4A8-5578-4FBE-B124-860C7A93F436}" sibTransId="{9CECADCA-3A1C-46D2-8FA4-2AFC09E99988}"/>
    <dgm:cxn modelId="{3DDF1E47-0D76-4F9B-93C5-74E34055EE60}" srcId="{19EB224A-CCCB-4AA3-9D9E-C35686DA4D17}" destId="{48BBD6CC-6D85-4D95-9EC8-07CDBF2C200E}" srcOrd="2" destOrd="0" parTransId="{5F165942-2AD9-46B9-8FB6-E75BE68604CE}" sibTransId="{3379D8AC-C13B-431C-BD5F-59ECC1792511}"/>
    <dgm:cxn modelId="{DC034448-1244-4C90-A403-21179141FEF2}" srcId="{18FC555A-306C-4C5A-ABDA-2C7B23CBEEE1}" destId="{3F5D00D7-5714-48E3-9F7B-585F34CE0A09}" srcOrd="2" destOrd="0" parTransId="{F12406BC-9E63-442C-9E4C-CAA42BDA4714}" sibTransId="{DD032F91-88CC-45C4-86F1-A7C961D3E2CF}"/>
    <dgm:cxn modelId="{2A73B96B-7959-447C-9CB0-5AD24FBB0F7C}" srcId="{3F5D00D7-5714-48E3-9F7B-585F34CE0A09}" destId="{D673EE17-7051-49D7-AFD1-EA13D0C7F6E8}" srcOrd="2" destOrd="0" parTransId="{AEF6CE02-79D7-4A02-B59D-DCC248957A66}" sibTransId="{FB60BC07-8322-4675-A0EF-414EDC71AC00}"/>
    <dgm:cxn modelId="{D1D5F26B-4323-4055-AA79-0508440D99B5}" type="presOf" srcId="{18FC555A-306C-4C5A-ABDA-2C7B23CBEEE1}" destId="{99F56FAC-00B7-4DB8-9201-DFD50559379E}" srcOrd="0" destOrd="0" presId="urn:microsoft.com/office/officeart/2005/8/layout/arrow2"/>
    <dgm:cxn modelId="{B13A8775-1C64-44DE-823A-06CEE36EA5DC}" srcId="{127C3E52-01CB-40AD-8649-6B2E042CD076}" destId="{E8546F0C-E74E-49A3-BDFA-8E5968BB8A6A}" srcOrd="2" destOrd="0" parTransId="{D2466546-FDDB-4DD8-A35D-293750BCA874}" sibTransId="{10307005-7E53-459E-9180-3A8DA83545F9}"/>
    <dgm:cxn modelId="{11A0867A-68A4-4D43-A95D-77FDC737AA71}" srcId="{3F5D00D7-5714-48E3-9F7B-585F34CE0A09}" destId="{F5CF33BF-134E-4B3F-88AB-1D4E1738F25B}" srcOrd="1" destOrd="0" parTransId="{0B1D3CC9-B1CA-4D45-A1C9-72CF7B27C63F}" sibTransId="{54674B06-4556-405F-9102-18331D49EB20}"/>
    <dgm:cxn modelId="{19766B7D-6C99-4656-8511-8263981B021F}" type="presOf" srcId="{0951B17B-97CE-4410-B391-6E34FE9C1B2A}" destId="{282DD037-4420-4405-9525-2D8AA87C19DB}" srcOrd="0" destOrd="4" presId="urn:microsoft.com/office/officeart/2005/8/layout/arrow2"/>
    <dgm:cxn modelId="{2E08FE9A-B1DD-41E5-AC15-83D1DC6F2A32}" srcId="{127C3E52-01CB-40AD-8649-6B2E042CD076}" destId="{80AFBB5F-05DD-48F2-B5DC-135EFAF822BD}" srcOrd="3" destOrd="0" parTransId="{583219D1-96F5-4F37-8EE3-FDB122826A1D}" sibTransId="{5AD5EEDA-39B3-49B2-A98E-F53368463316}"/>
    <dgm:cxn modelId="{CF435AA9-7552-4477-9032-D44D05DC9146}" srcId="{18FC555A-306C-4C5A-ABDA-2C7B23CBEEE1}" destId="{19EB224A-CCCB-4AA3-9D9E-C35686DA4D17}" srcOrd="1" destOrd="0" parTransId="{CCC0AB3C-49E0-4353-9A11-79E7FFF34A8C}" sibTransId="{01E1B792-A2DA-450D-ACF2-D25EDBC45F03}"/>
    <dgm:cxn modelId="{015CC8AF-EDB6-4F72-BFCC-E9AE2D55F40E}" type="presOf" srcId="{D673EE17-7051-49D7-AFD1-EA13D0C7F6E8}" destId="{9F433508-A842-4189-8DA9-DF6D5FE51E7F}" srcOrd="0" destOrd="3" presId="urn:microsoft.com/office/officeart/2005/8/layout/arrow2"/>
    <dgm:cxn modelId="{2EE987B6-A4AA-469C-B904-D683E0836D96}" srcId="{18FC555A-306C-4C5A-ABDA-2C7B23CBEEE1}" destId="{127C3E52-01CB-40AD-8649-6B2E042CD076}" srcOrd="0" destOrd="0" parTransId="{FBA87A9C-4A3B-47A9-84AE-797B9EE86C2B}" sibTransId="{4E7CBB50-BB87-40B5-A68A-112459F2B54F}"/>
    <dgm:cxn modelId="{D7CCE7B8-2A1E-45DF-891F-110D92E63E94}" type="presOf" srcId="{2A88EE90-1AD1-410D-A78E-85E0E6903A47}" destId="{282DD037-4420-4405-9525-2D8AA87C19DB}" srcOrd="0" destOrd="2" presId="urn:microsoft.com/office/officeart/2005/8/layout/arrow2"/>
    <dgm:cxn modelId="{A72B46BD-27DE-4AFD-990D-F0151BADA85F}" type="presOf" srcId="{E8546F0C-E74E-49A3-BDFA-8E5968BB8A6A}" destId="{B24F57B3-318E-463A-80B5-81D90D9EAAD5}" srcOrd="0" destOrd="3" presId="urn:microsoft.com/office/officeart/2005/8/layout/arrow2"/>
    <dgm:cxn modelId="{199D0DC5-3C6F-40C0-A506-F596C94456B7}" type="presOf" srcId="{80AFBB5F-05DD-48F2-B5DC-135EFAF822BD}" destId="{B24F57B3-318E-463A-80B5-81D90D9EAAD5}" srcOrd="0" destOrd="4" presId="urn:microsoft.com/office/officeart/2005/8/layout/arrow2"/>
    <dgm:cxn modelId="{70C7F5CA-9106-4ECD-AEA2-FA04B29697B4}" type="presOf" srcId="{127C3E52-01CB-40AD-8649-6B2E042CD076}" destId="{B24F57B3-318E-463A-80B5-81D90D9EAAD5}" srcOrd="0" destOrd="0" presId="urn:microsoft.com/office/officeart/2005/8/layout/arrow2"/>
    <dgm:cxn modelId="{6A4513D2-5116-4DD8-A842-1F0B89C8C061}" srcId="{19EB224A-CCCB-4AA3-9D9E-C35686DA4D17}" destId="{0951B17B-97CE-4410-B391-6E34FE9C1B2A}" srcOrd="3" destOrd="0" parTransId="{C3E996E9-B35A-4BBC-A6DF-E7B1D4DD95F1}" sibTransId="{E5C9EA2A-DD7E-4DDC-97F2-DE7877B5A70F}"/>
    <dgm:cxn modelId="{AF4495D3-1BC4-45D2-98F4-D369AC2A0E6A}" srcId="{3F5D00D7-5714-48E3-9F7B-585F34CE0A09}" destId="{9AF7C09B-C119-4A56-9ED7-EBE21F42D0BA}" srcOrd="0" destOrd="0" parTransId="{4F261C67-782B-47CA-BA8C-7C6F3757F0E7}" sibTransId="{171F8D08-EA93-4674-BA89-7F39DBBBF5C0}"/>
    <dgm:cxn modelId="{C81B35D4-325A-4C5B-9976-358499126A29}" type="presOf" srcId="{19EB224A-CCCB-4AA3-9D9E-C35686DA4D17}" destId="{282DD037-4420-4405-9525-2D8AA87C19DB}" srcOrd="0" destOrd="0" presId="urn:microsoft.com/office/officeart/2005/8/layout/arrow2"/>
    <dgm:cxn modelId="{4D97DFDA-E822-4D61-B413-E680B23E9D1D}" type="presOf" srcId="{B6BBABB9-DA0E-4860-851C-E08493C66400}" destId="{B24F57B3-318E-463A-80B5-81D90D9EAAD5}" srcOrd="0" destOrd="2" presId="urn:microsoft.com/office/officeart/2005/8/layout/arrow2"/>
    <dgm:cxn modelId="{5D718CE1-FBF7-46D5-8A06-A1BEF364D7B8}" type="presOf" srcId="{3F5D00D7-5714-48E3-9F7B-585F34CE0A09}" destId="{9F433508-A842-4189-8DA9-DF6D5FE51E7F}" srcOrd="0" destOrd="0" presId="urn:microsoft.com/office/officeart/2005/8/layout/arrow2"/>
    <dgm:cxn modelId="{73E111E5-29F6-4F00-9B09-08C505B27E24}" type="presOf" srcId="{9AF7C09B-C119-4A56-9ED7-EBE21F42D0BA}" destId="{9F433508-A842-4189-8DA9-DF6D5FE51E7F}" srcOrd="0" destOrd="1" presId="urn:microsoft.com/office/officeart/2005/8/layout/arrow2"/>
    <dgm:cxn modelId="{317BDA33-D69D-4A77-B21F-DE5EDA79C507}" type="presParOf" srcId="{99F56FAC-00B7-4DB8-9201-DFD50559379E}" destId="{E6316E06-C285-4636-9EC5-6C2A1EDCC4DC}" srcOrd="0" destOrd="0" presId="urn:microsoft.com/office/officeart/2005/8/layout/arrow2"/>
    <dgm:cxn modelId="{51754948-2300-4E95-9062-6DF85EE1F82A}" type="presParOf" srcId="{99F56FAC-00B7-4DB8-9201-DFD50559379E}" destId="{27F94710-BA8A-4912-ADFD-1CAC4944B8D9}" srcOrd="1" destOrd="0" presId="urn:microsoft.com/office/officeart/2005/8/layout/arrow2"/>
    <dgm:cxn modelId="{7F9BF327-2A54-427E-9B8B-C3999B356402}" type="presParOf" srcId="{27F94710-BA8A-4912-ADFD-1CAC4944B8D9}" destId="{7C5EA266-1085-45F1-A58B-4C6D709412C9}" srcOrd="0" destOrd="0" presId="urn:microsoft.com/office/officeart/2005/8/layout/arrow2"/>
    <dgm:cxn modelId="{14EEB45D-45F8-4DAF-8D72-09C58969A9B6}" type="presParOf" srcId="{27F94710-BA8A-4912-ADFD-1CAC4944B8D9}" destId="{B24F57B3-318E-463A-80B5-81D90D9EAAD5}" srcOrd="1" destOrd="0" presId="urn:microsoft.com/office/officeart/2005/8/layout/arrow2"/>
    <dgm:cxn modelId="{A61CE50B-741F-4364-9476-508FF186F384}" type="presParOf" srcId="{27F94710-BA8A-4912-ADFD-1CAC4944B8D9}" destId="{2DAC77DE-1736-4041-B855-2C3FCE3745FF}" srcOrd="2" destOrd="0" presId="urn:microsoft.com/office/officeart/2005/8/layout/arrow2"/>
    <dgm:cxn modelId="{550B1A03-A2BE-4CAC-82FF-A1962ECCBC2B}" type="presParOf" srcId="{27F94710-BA8A-4912-ADFD-1CAC4944B8D9}" destId="{282DD037-4420-4405-9525-2D8AA87C19DB}" srcOrd="3" destOrd="0" presId="urn:microsoft.com/office/officeart/2005/8/layout/arrow2"/>
    <dgm:cxn modelId="{DCD82FA3-508E-4C1C-9D06-41599A134F5B}" type="presParOf" srcId="{27F94710-BA8A-4912-ADFD-1CAC4944B8D9}" destId="{A8514D95-0BBB-44AF-9DE1-0799BBCFA1AE}" srcOrd="4" destOrd="0" presId="urn:microsoft.com/office/officeart/2005/8/layout/arrow2"/>
    <dgm:cxn modelId="{97FB30BB-0343-4693-BE81-D863B654F2E6}" type="presParOf" srcId="{27F94710-BA8A-4912-ADFD-1CAC4944B8D9}" destId="{9F433508-A842-4189-8DA9-DF6D5FE51E7F}" srcOrd="5" destOrd="0" presId="urn:microsoft.com/office/officeart/2005/8/layout/arrow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55A838-7BAD-412F-9289-65F23184DFB0}" type="doc">
      <dgm:prSet loTypeId="urn:microsoft.com/office/officeart/2009/3/layout/RandomtoResultProcess" loCatId="process" qsTypeId="urn:microsoft.com/office/officeart/2005/8/quickstyle/3d4" qsCatId="3D" csTypeId="urn:microsoft.com/office/officeart/2005/8/colors/colorful4" csCatId="colorful" phldr="1"/>
      <dgm:spPr/>
      <dgm:t>
        <a:bodyPr/>
        <a:lstStyle/>
        <a:p>
          <a:endParaRPr lang="en-GB"/>
        </a:p>
      </dgm:t>
    </dgm:pt>
    <dgm:pt modelId="{57F7225D-3FC6-46C9-8E48-8F82A7B4AE41}">
      <dgm:prSet phldrT="[Text]"/>
      <dgm:spPr/>
      <dgm:t>
        <a:bodyPr/>
        <a:lstStyle/>
        <a:p>
          <a:r>
            <a:rPr lang="en-GB" dirty="0"/>
            <a:t>962</a:t>
          </a:r>
        </a:p>
        <a:p>
          <a:r>
            <a:rPr lang="en-GB" dirty="0"/>
            <a:t>Posted Content</a:t>
          </a:r>
        </a:p>
      </dgm:t>
    </dgm:pt>
    <dgm:pt modelId="{D8C7FB41-4938-4466-85B0-597AA85D3750}" type="parTrans" cxnId="{2CEBDDC6-863D-4225-86F3-D0F7DB03F61C}">
      <dgm:prSet/>
      <dgm:spPr/>
      <dgm:t>
        <a:bodyPr/>
        <a:lstStyle/>
        <a:p>
          <a:endParaRPr lang="en-GB"/>
        </a:p>
      </dgm:t>
    </dgm:pt>
    <dgm:pt modelId="{588EF878-37B9-4897-BDD1-C8F64FDFAD6A}" type="sibTrans" cxnId="{2CEBDDC6-863D-4225-86F3-D0F7DB03F61C}">
      <dgm:prSet/>
      <dgm:spPr/>
      <dgm:t>
        <a:bodyPr/>
        <a:lstStyle/>
        <a:p>
          <a:endParaRPr lang="en-GB"/>
        </a:p>
      </dgm:t>
    </dgm:pt>
    <dgm:pt modelId="{2C6D66FD-E2CF-4272-8244-D91F55A9A146}">
      <dgm:prSet phldrT="[Text]"/>
      <dgm:spPr/>
      <dgm:t>
        <a:bodyPr/>
        <a:lstStyle/>
        <a:p>
          <a:r>
            <a:rPr lang="en-GB" dirty="0"/>
            <a:t>16</a:t>
          </a:r>
        </a:p>
        <a:p>
          <a:r>
            <a:rPr lang="en-GB" dirty="0"/>
            <a:t>Unique Content Categories </a:t>
          </a:r>
        </a:p>
      </dgm:t>
    </dgm:pt>
    <dgm:pt modelId="{4A4C6D7C-0BA7-42A1-9D56-63310F9F6B5D}" type="parTrans" cxnId="{5032F8B6-1223-4EBA-BEFA-CAB6B7CD8B92}">
      <dgm:prSet/>
      <dgm:spPr/>
      <dgm:t>
        <a:bodyPr/>
        <a:lstStyle/>
        <a:p>
          <a:endParaRPr lang="en-GB"/>
        </a:p>
      </dgm:t>
    </dgm:pt>
    <dgm:pt modelId="{C1A3DF11-285E-4D78-9775-9A78EDD04B8F}" type="sibTrans" cxnId="{5032F8B6-1223-4EBA-BEFA-CAB6B7CD8B92}">
      <dgm:prSet/>
      <dgm:spPr/>
      <dgm:t>
        <a:bodyPr/>
        <a:lstStyle/>
        <a:p>
          <a:endParaRPr lang="en-GB"/>
        </a:p>
      </dgm:t>
    </dgm:pt>
    <dgm:pt modelId="{F3DA154F-2F93-474A-9807-511529D55CB8}">
      <dgm:prSet phldrT="[Text]"/>
      <dgm:spPr/>
      <dgm:t>
        <a:bodyPr/>
        <a:lstStyle/>
        <a:p>
          <a:r>
            <a:rPr lang="en-GB" dirty="0">
              <a:solidFill>
                <a:schemeClr val="tx1"/>
              </a:solidFill>
            </a:rPr>
            <a:t>January 2021</a:t>
          </a:r>
        </a:p>
        <a:p>
          <a:r>
            <a:rPr lang="en-GB" dirty="0">
              <a:solidFill>
                <a:schemeClr val="tx1"/>
              </a:solidFill>
            </a:rPr>
            <a:t>Most Posted Content</a:t>
          </a:r>
        </a:p>
      </dgm:t>
    </dgm:pt>
    <dgm:pt modelId="{0E8B40D5-6864-4E39-964D-F95A847369A1}" type="parTrans" cxnId="{77301BAE-1081-46A0-8F01-B75CEE666540}">
      <dgm:prSet/>
      <dgm:spPr/>
      <dgm:t>
        <a:bodyPr/>
        <a:lstStyle/>
        <a:p>
          <a:endParaRPr lang="en-GB"/>
        </a:p>
      </dgm:t>
    </dgm:pt>
    <dgm:pt modelId="{804C3BFA-B694-419F-84FC-099128A5AB5F}" type="sibTrans" cxnId="{77301BAE-1081-46A0-8F01-B75CEE666540}">
      <dgm:prSet/>
      <dgm:spPr/>
      <dgm:t>
        <a:bodyPr/>
        <a:lstStyle/>
        <a:p>
          <a:endParaRPr lang="en-GB"/>
        </a:p>
      </dgm:t>
    </dgm:pt>
    <dgm:pt modelId="{72F5BDD4-3278-436D-B7AB-98537778A43C}" type="pres">
      <dgm:prSet presAssocID="{3D55A838-7BAD-412F-9289-65F23184DFB0}" presName="Name0" presStyleCnt="0">
        <dgm:presLayoutVars>
          <dgm:dir/>
          <dgm:animOne val="branch"/>
          <dgm:animLvl val="lvl"/>
        </dgm:presLayoutVars>
      </dgm:prSet>
      <dgm:spPr/>
    </dgm:pt>
    <dgm:pt modelId="{70ECFA1B-F044-4EB7-AD3D-2889F56B45D7}" type="pres">
      <dgm:prSet presAssocID="{57F7225D-3FC6-46C9-8E48-8F82A7B4AE41}" presName="chaos" presStyleCnt="0"/>
      <dgm:spPr/>
    </dgm:pt>
    <dgm:pt modelId="{786218AD-36FA-4395-96C3-B354C32F8ACA}" type="pres">
      <dgm:prSet presAssocID="{57F7225D-3FC6-46C9-8E48-8F82A7B4AE41}" presName="parTx1" presStyleLbl="revTx" presStyleIdx="0" presStyleCnt="2"/>
      <dgm:spPr/>
    </dgm:pt>
    <dgm:pt modelId="{903DBF34-3EC3-42F7-8B56-EFD906043600}" type="pres">
      <dgm:prSet presAssocID="{57F7225D-3FC6-46C9-8E48-8F82A7B4AE41}" presName="c1" presStyleLbl="node1" presStyleIdx="0" presStyleCnt="19"/>
      <dgm:spPr/>
    </dgm:pt>
    <dgm:pt modelId="{D331CEFB-4C2A-4275-8A17-C21768E8862A}" type="pres">
      <dgm:prSet presAssocID="{57F7225D-3FC6-46C9-8E48-8F82A7B4AE41}" presName="c2" presStyleLbl="node1" presStyleIdx="1" presStyleCnt="19"/>
      <dgm:spPr/>
    </dgm:pt>
    <dgm:pt modelId="{EC5B54AC-6380-49DF-86F5-E5AFF9184005}" type="pres">
      <dgm:prSet presAssocID="{57F7225D-3FC6-46C9-8E48-8F82A7B4AE41}" presName="c3" presStyleLbl="node1" presStyleIdx="2" presStyleCnt="19"/>
      <dgm:spPr/>
    </dgm:pt>
    <dgm:pt modelId="{3AB2B15C-07A4-4DD9-862A-D460FBC18D34}" type="pres">
      <dgm:prSet presAssocID="{57F7225D-3FC6-46C9-8E48-8F82A7B4AE41}" presName="c4" presStyleLbl="node1" presStyleIdx="3" presStyleCnt="19"/>
      <dgm:spPr/>
    </dgm:pt>
    <dgm:pt modelId="{C7F21858-33EA-4DF8-8216-4BF74B1F4192}" type="pres">
      <dgm:prSet presAssocID="{57F7225D-3FC6-46C9-8E48-8F82A7B4AE41}" presName="c5" presStyleLbl="node1" presStyleIdx="4" presStyleCnt="19"/>
      <dgm:spPr/>
    </dgm:pt>
    <dgm:pt modelId="{4857B40F-25A8-422C-97E8-52623AD8CD70}" type="pres">
      <dgm:prSet presAssocID="{57F7225D-3FC6-46C9-8E48-8F82A7B4AE41}" presName="c6" presStyleLbl="node1" presStyleIdx="5" presStyleCnt="19"/>
      <dgm:spPr/>
    </dgm:pt>
    <dgm:pt modelId="{E8D88B4B-8D2C-470D-9D86-0E3A6DBB69A2}" type="pres">
      <dgm:prSet presAssocID="{57F7225D-3FC6-46C9-8E48-8F82A7B4AE41}" presName="c7" presStyleLbl="node1" presStyleIdx="6" presStyleCnt="19"/>
      <dgm:spPr/>
    </dgm:pt>
    <dgm:pt modelId="{7A97FD03-992F-40F4-82B6-022B9281F3C8}" type="pres">
      <dgm:prSet presAssocID="{57F7225D-3FC6-46C9-8E48-8F82A7B4AE41}" presName="c8" presStyleLbl="node1" presStyleIdx="7" presStyleCnt="19"/>
      <dgm:spPr/>
    </dgm:pt>
    <dgm:pt modelId="{9335C011-CC68-46BE-9F32-AB1B1F5AC7F8}" type="pres">
      <dgm:prSet presAssocID="{57F7225D-3FC6-46C9-8E48-8F82A7B4AE41}" presName="c9" presStyleLbl="node1" presStyleIdx="8" presStyleCnt="19"/>
      <dgm:spPr/>
    </dgm:pt>
    <dgm:pt modelId="{2B4CA5F8-9708-4D15-8E5B-66F87150E5E4}" type="pres">
      <dgm:prSet presAssocID="{57F7225D-3FC6-46C9-8E48-8F82A7B4AE41}" presName="c10" presStyleLbl="node1" presStyleIdx="9" presStyleCnt="19"/>
      <dgm:spPr/>
    </dgm:pt>
    <dgm:pt modelId="{F11B2B6F-6782-4802-94F6-461BFCDC3C5D}" type="pres">
      <dgm:prSet presAssocID="{57F7225D-3FC6-46C9-8E48-8F82A7B4AE41}" presName="c11" presStyleLbl="node1" presStyleIdx="10" presStyleCnt="19"/>
      <dgm:spPr/>
    </dgm:pt>
    <dgm:pt modelId="{7E8C9D77-D37D-4846-B18E-7997BA54B70F}" type="pres">
      <dgm:prSet presAssocID="{57F7225D-3FC6-46C9-8E48-8F82A7B4AE41}" presName="c12" presStyleLbl="node1" presStyleIdx="11" presStyleCnt="19"/>
      <dgm:spPr/>
    </dgm:pt>
    <dgm:pt modelId="{47AC4989-9577-4703-A713-89F4F983055E}" type="pres">
      <dgm:prSet presAssocID="{57F7225D-3FC6-46C9-8E48-8F82A7B4AE41}" presName="c13" presStyleLbl="node1" presStyleIdx="12" presStyleCnt="19"/>
      <dgm:spPr/>
    </dgm:pt>
    <dgm:pt modelId="{DE80506C-58BD-4BE9-9739-53BDC0BAB426}" type="pres">
      <dgm:prSet presAssocID="{57F7225D-3FC6-46C9-8E48-8F82A7B4AE41}" presName="c14" presStyleLbl="node1" presStyleIdx="13" presStyleCnt="19"/>
      <dgm:spPr/>
    </dgm:pt>
    <dgm:pt modelId="{8CC9D583-568B-4E28-B34A-763984237C50}" type="pres">
      <dgm:prSet presAssocID="{57F7225D-3FC6-46C9-8E48-8F82A7B4AE41}" presName="c15" presStyleLbl="node1" presStyleIdx="14" presStyleCnt="19"/>
      <dgm:spPr/>
    </dgm:pt>
    <dgm:pt modelId="{A53EA0F0-CD9D-4572-87D4-A2D956E23F56}" type="pres">
      <dgm:prSet presAssocID="{57F7225D-3FC6-46C9-8E48-8F82A7B4AE41}" presName="c16" presStyleLbl="node1" presStyleIdx="15" presStyleCnt="19"/>
      <dgm:spPr/>
    </dgm:pt>
    <dgm:pt modelId="{63AEAFFB-64EA-47FD-B803-B5F744228110}" type="pres">
      <dgm:prSet presAssocID="{57F7225D-3FC6-46C9-8E48-8F82A7B4AE41}" presName="c17" presStyleLbl="node1" presStyleIdx="16" presStyleCnt="19"/>
      <dgm:spPr/>
    </dgm:pt>
    <dgm:pt modelId="{9979262A-5E81-489A-9A88-78B4C0B25A9F}" type="pres">
      <dgm:prSet presAssocID="{57F7225D-3FC6-46C9-8E48-8F82A7B4AE41}" presName="c18" presStyleLbl="node1" presStyleIdx="17" presStyleCnt="19"/>
      <dgm:spPr/>
    </dgm:pt>
    <dgm:pt modelId="{91B27746-87A6-4CA6-97E2-9CE372B9A243}" type="pres">
      <dgm:prSet presAssocID="{588EF878-37B9-4897-BDD1-C8F64FDFAD6A}" presName="chevronComposite1" presStyleCnt="0"/>
      <dgm:spPr/>
    </dgm:pt>
    <dgm:pt modelId="{3D929D96-72B8-4B8F-AFB5-6813C0AE7050}" type="pres">
      <dgm:prSet presAssocID="{588EF878-37B9-4897-BDD1-C8F64FDFAD6A}" presName="chevron1" presStyleLbl="sibTrans2D1" presStyleIdx="0" presStyleCnt="2"/>
      <dgm:spPr/>
    </dgm:pt>
    <dgm:pt modelId="{07B481B3-2361-452E-B68A-7F8A3ABC1FC1}" type="pres">
      <dgm:prSet presAssocID="{588EF878-37B9-4897-BDD1-C8F64FDFAD6A}" presName="spChevron1" presStyleCnt="0"/>
      <dgm:spPr/>
    </dgm:pt>
    <dgm:pt modelId="{317C87BB-DF7F-42F2-AC99-65EB149F9731}" type="pres">
      <dgm:prSet presAssocID="{2C6D66FD-E2CF-4272-8244-D91F55A9A146}" presName="middle" presStyleCnt="0"/>
      <dgm:spPr/>
    </dgm:pt>
    <dgm:pt modelId="{3A30E0C3-B6AC-47E2-A4D4-5BCD262AAF86}" type="pres">
      <dgm:prSet presAssocID="{2C6D66FD-E2CF-4272-8244-D91F55A9A146}" presName="parTxMid" presStyleLbl="revTx" presStyleIdx="1" presStyleCnt="2"/>
      <dgm:spPr/>
    </dgm:pt>
    <dgm:pt modelId="{52949401-623A-4A3E-884C-702F6420CE3A}" type="pres">
      <dgm:prSet presAssocID="{2C6D66FD-E2CF-4272-8244-D91F55A9A146}" presName="spMid" presStyleCnt="0"/>
      <dgm:spPr/>
    </dgm:pt>
    <dgm:pt modelId="{4EC63ADC-60BF-489D-8896-CF99D6D19A11}" type="pres">
      <dgm:prSet presAssocID="{C1A3DF11-285E-4D78-9775-9A78EDD04B8F}" presName="chevronComposite1" presStyleCnt="0"/>
      <dgm:spPr/>
    </dgm:pt>
    <dgm:pt modelId="{40A91BCC-8E51-4168-BAB8-908144808801}" type="pres">
      <dgm:prSet presAssocID="{C1A3DF11-285E-4D78-9775-9A78EDD04B8F}" presName="chevron1" presStyleLbl="sibTrans2D1" presStyleIdx="1" presStyleCnt="2"/>
      <dgm:spPr/>
    </dgm:pt>
    <dgm:pt modelId="{36A75971-4CD6-4347-B3B3-75B28A244C49}" type="pres">
      <dgm:prSet presAssocID="{C1A3DF11-285E-4D78-9775-9A78EDD04B8F}" presName="spChevron1" presStyleCnt="0"/>
      <dgm:spPr/>
    </dgm:pt>
    <dgm:pt modelId="{B9FF7A99-70E6-4EA0-A2EF-D25F6B0BCB09}" type="pres">
      <dgm:prSet presAssocID="{F3DA154F-2F93-474A-9807-511529D55CB8}" presName="last" presStyleCnt="0"/>
      <dgm:spPr/>
    </dgm:pt>
    <dgm:pt modelId="{09F21D36-A25C-4B46-BEB8-A3B5D84C45DE}" type="pres">
      <dgm:prSet presAssocID="{F3DA154F-2F93-474A-9807-511529D55CB8}" presName="circleTx" presStyleLbl="node1" presStyleIdx="18" presStyleCnt="19"/>
      <dgm:spPr/>
    </dgm:pt>
    <dgm:pt modelId="{96721A23-A54B-45D7-9AE1-CE7CF00539F5}" type="pres">
      <dgm:prSet presAssocID="{F3DA154F-2F93-474A-9807-511529D55CB8}" presName="spN" presStyleCnt="0"/>
      <dgm:spPr/>
    </dgm:pt>
  </dgm:ptLst>
  <dgm:cxnLst>
    <dgm:cxn modelId="{E9C86C55-493C-4CBB-A991-2673A8BC79DF}" type="presOf" srcId="{3D55A838-7BAD-412F-9289-65F23184DFB0}" destId="{72F5BDD4-3278-436D-B7AB-98537778A43C}" srcOrd="0" destOrd="0" presId="urn:microsoft.com/office/officeart/2009/3/layout/RandomtoResultProcess"/>
    <dgm:cxn modelId="{3B1E8959-C166-433B-BA2B-B5FF0ED1781B}" type="presOf" srcId="{2C6D66FD-E2CF-4272-8244-D91F55A9A146}" destId="{3A30E0C3-B6AC-47E2-A4D4-5BCD262AAF86}" srcOrd="0" destOrd="0" presId="urn:microsoft.com/office/officeart/2009/3/layout/RandomtoResultProcess"/>
    <dgm:cxn modelId="{77301BAE-1081-46A0-8F01-B75CEE666540}" srcId="{3D55A838-7BAD-412F-9289-65F23184DFB0}" destId="{F3DA154F-2F93-474A-9807-511529D55CB8}" srcOrd="2" destOrd="0" parTransId="{0E8B40D5-6864-4E39-964D-F95A847369A1}" sibTransId="{804C3BFA-B694-419F-84FC-099128A5AB5F}"/>
    <dgm:cxn modelId="{5032F8B6-1223-4EBA-BEFA-CAB6B7CD8B92}" srcId="{3D55A838-7BAD-412F-9289-65F23184DFB0}" destId="{2C6D66FD-E2CF-4272-8244-D91F55A9A146}" srcOrd="1" destOrd="0" parTransId="{4A4C6D7C-0BA7-42A1-9D56-63310F9F6B5D}" sibTransId="{C1A3DF11-285E-4D78-9775-9A78EDD04B8F}"/>
    <dgm:cxn modelId="{ADD7F7C4-3A30-4C23-99EB-662867E522F7}" type="presOf" srcId="{57F7225D-3FC6-46C9-8E48-8F82A7B4AE41}" destId="{786218AD-36FA-4395-96C3-B354C32F8ACA}" srcOrd="0" destOrd="0" presId="urn:microsoft.com/office/officeart/2009/3/layout/RandomtoResultProcess"/>
    <dgm:cxn modelId="{2CEBDDC6-863D-4225-86F3-D0F7DB03F61C}" srcId="{3D55A838-7BAD-412F-9289-65F23184DFB0}" destId="{57F7225D-3FC6-46C9-8E48-8F82A7B4AE41}" srcOrd="0" destOrd="0" parTransId="{D8C7FB41-4938-4466-85B0-597AA85D3750}" sibTransId="{588EF878-37B9-4897-BDD1-C8F64FDFAD6A}"/>
    <dgm:cxn modelId="{1705E2E4-F113-40F7-B71F-8B2B3A3A88AC}" type="presOf" srcId="{F3DA154F-2F93-474A-9807-511529D55CB8}" destId="{09F21D36-A25C-4B46-BEB8-A3B5D84C45DE}" srcOrd="0" destOrd="0" presId="urn:microsoft.com/office/officeart/2009/3/layout/RandomtoResultProcess"/>
    <dgm:cxn modelId="{B359698A-1EF4-4346-9BD6-6D3257F20092}" type="presParOf" srcId="{72F5BDD4-3278-436D-B7AB-98537778A43C}" destId="{70ECFA1B-F044-4EB7-AD3D-2889F56B45D7}" srcOrd="0" destOrd="0" presId="urn:microsoft.com/office/officeart/2009/3/layout/RandomtoResultProcess"/>
    <dgm:cxn modelId="{4C9FAF7C-C1DD-4EB6-A015-20C1EF00CAB3}" type="presParOf" srcId="{70ECFA1B-F044-4EB7-AD3D-2889F56B45D7}" destId="{786218AD-36FA-4395-96C3-B354C32F8ACA}" srcOrd="0" destOrd="0" presId="urn:microsoft.com/office/officeart/2009/3/layout/RandomtoResultProcess"/>
    <dgm:cxn modelId="{E0FED1CD-EECF-40DF-B970-397D3D9B7591}" type="presParOf" srcId="{70ECFA1B-F044-4EB7-AD3D-2889F56B45D7}" destId="{903DBF34-3EC3-42F7-8B56-EFD906043600}" srcOrd="1" destOrd="0" presId="urn:microsoft.com/office/officeart/2009/3/layout/RandomtoResultProcess"/>
    <dgm:cxn modelId="{7D458328-0F71-4E00-8201-6E14E8CCDC0B}" type="presParOf" srcId="{70ECFA1B-F044-4EB7-AD3D-2889F56B45D7}" destId="{D331CEFB-4C2A-4275-8A17-C21768E8862A}" srcOrd="2" destOrd="0" presId="urn:microsoft.com/office/officeart/2009/3/layout/RandomtoResultProcess"/>
    <dgm:cxn modelId="{CC652908-0AC1-4224-9743-7AA512E2EB00}" type="presParOf" srcId="{70ECFA1B-F044-4EB7-AD3D-2889F56B45D7}" destId="{EC5B54AC-6380-49DF-86F5-E5AFF9184005}" srcOrd="3" destOrd="0" presId="urn:microsoft.com/office/officeart/2009/3/layout/RandomtoResultProcess"/>
    <dgm:cxn modelId="{90C2FAAF-34E3-40D0-80C2-D66EF6BC14D0}" type="presParOf" srcId="{70ECFA1B-F044-4EB7-AD3D-2889F56B45D7}" destId="{3AB2B15C-07A4-4DD9-862A-D460FBC18D34}" srcOrd="4" destOrd="0" presId="urn:microsoft.com/office/officeart/2009/3/layout/RandomtoResultProcess"/>
    <dgm:cxn modelId="{B56849EE-F34F-40C5-A80F-4C7DC717E10D}" type="presParOf" srcId="{70ECFA1B-F044-4EB7-AD3D-2889F56B45D7}" destId="{C7F21858-33EA-4DF8-8216-4BF74B1F4192}" srcOrd="5" destOrd="0" presId="urn:microsoft.com/office/officeart/2009/3/layout/RandomtoResultProcess"/>
    <dgm:cxn modelId="{400DC2F4-3525-4D22-9C6B-FBA21F34A3F2}" type="presParOf" srcId="{70ECFA1B-F044-4EB7-AD3D-2889F56B45D7}" destId="{4857B40F-25A8-422C-97E8-52623AD8CD70}" srcOrd="6" destOrd="0" presId="urn:microsoft.com/office/officeart/2009/3/layout/RandomtoResultProcess"/>
    <dgm:cxn modelId="{42FA7C47-36D5-4E06-AF7C-9D193D4D0832}" type="presParOf" srcId="{70ECFA1B-F044-4EB7-AD3D-2889F56B45D7}" destId="{E8D88B4B-8D2C-470D-9D86-0E3A6DBB69A2}" srcOrd="7" destOrd="0" presId="urn:microsoft.com/office/officeart/2009/3/layout/RandomtoResultProcess"/>
    <dgm:cxn modelId="{7B17687F-61CE-4186-9B5C-19CC9713037B}" type="presParOf" srcId="{70ECFA1B-F044-4EB7-AD3D-2889F56B45D7}" destId="{7A97FD03-992F-40F4-82B6-022B9281F3C8}" srcOrd="8" destOrd="0" presId="urn:microsoft.com/office/officeart/2009/3/layout/RandomtoResultProcess"/>
    <dgm:cxn modelId="{A93169B0-ECE7-49BF-BB26-F258D56FE1F8}" type="presParOf" srcId="{70ECFA1B-F044-4EB7-AD3D-2889F56B45D7}" destId="{9335C011-CC68-46BE-9F32-AB1B1F5AC7F8}" srcOrd="9" destOrd="0" presId="urn:microsoft.com/office/officeart/2009/3/layout/RandomtoResultProcess"/>
    <dgm:cxn modelId="{6DC7F7C3-79EF-45F8-8B92-E619529A8E03}" type="presParOf" srcId="{70ECFA1B-F044-4EB7-AD3D-2889F56B45D7}" destId="{2B4CA5F8-9708-4D15-8E5B-66F87150E5E4}" srcOrd="10" destOrd="0" presId="urn:microsoft.com/office/officeart/2009/3/layout/RandomtoResultProcess"/>
    <dgm:cxn modelId="{FF91362D-A6EA-4919-9FBE-958A9528FC79}" type="presParOf" srcId="{70ECFA1B-F044-4EB7-AD3D-2889F56B45D7}" destId="{F11B2B6F-6782-4802-94F6-461BFCDC3C5D}" srcOrd="11" destOrd="0" presId="urn:microsoft.com/office/officeart/2009/3/layout/RandomtoResultProcess"/>
    <dgm:cxn modelId="{3D9E82AD-18AA-48F6-BACE-EA4505CB43DF}" type="presParOf" srcId="{70ECFA1B-F044-4EB7-AD3D-2889F56B45D7}" destId="{7E8C9D77-D37D-4846-B18E-7997BA54B70F}" srcOrd="12" destOrd="0" presId="urn:microsoft.com/office/officeart/2009/3/layout/RandomtoResultProcess"/>
    <dgm:cxn modelId="{049875FE-1146-4D3D-8B22-017F779FD81B}" type="presParOf" srcId="{70ECFA1B-F044-4EB7-AD3D-2889F56B45D7}" destId="{47AC4989-9577-4703-A713-89F4F983055E}" srcOrd="13" destOrd="0" presId="urn:microsoft.com/office/officeart/2009/3/layout/RandomtoResultProcess"/>
    <dgm:cxn modelId="{E1046A6C-2E9F-4F87-82AB-92E896129D65}" type="presParOf" srcId="{70ECFA1B-F044-4EB7-AD3D-2889F56B45D7}" destId="{DE80506C-58BD-4BE9-9739-53BDC0BAB426}" srcOrd="14" destOrd="0" presId="urn:microsoft.com/office/officeart/2009/3/layout/RandomtoResultProcess"/>
    <dgm:cxn modelId="{6895D1C7-D31D-40D5-A1BB-49E90FA8DE2D}" type="presParOf" srcId="{70ECFA1B-F044-4EB7-AD3D-2889F56B45D7}" destId="{8CC9D583-568B-4E28-B34A-763984237C50}" srcOrd="15" destOrd="0" presId="urn:microsoft.com/office/officeart/2009/3/layout/RandomtoResultProcess"/>
    <dgm:cxn modelId="{AC550959-11DE-44A4-9FE8-984BFE8B1DDD}" type="presParOf" srcId="{70ECFA1B-F044-4EB7-AD3D-2889F56B45D7}" destId="{A53EA0F0-CD9D-4572-87D4-A2D956E23F56}" srcOrd="16" destOrd="0" presId="urn:microsoft.com/office/officeart/2009/3/layout/RandomtoResultProcess"/>
    <dgm:cxn modelId="{B3C88E13-25F7-4B3A-907B-C08BFC765251}" type="presParOf" srcId="{70ECFA1B-F044-4EB7-AD3D-2889F56B45D7}" destId="{63AEAFFB-64EA-47FD-B803-B5F744228110}" srcOrd="17" destOrd="0" presId="urn:microsoft.com/office/officeart/2009/3/layout/RandomtoResultProcess"/>
    <dgm:cxn modelId="{A2B21AAC-5EF4-406E-A526-7DC9FB0B8B24}" type="presParOf" srcId="{70ECFA1B-F044-4EB7-AD3D-2889F56B45D7}" destId="{9979262A-5E81-489A-9A88-78B4C0B25A9F}" srcOrd="18" destOrd="0" presId="urn:microsoft.com/office/officeart/2009/3/layout/RandomtoResultProcess"/>
    <dgm:cxn modelId="{BF69FAF2-1D5C-4B74-90BF-E5813AB1349C}" type="presParOf" srcId="{72F5BDD4-3278-436D-B7AB-98537778A43C}" destId="{91B27746-87A6-4CA6-97E2-9CE372B9A243}" srcOrd="1" destOrd="0" presId="urn:microsoft.com/office/officeart/2009/3/layout/RandomtoResultProcess"/>
    <dgm:cxn modelId="{017EBCCD-1F7A-400A-B34F-0609802A0518}" type="presParOf" srcId="{91B27746-87A6-4CA6-97E2-9CE372B9A243}" destId="{3D929D96-72B8-4B8F-AFB5-6813C0AE7050}" srcOrd="0" destOrd="0" presId="urn:microsoft.com/office/officeart/2009/3/layout/RandomtoResultProcess"/>
    <dgm:cxn modelId="{3EA9D179-160F-471D-852F-28CF255DF830}" type="presParOf" srcId="{91B27746-87A6-4CA6-97E2-9CE372B9A243}" destId="{07B481B3-2361-452E-B68A-7F8A3ABC1FC1}" srcOrd="1" destOrd="0" presId="urn:microsoft.com/office/officeart/2009/3/layout/RandomtoResultProcess"/>
    <dgm:cxn modelId="{9B91C2EC-2799-46B0-9BD7-72B24B9FF59B}" type="presParOf" srcId="{72F5BDD4-3278-436D-B7AB-98537778A43C}" destId="{317C87BB-DF7F-42F2-AC99-65EB149F9731}" srcOrd="2" destOrd="0" presId="urn:microsoft.com/office/officeart/2009/3/layout/RandomtoResultProcess"/>
    <dgm:cxn modelId="{43688370-29AE-4FAF-947D-21F358072B8C}" type="presParOf" srcId="{317C87BB-DF7F-42F2-AC99-65EB149F9731}" destId="{3A30E0C3-B6AC-47E2-A4D4-5BCD262AAF86}" srcOrd="0" destOrd="0" presId="urn:microsoft.com/office/officeart/2009/3/layout/RandomtoResultProcess"/>
    <dgm:cxn modelId="{BDAB72A8-48A3-45FE-ABB2-8BF1EA8D0A15}" type="presParOf" srcId="{317C87BB-DF7F-42F2-AC99-65EB149F9731}" destId="{52949401-623A-4A3E-884C-702F6420CE3A}" srcOrd="1" destOrd="0" presId="urn:microsoft.com/office/officeart/2009/3/layout/RandomtoResultProcess"/>
    <dgm:cxn modelId="{F90631F8-07C7-4517-96FF-3577648ED866}" type="presParOf" srcId="{72F5BDD4-3278-436D-B7AB-98537778A43C}" destId="{4EC63ADC-60BF-489D-8896-CF99D6D19A11}" srcOrd="3" destOrd="0" presId="urn:microsoft.com/office/officeart/2009/3/layout/RandomtoResultProcess"/>
    <dgm:cxn modelId="{CA6F28D1-A71C-49B7-BD11-F782316E873B}" type="presParOf" srcId="{4EC63ADC-60BF-489D-8896-CF99D6D19A11}" destId="{40A91BCC-8E51-4168-BAB8-908144808801}" srcOrd="0" destOrd="0" presId="urn:microsoft.com/office/officeart/2009/3/layout/RandomtoResultProcess"/>
    <dgm:cxn modelId="{5AACA69C-2375-420A-B31A-BC9BA909E59B}" type="presParOf" srcId="{4EC63ADC-60BF-489D-8896-CF99D6D19A11}" destId="{36A75971-4CD6-4347-B3B3-75B28A244C49}" srcOrd="1" destOrd="0" presId="urn:microsoft.com/office/officeart/2009/3/layout/RandomtoResultProcess"/>
    <dgm:cxn modelId="{79C66DFD-6A1A-432C-B318-2A35EA2B5471}" type="presParOf" srcId="{72F5BDD4-3278-436D-B7AB-98537778A43C}" destId="{B9FF7A99-70E6-4EA0-A2EF-D25F6B0BCB09}" srcOrd="4" destOrd="0" presId="urn:microsoft.com/office/officeart/2009/3/layout/RandomtoResultProcess"/>
    <dgm:cxn modelId="{270F1CB1-F698-45E2-AE40-037EC00E2D92}" type="presParOf" srcId="{B9FF7A99-70E6-4EA0-A2EF-D25F6B0BCB09}" destId="{09F21D36-A25C-4B46-BEB8-A3B5D84C45DE}" srcOrd="0" destOrd="0" presId="urn:microsoft.com/office/officeart/2009/3/layout/RandomtoResultProcess"/>
    <dgm:cxn modelId="{8D25EA15-2DD2-4738-A250-3E25BA50B931}" type="presParOf" srcId="{B9FF7A99-70E6-4EA0-A2EF-D25F6B0BCB09}" destId="{96721A23-A54B-45D7-9AE1-CE7CF00539F5}" srcOrd="1" destOrd="0" presId="urn:microsoft.com/office/officeart/2009/3/layout/RandomtoResultProces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60F50B7-00AD-4E16-A9C5-FD7F893281E4}" type="doc">
      <dgm:prSet loTypeId="urn:microsoft.com/office/officeart/2009/3/layout/IncreasingArrowsProcess" loCatId="process" qsTypeId="urn:microsoft.com/office/officeart/2005/8/quickstyle/simple3" qsCatId="simple" csTypeId="urn:microsoft.com/office/officeart/2005/8/colors/colorful4" csCatId="colorful" phldr="1"/>
      <dgm:spPr/>
      <dgm:t>
        <a:bodyPr/>
        <a:lstStyle/>
        <a:p>
          <a:endParaRPr lang="en-GB"/>
        </a:p>
      </dgm:t>
    </dgm:pt>
    <dgm:pt modelId="{2A8D6EE1-D670-4A80-9065-2AF7139879CA}">
      <dgm:prSet phldrT="[Text]"/>
      <dgm:spPr/>
      <dgm:t>
        <a:bodyPr/>
        <a:lstStyle/>
        <a:p>
          <a:r>
            <a:rPr lang="en-GB" dirty="0"/>
            <a:t>Based on Number of Contents Posted</a:t>
          </a:r>
        </a:p>
      </dgm:t>
    </dgm:pt>
    <dgm:pt modelId="{4BEA5841-CA9E-45E5-92A7-068C81BCAB7E}" type="parTrans" cxnId="{1A0B127E-D9A8-46F2-AF06-9A922D90B517}">
      <dgm:prSet/>
      <dgm:spPr/>
      <dgm:t>
        <a:bodyPr/>
        <a:lstStyle/>
        <a:p>
          <a:endParaRPr lang="en-GB"/>
        </a:p>
      </dgm:t>
    </dgm:pt>
    <dgm:pt modelId="{4295399E-A78A-4C33-A43A-62EA906320C6}" type="sibTrans" cxnId="{1A0B127E-D9A8-46F2-AF06-9A922D90B517}">
      <dgm:prSet/>
      <dgm:spPr/>
      <dgm:t>
        <a:bodyPr/>
        <a:lstStyle/>
        <a:p>
          <a:endParaRPr lang="en-GB"/>
        </a:p>
      </dgm:t>
    </dgm:pt>
    <dgm:pt modelId="{A1CD799C-5C77-424B-B91C-2A6A962E6F71}">
      <dgm:prSet phldrT="[Text]"/>
      <dgm:spPr/>
      <dgm:t>
        <a:bodyPr/>
        <a:lstStyle/>
        <a:p>
          <a:pPr>
            <a:buFont typeface="+mj-lt"/>
            <a:buAutoNum type="arabicPeriod"/>
          </a:pPr>
          <a:r>
            <a:rPr lang="en-GB" dirty="0"/>
            <a:t>Animal</a:t>
          </a:r>
        </a:p>
        <a:p>
          <a:pPr>
            <a:buFont typeface="+mj-lt"/>
            <a:buAutoNum type="arabicPeriod"/>
          </a:pPr>
          <a:r>
            <a:rPr lang="en-GB" dirty="0"/>
            <a:t>Travel</a:t>
          </a:r>
        </a:p>
        <a:p>
          <a:pPr>
            <a:buFont typeface="+mj-lt"/>
            <a:buAutoNum type="arabicPeriod"/>
          </a:pPr>
          <a:r>
            <a:rPr lang="en-GB" dirty="0"/>
            <a:t>Technology</a:t>
          </a:r>
        </a:p>
        <a:p>
          <a:pPr>
            <a:buFont typeface="+mj-lt"/>
            <a:buAutoNum type="arabicPeriod"/>
          </a:pPr>
          <a:r>
            <a:rPr lang="en-GB" dirty="0"/>
            <a:t>Science</a:t>
          </a:r>
        </a:p>
        <a:p>
          <a:pPr>
            <a:buFont typeface="+mj-lt"/>
            <a:buAutoNum type="arabicPeriod"/>
          </a:pPr>
          <a:r>
            <a:rPr lang="en-GB" dirty="0"/>
            <a:t>Culture</a:t>
          </a:r>
        </a:p>
      </dgm:t>
    </dgm:pt>
    <dgm:pt modelId="{056EAF9C-6914-468A-AEE7-226F652FB600}" type="parTrans" cxnId="{1161D4F6-E5B8-4AAF-93A5-73C371B3F792}">
      <dgm:prSet/>
      <dgm:spPr/>
      <dgm:t>
        <a:bodyPr/>
        <a:lstStyle/>
        <a:p>
          <a:endParaRPr lang="en-GB"/>
        </a:p>
      </dgm:t>
    </dgm:pt>
    <dgm:pt modelId="{709364DC-0AE3-4285-9B74-54452598C2D7}" type="sibTrans" cxnId="{1161D4F6-E5B8-4AAF-93A5-73C371B3F792}">
      <dgm:prSet/>
      <dgm:spPr/>
      <dgm:t>
        <a:bodyPr/>
        <a:lstStyle/>
        <a:p>
          <a:endParaRPr lang="en-GB"/>
        </a:p>
      </dgm:t>
    </dgm:pt>
    <dgm:pt modelId="{59E29C89-B713-45A9-93BF-8CAACC56B0A4}">
      <dgm:prSet phldrT="[Text]"/>
      <dgm:spPr/>
      <dgm:t>
        <a:bodyPr/>
        <a:lstStyle/>
        <a:p>
          <a:r>
            <a:rPr lang="en-GB" dirty="0"/>
            <a:t>Based on Score</a:t>
          </a:r>
        </a:p>
      </dgm:t>
    </dgm:pt>
    <dgm:pt modelId="{019A17BD-898E-40F4-8E54-8E6AD44E98F3}" type="parTrans" cxnId="{1D07DBA4-8EEB-4A8E-896E-DC497CDA2CDA}">
      <dgm:prSet/>
      <dgm:spPr/>
      <dgm:t>
        <a:bodyPr/>
        <a:lstStyle/>
        <a:p>
          <a:endParaRPr lang="en-GB"/>
        </a:p>
      </dgm:t>
    </dgm:pt>
    <dgm:pt modelId="{25C0C1FD-3637-4BC2-AD23-F48FF7573EBB}" type="sibTrans" cxnId="{1D07DBA4-8EEB-4A8E-896E-DC497CDA2CDA}">
      <dgm:prSet/>
      <dgm:spPr/>
      <dgm:t>
        <a:bodyPr/>
        <a:lstStyle/>
        <a:p>
          <a:endParaRPr lang="en-GB"/>
        </a:p>
      </dgm:t>
    </dgm:pt>
    <dgm:pt modelId="{9515C922-39E2-489C-B4A0-AD248E589A64}">
      <dgm:prSet phldrT="[Text]"/>
      <dgm:spPr/>
      <dgm:t>
        <a:bodyPr/>
        <a:lstStyle/>
        <a:p>
          <a:r>
            <a:rPr lang="en-GB" dirty="0"/>
            <a:t>Animal</a:t>
          </a:r>
        </a:p>
        <a:p>
          <a:r>
            <a:rPr lang="en-GB" dirty="0"/>
            <a:t>Science</a:t>
          </a:r>
        </a:p>
        <a:p>
          <a:r>
            <a:rPr lang="en-GB" dirty="0"/>
            <a:t>Healthy Eating</a:t>
          </a:r>
        </a:p>
        <a:p>
          <a:r>
            <a:rPr lang="en-GB" dirty="0"/>
            <a:t>Technology</a:t>
          </a:r>
        </a:p>
        <a:p>
          <a:r>
            <a:rPr lang="en-GB" dirty="0"/>
            <a:t>Food</a:t>
          </a:r>
        </a:p>
      </dgm:t>
    </dgm:pt>
    <dgm:pt modelId="{9D9E9F73-4B8F-4D88-9FA6-42438A116251}" type="parTrans" cxnId="{AC4524E7-F8D1-4234-84E6-49040EF37EA3}">
      <dgm:prSet/>
      <dgm:spPr/>
      <dgm:t>
        <a:bodyPr/>
        <a:lstStyle/>
        <a:p>
          <a:endParaRPr lang="en-GB"/>
        </a:p>
      </dgm:t>
    </dgm:pt>
    <dgm:pt modelId="{A71873D5-A392-4969-ACCF-5D890B07C5B3}" type="sibTrans" cxnId="{AC4524E7-F8D1-4234-84E6-49040EF37EA3}">
      <dgm:prSet/>
      <dgm:spPr/>
      <dgm:t>
        <a:bodyPr/>
        <a:lstStyle/>
        <a:p>
          <a:endParaRPr lang="en-GB"/>
        </a:p>
      </dgm:t>
    </dgm:pt>
    <dgm:pt modelId="{5531A3DA-4E11-4178-B98A-349A5FD961F4}">
      <dgm:prSet phldrT="[Text]"/>
      <dgm:spPr/>
      <dgm:t>
        <a:bodyPr/>
        <a:lstStyle/>
        <a:p>
          <a:r>
            <a:rPr lang="en-GB" dirty="0"/>
            <a:t>Based on Number of Reactions</a:t>
          </a:r>
        </a:p>
      </dgm:t>
    </dgm:pt>
    <dgm:pt modelId="{11966C7A-9A68-4273-8584-16550D058F40}" type="parTrans" cxnId="{DA7A64B4-DCB4-4B3B-9434-35DE5695A42E}">
      <dgm:prSet/>
      <dgm:spPr/>
      <dgm:t>
        <a:bodyPr/>
        <a:lstStyle/>
        <a:p>
          <a:endParaRPr lang="en-GB"/>
        </a:p>
      </dgm:t>
    </dgm:pt>
    <dgm:pt modelId="{9B001F4C-214D-4B76-BAD1-E93DD9B9D791}" type="sibTrans" cxnId="{DA7A64B4-DCB4-4B3B-9434-35DE5695A42E}">
      <dgm:prSet/>
      <dgm:spPr/>
      <dgm:t>
        <a:bodyPr/>
        <a:lstStyle/>
        <a:p>
          <a:endParaRPr lang="en-GB"/>
        </a:p>
      </dgm:t>
    </dgm:pt>
    <dgm:pt modelId="{C5D76061-3E37-4738-BD51-65A5FE7ACEF9}">
      <dgm:prSet phldrT="[Text]"/>
      <dgm:spPr/>
      <dgm:t>
        <a:bodyPr/>
        <a:lstStyle/>
        <a:p>
          <a:r>
            <a:rPr lang="en-GB" dirty="0"/>
            <a:t>Animal</a:t>
          </a:r>
        </a:p>
        <a:p>
          <a:r>
            <a:rPr lang="en-GB" dirty="0"/>
            <a:t>Science</a:t>
          </a:r>
        </a:p>
        <a:p>
          <a:r>
            <a:rPr lang="en-GB" dirty="0"/>
            <a:t>Healthy Eating</a:t>
          </a:r>
        </a:p>
        <a:p>
          <a:r>
            <a:rPr lang="en-GB" dirty="0"/>
            <a:t>Eating</a:t>
          </a:r>
        </a:p>
        <a:p>
          <a:r>
            <a:rPr lang="en-GB" dirty="0"/>
            <a:t>Food</a:t>
          </a:r>
        </a:p>
        <a:p>
          <a:endParaRPr lang="en-GB" dirty="0"/>
        </a:p>
      </dgm:t>
    </dgm:pt>
    <dgm:pt modelId="{51B3528C-3CBA-41E2-AD3B-E118B67DAECC}" type="parTrans" cxnId="{E8C0AD36-C19C-4375-AB3A-A632BA98BEE2}">
      <dgm:prSet/>
      <dgm:spPr/>
      <dgm:t>
        <a:bodyPr/>
        <a:lstStyle/>
        <a:p>
          <a:endParaRPr lang="en-GB"/>
        </a:p>
      </dgm:t>
    </dgm:pt>
    <dgm:pt modelId="{E0B97E68-A6B1-4FEE-AEC2-A40B96CDAFDD}" type="sibTrans" cxnId="{E8C0AD36-C19C-4375-AB3A-A632BA98BEE2}">
      <dgm:prSet/>
      <dgm:spPr/>
      <dgm:t>
        <a:bodyPr/>
        <a:lstStyle/>
        <a:p>
          <a:endParaRPr lang="en-GB"/>
        </a:p>
      </dgm:t>
    </dgm:pt>
    <dgm:pt modelId="{BC94C11C-3655-4918-BC6E-CB15A3485B8A}" type="pres">
      <dgm:prSet presAssocID="{160F50B7-00AD-4E16-A9C5-FD7F893281E4}" presName="Name0" presStyleCnt="0">
        <dgm:presLayoutVars>
          <dgm:chMax val="5"/>
          <dgm:chPref val="5"/>
          <dgm:dir/>
          <dgm:animLvl val="lvl"/>
        </dgm:presLayoutVars>
      </dgm:prSet>
      <dgm:spPr/>
    </dgm:pt>
    <dgm:pt modelId="{1A6C96EC-2436-4067-B969-B01B26BDCC56}" type="pres">
      <dgm:prSet presAssocID="{2A8D6EE1-D670-4A80-9065-2AF7139879CA}" presName="parentText1" presStyleLbl="node1" presStyleIdx="0" presStyleCnt="3">
        <dgm:presLayoutVars>
          <dgm:chMax/>
          <dgm:chPref val="3"/>
          <dgm:bulletEnabled val="1"/>
        </dgm:presLayoutVars>
      </dgm:prSet>
      <dgm:spPr/>
    </dgm:pt>
    <dgm:pt modelId="{322DE49E-4483-46FB-BA05-ACB3C1913675}" type="pres">
      <dgm:prSet presAssocID="{2A8D6EE1-D670-4A80-9065-2AF7139879CA}" presName="childText1" presStyleLbl="solidAlignAcc1" presStyleIdx="0" presStyleCnt="3">
        <dgm:presLayoutVars>
          <dgm:chMax val="0"/>
          <dgm:chPref val="0"/>
          <dgm:bulletEnabled val="1"/>
        </dgm:presLayoutVars>
      </dgm:prSet>
      <dgm:spPr/>
    </dgm:pt>
    <dgm:pt modelId="{493DBB80-68E2-49DD-8C3C-1A47DB71F379}" type="pres">
      <dgm:prSet presAssocID="{59E29C89-B713-45A9-93BF-8CAACC56B0A4}" presName="parentText2" presStyleLbl="node1" presStyleIdx="1" presStyleCnt="3">
        <dgm:presLayoutVars>
          <dgm:chMax/>
          <dgm:chPref val="3"/>
          <dgm:bulletEnabled val="1"/>
        </dgm:presLayoutVars>
      </dgm:prSet>
      <dgm:spPr/>
    </dgm:pt>
    <dgm:pt modelId="{0E15F1E6-AD40-408C-BFF3-33D754FB43A8}" type="pres">
      <dgm:prSet presAssocID="{59E29C89-B713-45A9-93BF-8CAACC56B0A4}" presName="childText2" presStyleLbl="solidAlignAcc1" presStyleIdx="1" presStyleCnt="3">
        <dgm:presLayoutVars>
          <dgm:chMax val="0"/>
          <dgm:chPref val="0"/>
          <dgm:bulletEnabled val="1"/>
        </dgm:presLayoutVars>
      </dgm:prSet>
      <dgm:spPr/>
    </dgm:pt>
    <dgm:pt modelId="{64738150-2475-45D4-9786-A37B0073871F}" type="pres">
      <dgm:prSet presAssocID="{5531A3DA-4E11-4178-B98A-349A5FD961F4}" presName="parentText3" presStyleLbl="node1" presStyleIdx="2" presStyleCnt="3">
        <dgm:presLayoutVars>
          <dgm:chMax/>
          <dgm:chPref val="3"/>
          <dgm:bulletEnabled val="1"/>
        </dgm:presLayoutVars>
      </dgm:prSet>
      <dgm:spPr/>
    </dgm:pt>
    <dgm:pt modelId="{29E82700-34F1-4F88-B9C5-E4D84E5D7253}" type="pres">
      <dgm:prSet presAssocID="{5531A3DA-4E11-4178-B98A-349A5FD961F4}" presName="childText3" presStyleLbl="solidAlignAcc1" presStyleIdx="2" presStyleCnt="3">
        <dgm:presLayoutVars>
          <dgm:chMax val="0"/>
          <dgm:chPref val="0"/>
          <dgm:bulletEnabled val="1"/>
        </dgm:presLayoutVars>
      </dgm:prSet>
      <dgm:spPr/>
    </dgm:pt>
  </dgm:ptLst>
  <dgm:cxnLst>
    <dgm:cxn modelId="{5148C010-B6A7-4F47-91A7-B5C22786DE5F}" type="presOf" srcId="{9515C922-39E2-489C-B4A0-AD248E589A64}" destId="{0E15F1E6-AD40-408C-BFF3-33D754FB43A8}" srcOrd="0" destOrd="0" presId="urn:microsoft.com/office/officeart/2009/3/layout/IncreasingArrowsProcess"/>
    <dgm:cxn modelId="{D4272617-50DD-40FE-9631-60DFE24EDE2B}" type="presOf" srcId="{C5D76061-3E37-4738-BD51-65A5FE7ACEF9}" destId="{29E82700-34F1-4F88-B9C5-E4D84E5D7253}" srcOrd="0" destOrd="0" presId="urn:microsoft.com/office/officeart/2009/3/layout/IncreasingArrowsProcess"/>
    <dgm:cxn modelId="{E8C0AD36-C19C-4375-AB3A-A632BA98BEE2}" srcId="{5531A3DA-4E11-4178-B98A-349A5FD961F4}" destId="{C5D76061-3E37-4738-BD51-65A5FE7ACEF9}" srcOrd="0" destOrd="0" parTransId="{51B3528C-3CBA-41E2-AD3B-E118B67DAECC}" sibTransId="{E0B97E68-A6B1-4FEE-AEC2-A40B96CDAFDD}"/>
    <dgm:cxn modelId="{28EA5C5F-BAAA-486B-A688-9E4F175E3D6A}" type="presOf" srcId="{5531A3DA-4E11-4178-B98A-349A5FD961F4}" destId="{64738150-2475-45D4-9786-A37B0073871F}" srcOrd="0" destOrd="0" presId="urn:microsoft.com/office/officeart/2009/3/layout/IncreasingArrowsProcess"/>
    <dgm:cxn modelId="{BF630060-1093-40EB-B355-084B2F1199AF}" type="presOf" srcId="{59E29C89-B713-45A9-93BF-8CAACC56B0A4}" destId="{493DBB80-68E2-49DD-8C3C-1A47DB71F379}" srcOrd="0" destOrd="0" presId="urn:microsoft.com/office/officeart/2009/3/layout/IncreasingArrowsProcess"/>
    <dgm:cxn modelId="{4E370E52-9A57-4C9F-9825-D8F70A74BB6C}" type="presOf" srcId="{160F50B7-00AD-4E16-A9C5-FD7F893281E4}" destId="{BC94C11C-3655-4918-BC6E-CB15A3485B8A}" srcOrd="0" destOrd="0" presId="urn:microsoft.com/office/officeart/2009/3/layout/IncreasingArrowsProcess"/>
    <dgm:cxn modelId="{1A0B127E-D9A8-46F2-AF06-9A922D90B517}" srcId="{160F50B7-00AD-4E16-A9C5-FD7F893281E4}" destId="{2A8D6EE1-D670-4A80-9065-2AF7139879CA}" srcOrd="0" destOrd="0" parTransId="{4BEA5841-CA9E-45E5-92A7-068C81BCAB7E}" sibTransId="{4295399E-A78A-4C33-A43A-62EA906320C6}"/>
    <dgm:cxn modelId="{AFDE189C-B5AA-4D75-90C6-8BEC3F837E7F}" type="presOf" srcId="{2A8D6EE1-D670-4A80-9065-2AF7139879CA}" destId="{1A6C96EC-2436-4067-B969-B01B26BDCC56}" srcOrd="0" destOrd="0" presId="urn:microsoft.com/office/officeart/2009/3/layout/IncreasingArrowsProcess"/>
    <dgm:cxn modelId="{39977BA0-1861-4B16-8A5F-D046F4196B83}" type="presOf" srcId="{A1CD799C-5C77-424B-B91C-2A6A962E6F71}" destId="{322DE49E-4483-46FB-BA05-ACB3C1913675}" srcOrd="0" destOrd="0" presId="urn:microsoft.com/office/officeart/2009/3/layout/IncreasingArrowsProcess"/>
    <dgm:cxn modelId="{1D07DBA4-8EEB-4A8E-896E-DC497CDA2CDA}" srcId="{160F50B7-00AD-4E16-A9C5-FD7F893281E4}" destId="{59E29C89-B713-45A9-93BF-8CAACC56B0A4}" srcOrd="1" destOrd="0" parTransId="{019A17BD-898E-40F4-8E54-8E6AD44E98F3}" sibTransId="{25C0C1FD-3637-4BC2-AD23-F48FF7573EBB}"/>
    <dgm:cxn modelId="{DA7A64B4-DCB4-4B3B-9434-35DE5695A42E}" srcId="{160F50B7-00AD-4E16-A9C5-FD7F893281E4}" destId="{5531A3DA-4E11-4178-B98A-349A5FD961F4}" srcOrd="2" destOrd="0" parTransId="{11966C7A-9A68-4273-8584-16550D058F40}" sibTransId="{9B001F4C-214D-4B76-BAD1-E93DD9B9D791}"/>
    <dgm:cxn modelId="{AC4524E7-F8D1-4234-84E6-49040EF37EA3}" srcId="{59E29C89-B713-45A9-93BF-8CAACC56B0A4}" destId="{9515C922-39E2-489C-B4A0-AD248E589A64}" srcOrd="0" destOrd="0" parTransId="{9D9E9F73-4B8F-4D88-9FA6-42438A116251}" sibTransId="{A71873D5-A392-4969-ACCF-5D890B07C5B3}"/>
    <dgm:cxn modelId="{1161D4F6-E5B8-4AAF-93A5-73C371B3F792}" srcId="{2A8D6EE1-D670-4A80-9065-2AF7139879CA}" destId="{A1CD799C-5C77-424B-B91C-2A6A962E6F71}" srcOrd="0" destOrd="0" parTransId="{056EAF9C-6914-468A-AEE7-226F652FB600}" sibTransId="{709364DC-0AE3-4285-9B74-54452598C2D7}"/>
    <dgm:cxn modelId="{1BA5C742-517E-484D-8BF7-0F251585A5E0}" type="presParOf" srcId="{BC94C11C-3655-4918-BC6E-CB15A3485B8A}" destId="{1A6C96EC-2436-4067-B969-B01B26BDCC56}" srcOrd="0" destOrd="0" presId="urn:microsoft.com/office/officeart/2009/3/layout/IncreasingArrowsProcess"/>
    <dgm:cxn modelId="{C95D3DF5-7535-4870-A31F-AC174C21BD7A}" type="presParOf" srcId="{BC94C11C-3655-4918-BC6E-CB15A3485B8A}" destId="{322DE49E-4483-46FB-BA05-ACB3C1913675}" srcOrd="1" destOrd="0" presId="urn:microsoft.com/office/officeart/2009/3/layout/IncreasingArrowsProcess"/>
    <dgm:cxn modelId="{7F987375-9A3C-4D60-86E6-E730A8E5D491}" type="presParOf" srcId="{BC94C11C-3655-4918-BC6E-CB15A3485B8A}" destId="{493DBB80-68E2-49DD-8C3C-1A47DB71F379}" srcOrd="2" destOrd="0" presId="urn:microsoft.com/office/officeart/2009/3/layout/IncreasingArrowsProcess"/>
    <dgm:cxn modelId="{C2276099-7FBA-4750-A9DA-A9A97118C488}" type="presParOf" srcId="{BC94C11C-3655-4918-BC6E-CB15A3485B8A}" destId="{0E15F1E6-AD40-408C-BFF3-33D754FB43A8}" srcOrd="3" destOrd="0" presId="urn:microsoft.com/office/officeart/2009/3/layout/IncreasingArrowsProcess"/>
    <dgm:cxn modelId="{4DE853B7-6C59-48CB-A9C1-4F758E6DB946}" type="presParOf" srcId="{BC94C11C-3655-4918-BC6E-CB15A3485B8A}" destId="{64738150-2475-45D4-9786-A37B0073871F}" srcOrd="4" destOrd="0" presId="urn:microsoft.com/office/officeart/2009/3/layout/IncreasingArrowsProcess"/>
    <dgm:cxn modelId="{0BE43DC0-BC85-4DEB-BDB5-7B2FDFFFDA05}" type="presParOf" srcId="{BC94C11C-3655-4918-BC6E-CB15A3485B8A}" destId="{29E82700-34F1-4F88-B9C5-E4D84E5D7253}" srcOrd="5" destOrd="0" presId="urn:microsoft.com/office/officeart/2009/3/layout/IncreasingArrowsProces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6C472BC-AF45-48F7-AF02-CEA48BCD5EAE}" type="doc">
      <dgm:prSet loTypeId="urn:microsoft.com/office/officeart/2005/8/layout/radial3" loCatId="cycle" qsTypeId="urn:microsoft.com/office/officeart/2005/8/quickstyle/simple2" qsCatId="simple" csTypeId="urn:microsoft.com/office/officeart/2005/8/colors/colorful4" csCatId="colorful" phldr="1"/>
      <dgm:spPr/>
      <dgm:t>
        <a:bodyPr/>
        <a:lstStyle/>
        <a:p>
          <a:endParaRPr lang="en-GB"/>
        </a:p>
      </dgm:t>
    </dgm:pt>
    <dgm:pt modelId="{954F16A1-A113-4F32-9B64-0A3EB5555EF2}">
      <dgm:prSet phldrT="[Text]"/>
      <dgm:spPr/>
      <dgm:t>
        <a:bodyPr/>
        <a:lstStyle/>
        <a:p>
          <a:r>
            <a:rPr lang="en-GB" dirty="0"/>
            <a:t>Animal</a:t>
          </a:r>
        </a:p>
        <a:p>
          <a:r>
            <a:rPr lang="en-GB" dirty="0"/>
            <a:t>Popular Content Category</a:t>
          </a:r>
        </a:p>
      </dgm:t>
    </dgm:pt>
    <dgm:pt modelId="{40BC5AEA-9260-415E-9D75-D58562956C45}" type="parTrans" cxnId="{7B0FE474-38FB-4C9A-8383-ACE4C6DE674B}">
      <dgm:prSet/>
      <dgm:spPr/>
      <dgm:t>
        <a:bodyPr/>
        <a:lstStyle/>
        <a:p>
          <a:endParaRPr lang="en-GB"/>
        </a:p>
      </dgm:t>
    </dgm:pt>
    <dgm:pt modelId="{D5A46FCE-6DDB-4948-BAB7-144B9EA34C15}" type="sibTrans" cxnId="{7B0FE474-38FB-4C9A-8383-ACE4C6DE674B}">
      <dgm:prSet/>
      <dgm:spPr/>
      <dgm:t>
        <a:bodyPr/>
        <a:lstStyle/>
        <a:p>
          <a:endParaRPr lang="en-GB"/>
        </a:p>
      </dgm:t>
    </dgm:pt>
    <dgm:pt modelId="{D89F0368-DE39-4CF0-88FF-C784FB89704F}">
      <dgm:prSet phldrT="[Text]"/>
      <dgm:spPr/>
      <dgm:t>
        <a:bodyPr/>
        <a:lstStyle/>
        <a:p>
          <a:r>
            <a:rPr lang="en-GB" dirty="0"/>
            <a:t>74965</a:t>
          </a:r>
        </a:p>
        <a:p>
          <a:r>
            <a:rPr lang="en-GB" dirty="0"/>
            <a:t>Score</a:t>
          </a:r>
        </a:p>
      </dgm:t>
    </dgm:pt>
    <dgm:pt modelId="{B2CD660D-A939-434A-BBD1-1205A6786ED7}" type="parTrans" cxnId="{93A7534F-5626-4284-8AF5-B7DE71F0A614}">
      <dgm:prSet/>
      <dgm:spPr/>
      <dgm:t>
        <a:bodyPr/>
        <a:lstStyle/>
        <a:p>
          <a:endParaRPr lang="en-GB"/>
        </a:p>
      </dgm:t>
    </dgm:pt>
    <dgm:pt modelId="{79CC1602-D700-4A67-ADE9-1877C3163DD5}" type="sibTrans" cxnId="{93A7534F-5626-4284-8AF5-B7DE71F0A614}">
      <dgm:prSet/>
      <dgm:spPr/>
      <dgm:t>
        <a:bodyPr/>
        <a:lstStyle/>
        <a:p>
          <a:endParaRPr lang="en-GB"/>
        </a:p>
      </dgm:t>
    </dgm:pt>
    <dgm:pt modelId="{E5A2BB2C-D93A-4A45-B27C-D80BFB19E412}">
      <dgm:prSet phldrT="[Text]"/>
      <dgm:spPr/>
      <dgm:t>
        <a:bodyPr/>
        <a:lstStyle/>
        <a:p>
          <a:r>
            <a:rPr lang="en-GB" dirty="0"/>
            <a:t>1789</a:t>
          </a:r>
        </a:p>
        <a:p>
          <a:r>
            <a:rPr lang="en-GB" dirty="0"/>
            <a:t>Reactions</a:t>
          </a:r>
        </a:p>
      </dgm:t>
    </dgm:pt>
    <dgm:pt modelId="{F17718D1-537D-43C6-8373-385D76988A18}" type="parTrans" cxnId="{DC3E9AB3-F28B-4337-98FB-61E78DC3DB08}">
      <dgm:prSet/>
      <dgm:spPr/>
      <dgm:t>
        <a:bodyPr/>
        <a:lstStyle/>
        <a:p>
          <a:endParaRPr lang="en-GB"/>
        </a:p>
      </dgm:t>
    </dgm:pt>
    <dgm:pt modelId="{CD442D0F-B4EC-486A-8062-2D5DA8E401EC}" type="sibTrans" cxnId="{DC3E9AB3-F28B-4337-98FB-61E78DC3DB08}">
      <dgm:prSet/>
      <dgm:spPr/>
      <dgm:t>
        <a:bodyPr/>
        <a:lstStyle/>
        <a:p>
          <a:endParaRPr lang="en-GB"/>
        </a:p>
      </dgm:t>
    </dgm:pt>
    <dgm:pt modelId="{E6A2A882-5512-486E-ABA4-75E2D2E3E318}">
      <dgm:prSet phldrT="[Text]"/>
      <dgm:spPr/>
      <dgm:t>
        <a:bodyPr/>
        <a:lstStyle/>
        <a:p>
          <a:r>
            <a:rPr lang="en-GB" dirty="0"/>
            <a:t>69</a:t>
          </a:r>
        </a:p>
        <a:p>
          <a:r>
            <a:rPr lang="en-GB" dirty="0"/>
            <a:t>Content Posted</a:t>
          </a:r>
        </a:p>
      </dgm:t>
    </dgm:pt>
    <dgm:pt modelId="{FB92984C-206F-4B52-A075-B5941755EBF9}" type="parTrans" cxnId="{EC4DC780-CE20-4D1C-A53E-8A6ECD594CA8}">
      <dgm:prSet/>
      <dgm:spPr/>
      <dgm:t>
        <a:bodyPr/>
        <a:lstStyle/>
        <a:p>
          <a:endParaRPr lang="en-GB"/>
        </a:p>
      </dgm:t>
    </dgm:pt>
    <dgm:pt modelId="{CBF5E03E-6874-4C44-B87A-8E1279DA1A33}" type="sibTrans" cxnId="{EC4DC780-CE20-4D1C-A53E-8A6ECD594CA8}">
      <dgm:prSet/>
      <dgm:spPr/>
      <dgm:t>
        <a:bodyPr/>
        <a:lstStyle/>
        <a:p>
          <a:endParaRPr lang="en-GB"/>
        </a:p>
      </dgm:t>
    </dgm:pt>
    <dgm:pt modelId="{5512C609-2D66-4D82-8F97-641C737277E7}" type="pres">
      <dgm:prSet presAssocID="{66C472BC-AF45-48F7-AF02-CEA48BCD5EAE}" presName="composite" presStyleCnt="0">
        <dgm:presLayoutVars>
          <dgm:chMax val="1"/>
          <dgm:dir/>
          <dgm:resizeHandles val="exact"/>
        </dgm:presLayoutVars>
      </dgm:prSet>
      <dgm:spPr/>
    </dgm:pt>
    <dgm:pt modelId="{3FD95560-73DD-49D4-B5BE-22B7716D5619}" type="pres">
      <dgm:prSet presAssocID="{66C472BC-AF45-48F7-AF02-CEA48BCD5EAE}" presName="radial" presStyleCnt="0">
        <dgm:presLayoutVars>
          <dgm:animLvl val="ctr"/>
        </dgm:presLayoutVars>
      </dgm:prSet>
      <dgm:spPr/>
    </dgm:pt>
    <dgm:pt modelId="{0A2C5BB7-A1FD-48B5-9FFB-D98F0FBA9662}" type="pres">
      <dgm:prSet presAssocID="{954F16A1-A113-4F32-9B64-0A3EB5555EF2}" presName="centerShape" presStyleLbl="vennNode1" presStyleIdx="0" presStyleCnt="4"/>
      <dgm:spPr/>
    </dgm:pt>
    <dgm:pt modelId="{2E29F51E-F066-48CA-BABE-2FAF9D3A82DA}" type="pres">
      <dgm:prSet presAssocID="{D89F0368-DE39-4CF0-88FF-C784FB89704F}" presName="node" presStyleLbl="vennNode1" presStyleIdx="1" presStyleCnt="4">
        <dgm:presLayoutVars>
          <dgm:bulletEnabled val="1"/>
        </dgm:presLayoutVars>
      </dgm:prSet>
      <dgm:spPr/>
    </dgm:pt>
    <dgm:pt modelId="{0B2D6715-8F39-45AA-AB4B-D622057B5BE0}" type="pres">
      <dgm:prSet presAssocID="{E5A2BB2C-D93A-4A45-B27C-D80BFB19E412}" presName="node" presStyleLbl="vennNode1" presStyleIdx="2" presStyleCnt="4">
        <dgm:presLayoutVars>
          <dgm:bulletEnabled val="1"/>
        </dgm:presLayoutVars>
      </dgm:prSet>
      <dgm:spPr/>
    </dgm:pt>
    <dgm:pt modelId="{1F19F3D9-B68F-4B86-8E98-B61DD830A72F}" type="pres">
      <dgm:prSet presAssocID="{E6A2A882-5512-486E-ABA4-75E2D2E3E318}" presName="node" presStyleLbl="vennNode1" presStyleIdx="3" presStyleCnt="4">
        <dgm:presLayoutVars>
          <dgm:bulletEnabled val="1"/>
        </dgm:presLayoutVars>
      </dgm:prSet>
      <dgm:spPr/>
    </dgm:pt>
  </dgm:ptLst>
  <dgm:cxnLst>
    <dgm:cxn modelId="{578D4F2F-E7DE-4C0F-BA29-77306A081145}" type="presOf" srcId="{E6A2A882-5512-486E-ABA4-75E2D2E3E318}" destId="{1F19F3D9-B68F-4B86-8E98-B61DD830A72F}" srcOrd="0" destOrd="0" presId="urn:microsoft.com/office/officeart/2005/8/layout/radial3"/>
    <dgm:cxn modelId="{5310C45F-E963-4C13-B968-1EF0ADD6D7E8}" type="presOf" srcId="{954F16A1-A113-4F32-9B64-0A3EB5555EF2}" destId="{0A2C5BB7-A1FD-48B5-9FFB-D98F0FBA9662}" srcOrd="0" destOrd="0" presId="urn:microsoft.com/office/officeart/2005/8/layout/radial3"/>
    <dgm:cxn modelId="{31270568-1FD6-4FEB-B5C5-2BA8351DF466}" type="presOf" srcId="{E5A2BB2C-D93A-4A45-B27C-D80BFB19E412}" destId="{0B2D6715-8F39-45AA-AB4B-D622057B5BE0}" srcOrd="0" destOrd="0" presId="urn:microsoft.com/office/officeart/2005/8/layout/radial3"/>
    <dgm:cxn modelId="{D2373748-9B8C-403E-9CAD-CCE57B671230}" type="presOf" srcId="{D89F0368-DE39-4CF0-88FF-C784FB89704F}" destId="{2E29F51E-F066-48CA-BABE-2FAF9D3A82DA}" srcOrd="0" destOrd="0" presId="urn:microsoft.com/office/officeart/2005/8/layout/radial3"/>
    <dgm:cxn modelId="{93A7534F-5626-4284-8AF5-B7DE71F0A614}" srcId="{954F16A1-A113-4F32-9B64-0A3EB5555EF2}" destId="{D89F0368-DE39-4CF0-88FF-C784FB89704F}" srcOrd="0" destOrd="0" parTransId="{B2CD660D-A939-434A-BBD1-1205A6786ED7}" sibTransId="{79CC1602-D700-4A67-ADE9-1877C3163DD5}"/>
    <dgm:cxn modelId="{7B0FE474-38FB-4C9A-8383-ACE4C6DE674B}" srcId="{66C472BC-AF45-48F7-AF02-CEA48BCD5EAE}" destId="{954F16A1-A113-4F32-9B64-0A3EB5555EF2}" srcOrd="0" destOrd="0" parTransId="{40BC5AEA-9260-415E-9D75-D58562956C45}" sibTransId="{D5A46FCE-6DDB-4948-BAB7-144B9EA34C15}"/>
    <dgm:cxn modelId="{EC4DC780-CE20-4D1C-A53E-8A6ECD594CA8}" srcId="{954F16A1-A113-4F32-9B64-0A3EB5555EF2}" destId="{E6A2A882-5512-486E-ABA4-75E2D2E3E318}" srcOrd="2" destOrd="0" parTransId="{FB92984C-206F-4B52-A075-B5941755EBF9}" sibTransId="{CBF5E03E-6874-4C44-B87A-8E1279DA1A33}"/>
    <dgm:cxn modelId="{DC3E9AB3-F28B-4337-98FB-61E78DC3DB08}" srcId="{954F16A1-A113-4F32-9B64-0A3EB5555EF2}" destId="{E5A2BB2C-D93A-4A45-B27C-D80BFB19E412}" srcOrd="1" destOrd="0" parTransId="{F17718D1-537D-43C6-8373-385D76988A18}" sibTransId="{CD442D0F-B4EC-486A-8062-2D5DA8E401EC}"/>
    <dgm:cxn modelId="{ADDD9BFA-2A39-4D1A-944D-208180F8BA76}" type="presOf" srcId="{66C472BC-AF45-48F7-AF02-CEA48BCD5EAE}" destId="{5512C609-2D66-4D82-8F97-641C737277E7}" srcOrd="0" destOrd="0" presId="urn:microsoft.com/office/officeart/2005/8/layout/radial3"/>
    <dgm:cxn modelId="{10EF1E21-A9E6-43AF-BA8C-6223C1841F18}" type="presParOf" srcId="{5512C609-2D66-4D82-8F97-641C737277E7}" destId="{3FD95560-73DD-49D4-B5BE-22B7716D5619}" srcOrd="0" destOrd="0" presId="urn:microsoft.com/office/officeart/2005/8/layout/radial3"/>
    <dgm:cxn modelId="{82FDD886-0388-4E36-BC7A-426A113B44D7}" type="presParOf" srcId="{3FD95560-73DD-49D4-B5BE-22B7716D5619}" destId="{0A2C5BB7-A1FD-48B5-9FFB-D98F0FBA9662}" srcOrd="0" destOrd="0" presId="urn:microsoft.com/office/officeart/2005/8/layout/radial3"/>
    <dgm:cxn modelId="{D8DB8315-EA3B-44D5-BF0C-04CE5EDFA2FC}" type="presParOf" srcId="{3FD95560-73DD-49D4-B5BE-22B7716D5619}" destId="{2E29F51E-F066-48CA-BABE-2FAF9D3A82DA}" srcOrd="1" destOrd="0" presId="urn:microsoft.com/office/officeart/2005/8/layout/radial3"/>
    <dgm:cxn modelId="{CB21727D-CD2F-4CC0-A103-4B389C0A7BE5}" type="presParOf" srcId="{3FD95560-73DD-49D4-B5BE-22B7716D5619}" destId="{0B2D6715-8F39-45AA-AB4B-D622057B5BE0}" srcOrd="2" destOrd="0" presId="urn:microsoft.com/office/officeart/2005/8/layout/radial3"/>
    <dgm:cxn modelId="{98A93785-5FF7-4276-95B8-D122604CC096}" type="presParOf" srcId="{3FD95560-73DD-49D4-B5BE-22B7716D5619}" destId="{1F19F3D9-B68F-4B86-8E98-B61DD830A72F}" srcOrd="3" destOrd="0" presId="urn:microsoft.com/office/officeart/2005/8/layout/radial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E9F3AEB-599E-4FA1-8F51-0732DB05464F}" type="doc">
      <dgm:prSet loTypeId="urn:microsoft.com/office/officeart/2009/3/layout/PieProcess" loCatId="list" qsTypeId="urn:microsoft.com/office/officeart/2005/8/quickstyle/simple3" qsCatId="simple" csTypeId="urn:microsoft.com/office/officeart/2005/8/colors/colorful4" csCatId="colorful" phldr="1"/>
      <dgm:spPr/>
      <dgm:t>
        <a:bodyPr/>
        <a:lstStyle/>
        <a:p>
          <a:endParaRPr lang="en-GB"/>
        </a:p>
      </dgm:t>
    </dgm:pt>
    <dgm:pt modelId="{BCC6E23B-9D80-4326-A54D-B1132C2BCBC6}">
      <dgm:prSet phldrT="[Text]" custT="1"/>
      <dgm:spPr/>
      <dgm:t>
        <a:bodyPr/>
        <a:lstStyle/>
        <a:p>
          <a:r>
            <a:rPr lang="en-GB" sz="2800" b="0" i="0" dirty="0">
              <a:effectLst/>
              <a:latin typeface="Gill Sans Nova" panose="020B0602020104020203" pitchFamily="34" charset="0"/>
            </a:rPr>
            <a:t>Animals and Science</a:t>
          </a:r>
          <a:endParaRPr lang="en-GB" sz="2800" dirty="0">
            <a:latin typeface="Gill Sans Nova" panose="020B0602020104020203" pitchFamily="34" charset="0"/>
          </a:endParaRPr>
        </a:p>
      </dgm:t>
    </dgm:pt>
    <dgm:pt modelId="{49EF0970-F27E-4444-9E54-09D4466A3330}" type="parTrans" cxnId="{0019A8DB-F603-4012-B58F-576C12FAC884}">
      <dgm:prSet/>
      <dgm:spPr/>
      <dgm:t>
        <a:bodyPr/>
        <a:lstStyle/>
        <a:p>
          <a:endParaRPr lang="en-GB" sz="1600"/>
        </a:p>
      </dgm:t>
    </dgm:pt>
    <dgm:pt modelId="{B4EA4168-8FC3-4897-9545-93FFC419F382}" type="sibTrans" cxnId="{0019A8DB-F603-4012-B58F-576C12FAC884}">
      <dgm:prSet/>
      <dgm:spPr/>
      <dgm:t>
        <a:bodyPr/>
        <a:lstStyle/>
        <a:p>
          <a:endParaRPr lang="en-GB" sz="1600"/>
        </a:p>
      </dgm:t>
    </dgm:pt>
    <dgm:pt modelId="{F1D2825A-F48C-4C20-8CBF-DFE90494C1BA}">
      <dgm:prSet phldrT="[Text]" custT="1"/>
      <dgm:spPr/>
      <dgm:t>
        <a:bodyPr/>
        <a:lstStyle/>
        <a:p>
          <a:pPr>
            <a:lnSpc>
              <a:spcPct val="100000"/>
            </a:lnSpc>
            <a:buFont typeface="Arial" panose="020B0604020202020204" pitchFamily="34" charset="0"/>
            <a:buNone/>
          </a:pPr>
          <a:r>
            <a:rPr lang="en-GB" sz="2000" b="0" i="0" dirty="0">
              <a:effectLst/>
              <a:latin typeface="Gill Sans Nova" panose="020B0602020104020203" pitchFamily="34" charset="0"/>
            </a:rPr>
            <a:t>Indicates a preference for "real-life" and factual content among users.</a:t>
          </a:r>
          <a:endParaRPr lang="en-GB" sz="2000" dirty="0">
            <a:latin typeface="Gill Sans Nova" panose="020B0602020104020203" pitchFamily="34" charset="0"/>
          </a:endParaRPr>
        </a:p>
      </dgm:t>
    </dgm:pt>
    <dgm:pt modelId="{3D67863C-3912-472E-BB04-D09E98CEE791}" type="parTrans" cxnId="{7AE560CF-CE85-47CB-9999-83E18AB9B3F0}">
      <dgm:prSet/>
      <dgm:spPr/>
      <dgm:t>
        <a:bodyPr/>
        <a:lstStyle/>
        <a:p>
          <a:endParaRPr lang="en-GB" sz="1600"/>
        </a:p>
      </dgm:t>
    </dgm:pt>
    <dgm:pt modelId="{E9185FDC-A246-40AC-899D-F7EA0D391605}" type="sibTrans" cxnId="{7AE560CF-CE85-47CB-9999-83E18AB9B3F0}">
      <dgm:prSet/>
      <dgm:spPr/>
      <dgm:t>
        <a:bodyPr/>
        <a:lstStyle/>
        <a:p>
          <a:endParaRPr lang="en-GB" sz="1600"/>
        </a:p>
      </dgm:t>
    </dgm:pt>
    <dgm:pt modelId="{A0F18FFF-344F-48D8-922C-6ED00028EBAD}">
      <dgm:prSet phldrT="[Text]" custT="1"/>
      <dgm:spPr/>
      <dgm:t>
        <a:bodyPr/>
        <a:lstStyle/>
        <a:p>
          <a:pPr>
            <a:lnSpc>
              <a:spcPct val="100000"/>
            </a:lnSpc>
            <a:buFont typeface="Arial" panose="020B0604020202020204" pitchFamily="34" charset="0"/>
            <a:buChar char="•"/>
          </a:pPr>
          <a:endParaRPr lang="en-GB" sz="2000" b="0" i="0" dirty="0">
            <a:effectLst/>
            <a:latin typeface="Gill Sans Nova" panose="020B0602020104020203" pitchFamily="34" charset="0"/>
          </a:endParaRPr>
        </a:p>
        <a:p>
          <a:pPr>
            <a:lnSpc>
              <a:spcPct val="100000"/>
            </a:lnSpc>
            <a:buFont typeface="Arial" panose="020B0604020202020204" pitchFamily="34" charset="0"/>
            <a:buChar char="•"/>
          </a:pPr>
          <a:r>
            <a:rPr lang="en-GB" sz="2000" b="0" i="0" dirty="0">
              <a:effectLst/>
              <a:latin typeface="Gill Sans Nova" panose="020B0602020104020203" pitchFamily="34" charset="0"/>
            </a:rPr>
            <a:t>Recommendation:</a:t>
          </a:r>
        </a:p>
        <a:p>
          <a:pPr>
            <a:lnSpc>
              <a:spcPct val="100000"/>
            </a:lnSpc>
            <a:buFont typeface="Arial" panose="020B0604020202020204" pitchFamily="34" charset="0"/>
            <a:buChar char="•"/>
          </a:pPr>
          <a:r>
            <a:rPr lang="en-GB" sz="2000" b="0" i="0" dirty="0">
              <a:effectLst/>
              <a:latin typeface="Gill Sans Nova" panose="020B0602020104020203" pitchFamily="34" charset="0"/>
            </a:rPr>
            <a:t>Focus on creating more content in these categories to capitalize on user interest and engagement.</a:t>
          </a:r>
          <a:endParaRPr lang="en-GB" sz="2000" dirty="0">
            <a:latin typeface="Gill Sans Nova" panose="020B0602020104020203" pitchFamily="34" charset="0"/>
          </a:endParaRPr>
        </a:p>
      </dgm:t>
    </dgm:pt>
    <dgm:pt modelId="{36DE5F1D-3BB9-435B-B4D0-EC35458AEE72}" type="parTrans" cxnId="{4D0ACC66-4EF1-4466-9800-9FB77C7644E2}">
      <dgm:prSet/>
      <dgm:spPr/>
      <dgm:t>
        <a:bodyPr/>
        <a:lstStyle/>
        <a:p>
          <a:endParaRPr lang="en-GB" sz="1600"/>
        </a:p>
      </dgm:t>
    </dgm:pt>
    <dgm:pt modelId="{CCA928A5-A7B6-42DB-880C-B847E45737CD}" type="sibTrans" cxnId="{4D0ACC66-4EF1-4466-9800-9FB77C7644E2}">
      <dgm:prSet/>
      <dgm:spPr/>
      <dgm:t>
        <a:bodyPr/>
        <a:lstStyle/>
        <a:p>
          <a:endParaRPr lang="en-GB" sz="1600"/>
        </a:p>
      </dgm:t>
    </dgm:pt>
    <dgm:pt modelId="{B2D467A7-3D84-4037-BF47-2D0206756E82}">
      <dgm:prSet phldrT="[Text]" custT="1"/>
      <dgm:spPr/>
      <dgm:t>
        <a:bodyPr/>
        <a:lstStyle/>
        <a:p>
          <a:r>
            <a:rPr lang="en-GB" sz="2800" b="0" i="0" kern="1200" dirty="0">
              <a:effectLst/>
              <a:latin typeface="Gill Sans Nova" panose="020B0602020104020203" pitchFamily="34" charset="0"/>
              <a:ea typeface="+mn-ea"/>
              <a:cs typeface="+mn-cs"/>
            </a:rPr>
            <a:t>Food and Healthy Eating</a:t>
          </a:r>
        </a:p>
      </dgm:t>
    </dgm:pt>
    <dgm:pt modelId="{6775ECC6-6B1A-4034-846C-134E2E94B2FB}" type="parTrans" cxnId="{A5508979-0120-49E9-94A2-2AC17D4C5CB4}">
      <dgm:prSet/>
      <dgm:spPr/>
      <dgm:t>
        <a:bodyPr/>
        <a:lstStyle/>
        <a:p>
          <a:endParaRPr lang="en-GB" sz="1600"/>
        </a:p>
      </dgm:t>
    </dgm:pt>
    <dgm:pt modelId="{DA1E6DA4-C174-4FA0-9029-E7E882BA06EE}" type="sibTrans" cxnId="{A5508979-0120-49E9-94A2-2AC17D4C5CB4}">
      <dgm:prSet/>
      <dgm:spPr/>
      <dgm:t>
        <a:bodyPr/>
        <a:lstStyle/>
        <a:p>
          <a:endParaRPr lang="en-GB" sz="1600"/>
        </a:p>
      </dgm:t>
    </dgm:pt>
    <dgm:pt modelId="{F7998A47-18CB-4C8C-B18C-1ABA0851FD1F}">
      <dgm:prSet phldrT="[Text]" custT="1"/>
      <dgm:spPr/>
      <dgm:t>
        <a:bodyPr/>
        <a:lstStyle/>
        <a:p>
          <a:r>
            <a:rPr lang="en-GB" sz="2000" b="0" i="0" kern="1200" dirty="0">
              <a:effectLst/>
              <a:latin typeface="Gill Sans Nova" panose="020B0602020104020203" pitchFamily="34" charset="0"/>
              <a:ea typeface="+mn-ea"/>
              <a:cs typeface="+mn-cs"/>
            </a:rPr>
            <a:t>Food features prominently in the top 5 categories, with "Healthy Eating" ranking high</a:t>
          </a:r>
        </a:p>
      </dgm:t>
    </dgm:pt>
    <dgm:pt modelId="{1BF4F3BB-CB3E-4E1F-8323-C609D341C1A8}" type="parTrans" cxnId="{C79A9821-DD4D-4866-8E0C-8E757C54BAA6}">
      <dgm:prSet/>
      <dgm:spPr/>
      <dgm:t>
        <a:bodyPr/>
        <a:lstStyle/>
        <a:p>
          <a:endParaRPr lang="en-GB" sz="1600"/>
        </a:p>
      </dgm:t>
    </dgm:pt>
    <dgm:pt modelId="{B717EC80-8341-4424-8D0D-7D554F4142F1}" type="sibTrans" cxnId="{C79A9821-DD4D-4866-8E0C-8E757C54BAA6}">
      <dgm:prSet/>
      <dgm:spPr/>
      <dgm:t>
        <a:bodyPr/>
        <a:lstStyle/>
        <a:p>
          <a:endParaRPr lang="en-GB" sz="1600"/>
        </a:p>
      </dgm:t>
    </dgm:pt>
    <dgm:pt modelId="{63EAD9CD-4A8E-4FA6-B4DF-796CF0CD0498}">
      <dgm:prSet phldrT="[Text]" custT="1"/>
      <dgm:spPr/>
      <dgm:t>
        <a:bodyPr/>
        <a:lstStyle/>
        <a:p>
          <a:pPr>
            <a:buFont typeface="Arial" panose="020B0604020202020204" pitchFamily="34" charset="0"/>
            <a:buChar char="•"/>
          </a:pPr>
          <a:endParaRPr lang="en-GB" sz="2000" b="0" i="0" kern="1200" dirty="0">
            <a:effectLst/>
            <a:latin typeface="Gill Sans Nova" panose="020B0602020104020203" pitchFamily="34" charset="0"/>
            <a:ea typeface="+mn-ea"/>
            <a:cs typeface="+mn-cs"/>
          </a:endParaRPr>
        </a:p>
        <a:p>
          <a:pPr>
            <a:buFont typeface="Arial" panose="020B0604020202020204" pitchFamily="34" charset="0"/>
            <a:buChar char="•"/>
          </a:pPr>
          <a:r>
            <a:rPr lang="en-GB" sz="2000" b="0" i="0" kern="1200" dirty="0">
              <a:effectLst/>
              <a:latin typeface="Gill Sans Nova" panose="020B0602020104020203" pitchFamily="34" charset="0"/>
              <a:ea typeface="+mn-ea"/>
              <a:cs typeface="+mn-cs"/>
            </a:rPr>
            <a:t>Recommendation:</a:t>
          </a:r>
        </a:p>
        <a:p>
          <a:pPr>
            <a:buFont typeface="Arial" panose="020B0604020202020204" pitchFamily="34" charset="0"/>
            <a:buChar char="•"/>
          </a:pPr>
          <a:r>
            <a:rPr lang="en-GB" sz="2000" b="0" i="0" kern="1200" dirty="0">
              <a:effectLst/>
              <a:latin typeface="Gill Sans Nova" panose="020B0602020104020203" pitchFamily="34" charset="0"/>
              <a:ea typeface="+mn-ea"/>
              <a:cs typeface="+mn-cs"/>
            </a:rPr>
            <a:t>Collaborate with healthy eating brands to enhance user engagement and align with audience preferences.</a:t>
          </a:r>
        </a:p>
      </dgm:t>
    </dgm:pt>
    <dgm:pt modelId="{C2D981CD-2632-45D6-8171-881C083EE51F}" type="parTrans" cxnId="{4602670D-5A90-4422-87F8-30CBD1991343}">
      <dgm:prSet/>
      <dgm:spPr/>
      <dgm:t>
        <a:bodyPr/>
        <a:lstStyle/>
        <a:p>
          <a:endParaRPr lang="en-GB" sz="1600"/>
        </a:p>
      </dgm:t>
    </dgm:pt>
    <dgm:pt modelId="{AF334A59-1464-4A7B-B501-5B5A88115DB5}" type="sibTrans" cxnId="{4602670D-5A90-4422-87F8-30CBD1991343}">
      <dgm:prSet/>
      <dgm:spPr/>
      <dgm:t>
        <a:bodyPr/>
        <a:lstStyle/>
        <a:p>
          <a:endParaRPr lang="en-GB" sz="1600"/>
        </a:p>
      </dgm:t>
    </dgm:pt>
    <dgm:pt modelId="{67D6DC9A-A1D7-437E-8B08-9CC2155799A0}">
      <dgm:prSet phldrT="[Text]" custT="1"/>
      <dgm:spPr/>
      <dgm:t>
        <a:bodyPr/>
        <a:lstStyle/>
        <a:p>
          <a:r>
            <a:rPr lang="en-GB" sz="2800" b="0" i="0" kern="1200" dirty="0">
              <a:effectLst/>
              <a:latin typeface="Gill Sans Nova" panose="020B0602020104020203" pitchFamily="34" charset="0"/>
              <a:ea typeface="+mn-ea"/>
              <a:cs typeface="+mn-cs"/>
            </a:rPr>
            <a:t>Technology</a:t>
          </a:r>
        </a:p>
      </dgm:t>
    </dgm:pt>
    <dgm:pt modelId="{11F0FEDF-31DC-4ADE-B565-B56AAE0F9343}" type="parTrans" cxnId="{7A5A9354-539D-44BE-9B8C-1641499938EB}">
      <dgm:prSet/>
      <dgm:spPr/>
      <dgm:t>
        <a:bodyPr/>
        <a:lstStyle/>
        <a:p>
          <a:endParaRPr lang="en-GB" sz="1600"/>
        </a:p>
      </dgm:t>
    </dgm:pt>
    <dgm:pt modelId="{73EE254F-FFF2-4A00-B5AF-B81164352D68}" type="sibTrans" cxnId="{7A5A9354-539D-44BE-9B8C-1641499938EB}">
      <dgm:prSet/>
      <dgm:spPr/>
      <dgm:t>
        <a:bodyPr/>
        <a:lstStyle/>
        <a:p>
          <a:endParaRPr lang="en-GB" sz="1600"/>
        </a:p>
      </dgm:t>
    </dgm:pt>
    <dgm:pt modelId="{E575400D-EC46-4AED-9D1F-8A9D4EB212F7}">
      <dgm:prSet phldrT="[Text]" custT="1"/>
      <dgm:spPr/>
      <dgm:t>
        <a:bodyPr/>
        <a:lstStyle/>
        <a:p>
          <a:pPr>
            <a:buFont typeface="Arial" panose="020B0604020202020204" pitchFamily="34" charset="0"/>
            <a:buChar char="•"/>
          </a:pPr>
          <a:r>
            <a:rPr lang="en-GB" sz="2000" b="0" i="0" kern="1200" dirty="0">
              <a:effectLst/>
              <a:latin typeface="Gill Sans Nova" panose="020B0602020104020203" pitchFamily="34" charset="0"/>
              <a:ea typeface="+mn-ea"/>
              <a:cs typeface="+mn-cs"/>
            </a:rPr>
            <a:t>Reflecting users' interest in technology content.</a:t>
          </a:r>
        </a:p>
      </dgm:t>
    </dgm:pt>
    <dgm:pt modelId="{9F900776-1226-4AAE-A42A-05F648B30963}" type="parTrans" cxnId="{0E5B0574-2773-43AC-A767-A84666D9DB55}">
      <dgm:prSet/>
      <dgm:spPr/>
      <dgm:t>
        <a:bodyPr/>
        <a:lstStyle/>
        <a:p>
          <a:endParaRPr lang="en-GB" sz="1600"/>
        </a:p>
      </dgm:t>
    </dgm:pt>
    <dgm:pt modelId="{03F9DD33-DB24-4773-86B3-C4FE7656C0CA}" type="sibTrans" cxnId="{0E5B0574-2773-43AC-A767-A84666D9DB55}">
      <dgm:prSet/>
      <dgm:spPr/>
      <dgm:t>
        <a:bodyPr/>
        <a:lstStyle/>
        <a:p>
          <a:endParaRPr lang="en-GB" sz="1600"/>
        </a:p>
      </dgm:t>
    </dgm:pt>
    <dgm:pt modelId="{74CACC22-1B4F-497D-BAF5-8813C00E2818}">
      <dgm:prSet phldrT="[Text]" custT="1"/>
      <dgm:spPr/>
      <dgm:t>
        <a:bodyPr/>
        <a:lstStyle/>
        <a:p>
          <a:pPr>
            <a:buFont typeface="Arial" panose="020B0604020202020204" pitchFamily="34" charset="0"/>
            <a:buChar char="•"/>
          </a:pPr>
          <a:endParaRPr lang="en-GB" sz="2000" b="0" i="0" kern="1200" dirty="0">
            <a:effectLst/>
            <a:latin typeface="Gill Sans Nova" panose="020B0602020104020203" pitchFamily="34" charset="0"/>
            <a:ea typeface="+mn-ea"/>
            <a:cs typeface="+mn-cs"/>
          </a:endParaRPr>
        </a:p>
        <a:p>
          <a:pPr>
            <a:buFont typeface="Arial" panose="020B0604020202020204" pitchFamily="34" charset="0"/>
            <a:buChar char="•"/>
          </a:pPr>
          <a:endParaRPr lang="en-GB" sz="2000" b="0" i="0" kern="1200" dirty="0">
            <a:effectLst/>
            <a:latin typeface="Gill Sans Nova" panose="020B0602020104020203" pitchFamily="34" charset="0"/>
            <a:ea typeface="+mn-ea"/>
            <a:cs typeface="+mn-cs"/>
          </a:endParaRPr>
        </a:p>
        <a:p>
          <a:pPr>
            <a:buFont typeface="Arial" panose="020B0604020202020204" pitchFamily="34" charset="0"/>
            <a:buChar char="•"/>
          </a:pPr>
          <a:r>
            <a:rPr lang="en-GB" sz="2000" b="0" i="0" kern="1200" dirty="0">
              <a:effectLst/>
              <a:latin typeface="Gill Sans Nova" panose="020B0602020104020203" pitchFamily="34" charset="0"/>
              <a:ea typeface="+mn-ea"/>
              <a:cs typeface="+mn-cs"/>
            </a:rPr>
            <a:t>Recommendation:</a:t>
          </a:r>
        </a:p>
        <a:p>
          <a:pPr>
            <a:buFont typeface="Arial" panose="020B0604020202020204" pitchFamily="34" charset="0"/>
            <a:buChar char="•"/>
          </a:pPr>
          <a:r>
            <a:rPr lang="en-GB" sz="2000" b="0" i="0" kern="1200" dirty="0">
              <a:effectLst/>
              <a:latin typeface="Gill Sans Nova" panose="020B0602020104020203" pitchFamily="34" charset="0"/>
              <a:ea typeface="+mn-ea"/>
              <a:cs typeface="+mn-cs"/>
            </a:rPr>
            <a:t>Explore collaborations with leading tech companies to further boost user engagement and capitalize on this trend.</a:t>
          </a:r>
        </a:p>
      </dgm:t>
    </dgm:pt>
    <dgm:pt modelId="{C2CF113B-653E-42F8-BC9C-7DE9F4A56861}" type="parTrans" cxnId="{064B4E4F-4BA9-4CB9-B15A-11ED8DBB9BF8}">
      <dgm:prSet/>
      <dgm:spPr/>
      <dgm:t>
        <a:bodyPr/>
        <a:lstStyle/>
        <a:p>
          <a:endParaRPr lang="en-GB" sz="1600"/>
        </a:p>
      </dgm:t>
    </dgm:pt>
    <dgm:pt modelId="{16584226-E5B5-4F03-A82E-F8AEAD1DCED7}" type="sibTrans" cxnId="{064B4E4F-4BA9-4CB9-B15A-11ED8DBB9BF8}">
      <dgm:prSet/>
      <dgm:spPr/>
      <dgm:t>
        <a:bodyPr/>
        <a:lstStyle/>
        <a:p>
          <a:endParaRPr lang="en-GB" sz="1600"/>
        </a:p>
      </dgm:t>
    </dgm:pt>
    <dgm:pt modelId="{CABAC0D6-D176-486A-BAFA-1742402FAB7B}" type="pres">
      <dgm:prSet presAssocID="{AE9F3AEB-599E-4FA1-8F51-0732DB05464F}" presName="Name0" presStyleCnt="0">
        <dgm:presLayoutVars>
          <dgm:chMax val="7"/>
          <dgm:chPref val="7"/>
          <dgm:dir/>
          <dgm:animOne val="branch"/>
          <dgm:animLvl val="lvl"/>
        </dgm:presLayoutVars>
      </dgm:prSet>
      <dgm:spPr/>
    </dgm:pt>
    <dgm:pt modelId="{AB631837-EBA0-48D4-AB94-C9D2B951A9DE}" type="pres">
      <dgm:prSet presAssocID="{BCC6E23B-9D80-4326-A54D-B1132C2BCBC6}" presName="ParentComposite" presStyleCnt="0"/>
      <dgm:spPr/>
    </dgm:pt>
    <dgm:pt modelId="{01CD88AD-EC37-4DB0-83BA-0E5CBA25F6C6}" type="pres">
      <dgm:prSet presAssocID="{BCC6E23B-9D80-4326-A54D-B1132C2BCBC6}" presName="Chord" presStyleLbl="bgShp" presStyleIdx="0" presStyleCnt="3"/>
      <dgm:spPr/>
    </dgm:pt>
    <dgm:pt modelId="{EB05A6DD-8E82-481C-88D6-BE7F553BB92B}" type="pres">
      <dgm:prSet presAssocID="{BCC6E23B-9D80-4326-A54D-B1132C2BCBC6}" presName="Pie" presStyleLbl="alignNode1" presStyleIdx="0" presStyleCnt="3"/>
      <dgm:spPr/>
    </dgm:pt>
    <dgm:pt modelId="{C20FA635-E3BF-4591-9DD6-1F6CF19976CE}" type="pres">
      <dgm:prSet presAssocID="{BCC6E23B-9D80-4326-A54D-B1132C2BCBC6}" presName="Parent" presStyleLbl="revTx" presStyleIdx="0" presStyleCnt="6">
        <dgm:presLayoutVars>
          <dgm:chMax val="1"/>
          <dgm:chPref val="1"/>
          <dgm:bulletEnabled val="1"/>
        </dgm:presLayoutVars>
      </dgm:prSet>
      <dgm:spPr/>
    </dgm:pt>
    <dgm:pt modelId="{F7B9B338-5D39-45DC-A1A0-4879D9A742E6}" type="pres">
      <dgm:prSet presAssocID="{E9185FDC-A246-40AC-899D-F7EA0D391605}" presName="negSibTrans" presStyleCnt="0"/>
      <dgm:spPr/>
    </dgm:pt>
    <dgm:pt modelId="{BDEB3080-6938-477D-8C2B-0679A10A8736}" type="pres">
      <dgm:prSet presAssocID="{BCC6E23B-9D80-4326-A54D-B1132C2BCBC6}" presName="composite" presStyleCnt="0"/>
      <dgm:spPr/>
    </dgm:pt>
    <dgm:pt modelId="{370B959E-F640-4DC5-9905-D5F4F84310FC}" type="pres">
      <dgm:prSet presAssocID="{BCC6E23B-9D80-4326-A54D-B1132C2BCBC6}" presName="Child" presStyleLbl="revTx" presStyleIdx="1" presStyleCnt="6">
        <dgm:presLayoutVars>
          <dgm:chMax val="0"/>
          <dgm:chPref val="0"/>
          <dgm:bulletEnabled val="1"/>
        </dgm:presLayoutVars>
      </dgm:prSet>
      <dgm:spPr/>
    </dgm:pt>
    <dgm:pt modelId="{9C8DFBB6-F18F-4F93-9E7D-4897D1DB2D45}" type="pres">
      <dgm:prSet presAssocID="{B4EA4168-8FC3-4897-9545-93FFC419F382}" presName="sibTrans" presStyleCnt="0"/>
      <dgm:spPr/>
    </dgm:pt>
    <dgm:pt modelId="{DCAC0DF4-8987-4C4C-8469-68AA5171EE67}" type="pres">
      <dgm:prSet presAssocID="{B2D467A7-3D84-4037-BF47-2D0206756E82}" presName="ParentComposite" presStyleCnt="0"/>
      <dgm:spPr/>
    </dgm:pt>
    <dgm:pt modelId="{DB4950D9-4A33-4D50-8EAD-8DB0CCCC043E}" type="pres">
      <dgm:prSet presAssocID="{B2D467A7-3D84-4037-BF47-2D0206756E82}" presName="Chord" presStyleLbl="bgShp" presStyleIdx="1" presStyleCnt="3"/>
      <dgm:spPr/>
    </dgm:pt>
    <dgm:pt modelId="{6A3B923F-F87E-4032-BCBB-2FDD266AA9D0}" type="pres">
      <dgm:prSet presAssocID="{B2D467A7-3D84-4037-BF47-2D0206756E82}" presName="Pie" presStyleLbl="alignNode1" presStyleIdx="1" presStyleCnt="3"/>
      <dgm:spPr/>
    </dgm:pt>
    <dgm:pt modelId="{9EF77967-105E-47AF-94D8-2FA3794E76D9}" type="pres">
      <dgm:prSet presAssocID="{B2D467A7-3D84-4037-BF47-2D0206756E82}" presName="Parent" presStyleLbl="revTx" presStyleIdx="2" presStyleCnt="6">
        <dgm:presLayoutVars>
          <dgm:chMax val="1"/>
          <dgm:chPref val="1"/>
          <dgm:bulletEnabled val="1"/>
        </dgm:presLayoutVars>
      </dgm:prSet>
      <dgm:spPr/>
    </dgm:pt>
    <dgm:pt modelId="{A5A75295-7127-46D2-AA37-37BB5C7AC57A}" type="pres">
      <dgm:prSet presAssocID="{B717EC80-8341-4424-8D0D-7D554F4142F1}" presName="negSibTrans" presStyleCnt="0"/>
      <dgm:spPr/>
    </dgm:pt>
    <dgm:pt modelId="{9C346A1D-187B-4E9D-B5D3-857FB1FCE94E}" type="pres">
      <dgm:prSet presAssocID="{B2D467A7-3D84-4037-BF47-2D0206756E82}" presName="composite" presStyleCnt="0"/>
      <dgm:spPr/>
    </dgm:pt>
    <dgm:pt modelId="{20C1F2EC-66DB-4136-9E03-171D5AF9722D}" type="pres">
      <dgm:prSet presAssocID="{B2D467A7-3D84-4037-BF47-2D0206756E82}" presName="Child" presStyleLbl="revTx" presStyleIdx="3" presStyleCnt="6">
        <dgm:presLayoutVars>
          <dgm:chMax val="0"/>
          <dgm:chPref val="0"/>
          <dgm:bulletEnabled val="1"/>
        </dgm:presLayoutVars>
      </dgm:prSet>
      <dgm:spPr/>
    </dgm:pt>
    <dgm:pt modelId="{68946E69-D638-4979-A282-A06AB05E4227}" type="pres">
      <dgm:prSet presAssocID="{DA1E6DA4-C174-4FA0-9029-E7E882BA06EE}" presName="sibTrans" presStyleCnt="0"/>
      <dgm:spPr/>
    </dgm:pt>
    <dgm:pt modelId="{DDDF56F4-AB32-48DD-8E03-3C16CAE8DDE0}" type="pres">
      <dgm:prSet presAssocID="{67D6DC9A-A1D7-437E-8B08-9CC2155799A0}" presName="ParentComposite" presStyleCnt="0"/>
      <dgm:spPr/>
    </dgm:pt>
    <dgm:pt modelId="{86B624FF-63FB-4D63-AC9E-38CF20B038DF}" type="pres">
      <dgm:prSet presAssocID="{67D6DC9A-A1D7-437E-8B08-9CC2155799A0}" presName="Chord" presStyleLbl="bgShp" presStyleIdx="2" presStyleCnt="3"/>
      <dgm:spPr/>
    </dgm:pt>
    <dgm:pt modelId="{276AC90F-C9D2-4CD7-9CFD-F06ADEB38756}" type="pres">
      <dgm:prSet presAssocID="{67D6DC9A-A1D7-437E-8B08-9CC2155799A0}" presName="Pie" presStyleLbl="alignNode1" presStyleIdx="2" presStyleCnt="3"/>
      <dgm:spPr/>
    </dgm:pt>
    <dgm:pt modelId="{352A5051-5FFE-45DB-A85B-427F87515BD9}" type="pres">
      <dgm:prSet presAssocID="{67D6DC9A-A1D7-437E-8B08-9CC2155799A0}" presName="Parent" presStyleLbl="revTx" presStyleIdx="4" presStyleCnt="6">
        <dgm:presLayoutVars>
          <dgm:chMax val="1"/>
          <dgm:chPref val="1"/>
          <dgm:bulletEnabled val="1"/>
        </dgm:presLayoutVars>
      </dgm:prSet>
      <dgm:spPr/>
    </dgm:pt>
    <dgm:pt modelId="{65B52D24-C828-418A-95B2-582FEEB3D423}" type="pres">
      <dgm:prSet presAssocID="{03F9DD33-DB24-4773-86B3-C4FE7656C0CA}" presName="negSibTrans" presStyleCnt="0"/>
      <dgm:spPr/>
    </dgm:pt>
    <dgm:pt modelId="{AD97EC5B-56FB-4642-B790-1F20ACB9B5D9}" type="pres">
      <dgm:prSet presAssocID="{67D6DC9A-A1D7-437E-8B08-9CC2155799A0}" presName="composite" presStyleCnt="0"/>
      <dgm:spPr/>
    </dgm:pt>
    <dgm:pt modelId="{A925E211-A548-4034-AED8-45B98B5EBBF9}" type="pres">
      <dgm:prSet presAssocID="{67D6DC9A-A1D7-437E-8B08-9CC2155799A0}" presName="Child" presStyleLbl="revTx" presStyleIdx="5" presStyleCnt="6" custLinFactNeighborY="-1437">
        <dgm:presLayoutVars>
          <dgm:chMax val="0"/>
          <dgm:chPref val="0"/>
          <dgm:bulletEnabled val="1"/>
        </dgm:presLayoutVars>
      </dgm:prSet>
      <dgm:spPr/>
    </dgm:pt>
  </dgm:ptLst>
  <dgm:cxnLst>
    <dgm:cxn modelId="{4602670D-5A90-4422-87F8-30CBD1991343}" srcId="{B2D467A7-3D84-4037-BF47-2D0206756E82}" destId="{63EAD9CD-4A8E-4FA6-B4DF-796CF0CD0498}" srcOrd="1" destOrd="0" parTransId="{C2D981CD-2632-45D6-8171-881C083EE51F}" sibTransId="{AF334A59-1464-4A7B-B501-5B5A88115DB5}"/>
    <dgm:cxn modelId="{7BAC7A16-0836-49E8-9495-C625DCAAF210}" type="presOf" srcId="{B2D467A7-3D84-4037-BF47-2D0206756E82}" destId="{9EF77967-105E-47AF-94D8-2FA3794E76D9}" srcOrd="0" destOrd="0" presId="urn:microsoft.com/office/officeart/2009/3/layout/PieProcess"/>
    <dgm:cxn modelId="{C79A9821-DD4D-4866-8E0C-8E757C54BAA6}" srcId="{B2D467A7-3D84-4037-BF47-2D0206756E82}" destId="{F7998A47-18CB-4C8C-B18C-1ABA0851FD1F}" srcOrd="0" destOrd="0" parTransId="{1BF4F3BB-CB3E-4E1F-8323-C609D341C1A8}" sibTransId="{B717EC80-8341-4424-8D0D-7D554F4142F1}"/>
    <dgm:cxn modelId="{B1BD4D2C-8AD0-43B8-86AE-5185BC657F6D}" type="presOf" srcId="{A0F18FFF-344F-48D8-922C-6ED00028EBAD}" destId="{370B959E-F640-4DC5-9905-D5F4F84310FC}" srcOrd="0" destOrd="1" presId="urn:microsoft.com/office/officeart/2009/3/layout/PieProcess"/>
    <dgm:cxn modelId="{62682D5E-8945-4C9B-B641-06180166DD65}" type="presOf" srcId="{E575400D-EC46-4AED-9D1F-8A9D4EB212F7}" destId="{A925E211-A548-4034-AED8-45B98B5EBBF9}" srcOrd="0" destOrd="0" presId="urn:microsoft.com/office/officeart/2009/3/layout/PieProcess"/>
    <dgm:cxn modelId="{4D0ACC66-4EF1-4466-9800-9FB77C7644E2}" srcId="{BCC6E23B-9D80-4326-A54D-B1132C2BCBC6}" destId="{A0F18FFF-344F-48D8-922C-6ED00028EBAD}" srcOrd="1" destOrd="0" parTransId="{36DE5F1D-3BB9-435B-B4D0-EC35458AEE72}" sibTransId="{CCA928A5-A7B6-42DB-880C-B847E45737CD}"/>
    <dgm:cxn modelId="{064B4E4F-4BA9-4CB9-B15A-11ED8DBB9BF8}" srcId="{67D6DC9A-A1D7-437E-8B08-9CC2155799A0}" destId="{74CACC22-1B4F-497D-BAF5-8813C00E2818}" srcOrd="1" destOrd="0" parTransId="{C2CF113B-653E-42F8-BC9C-7DE9F4A56861}" sibTransId="{16584226-E5B5-4F03-A82E-F8AEAD1DCED7}"/>
    <dgm:cxn modelId="{0E5B0574-2773-43AC-A767-A84666D9DB55}" srcId="{67D6DC9A-A1D7-437E-8B08-9CC2155799A0}" destId="{E575400D-EC46-4AED-9D1F-8A9D4EB212F7}" srcOrd="0" destOrd="0" parTransId="{9F900776-1226-4AAE-A42A-05F648B30963}" sibTransId="{03F9DD33-DB24-4773-86B3-C4FE7656C0CA}"/>
    <dgm:cxn modelId="{7A5A9354-539D-44BE-9B8C-1641499938EB}" srcId="{AE9F3AEB-599E-4FA1-8F51-0732DB05464F}" destId="{67D6DC9A-A1D7-437E-8B08-9CC2155799A0}" srcOrd="2" destOrd="0" parTransId="{11F0FEDF-31DC-4ADE-B565-B56AAE0F9343}" sibTransId="{73EE254F-FFF2-4A00-B5AF-B81164352D68}"/>
    <dgm:cxn modelId="{A5508979-0120-49E9-94A2-2AC17D4C5CB4}" srcId="{AE9F3AEB-599E-4FA1-8F51-0732DB05464F}" destId="{B2D467A7-3D84-4037-BF47-2D0206756E82}" srcOrd="1" destOrd="0" parTransId="{6775ECC6-6B1A-4034-846C-134E2E94B2FB}" sibTransId="{DA1E6DA4-C174-4FA0-9029-E7E882BA06EE}"/>
    <dgm:cxn modelId="{8D5CEF86-FD99-42B9-9BFA-781D6B529C4A}" type="presOf" srcId="{74CACC22-1B4F-497D-BAF5-8813C00E2818}" destId="{A925E211-A548-4034-AED8-45B98B5EBBF9}" srcOrd="0" destOrd="1" presId="urn:microsoft.com/office/officeart/2009/3/layout/PieProcess"/>
    <dgm:cxn modelId="{24AB1695-F26E-46D6-8AA8-586A58FC864D}" type="presOf" srcId="{67D6DC9A-A1D7-437E-8B08-9CC2155799A0}" destId="{352A5051-5FFE-45DB-A85B-427F87515BD9}" srcOrd="0" destOrd="0" presId="urn:microsoft.com/office/officeart/2009/3/layout/PieProcess"/>
    <dgm:cxn modelId="{FFF54295-CAC2-460D-B123-2A7E5F6A6665}" type="presOf" srcId="{63EAD9CD-4A8E-4FA6-B4DF-796CF0CD0498}" destId="{20C1F2EC-66DB-4136-9E03-171D5AF9722D}" srcOrd="0" destOrd="1" presId="urn:microsoft.com/office/officeart/2009/3/layout/PieProcess"/>
    <dgm:cxn modelId="{941AE79E-3512-4BBE-864F-0466B7C2F48F}" type="presOf" srcId="{AE9F3AEB-599E-4FA1-8F51-0732DB05464F}" destId="{CABAC0D6-D176-486A-BAFA-1742402FAB7B}" srcOrd="0" destOrd="0" presId="urn:microsoft.com/office/officeart/2009/3/layout/PieProcess"/>
    <dgm:cxn modelId="{7AE560CF-CE85-47CB-9999-83E18AB9B3F0}" srcId="{BCC6E23B-9D80-4326-A54D-B1132C2BCBC6}" destId="{F1D2825A-F48C-4C20-8CBF-DFE90494C1BA}" srcOrd="0" destOrd="0" parTransId="{3D67863C-3912-472E-BB04-D09E98CEE791}" sibTransId="{E9185FDC-A246-40AC-899D-F7EA0D391605}"/>
    <dgm:cxn modelId="{6FBE40D8-1FB7-4AA7-B37B-347347DEEDE3}" type="presOf" srcId="{BCC6E23B-9D80-4326-A54D-B1132C2BCBC6}" destId="{C20FA635-E3BF-4591-9DD6-1F6CF19976CE}" srcOrd="0" destOrd="0" presId="urn:microsoft.com/office/officeart/2009/3/layout/PieProcess"/>
    <dgm:cxn modelId="{0019A8DB-F603-4012-B58F-576C12FAC884}" srcId="{AE9F3AEB-599E-4FA1-8F51-0732DB05464F}" destId="{BCC6E23B-9D80-4326-A54D-B1132C2BCBC6}" srcOrd="0" destOrd="0" parTransId="{49EF0970-F27E-4444-9E54-09D4466A3330}" sibTransId="{B4EA4168-8FC3-4897-9545-93FFC419F382}"/>
    <dgm:cxn modelId="{7541B1E7-BA25-4B5B-9FAC-065A561EEDD8}" type="presOf" srcId="{F1D2825A-F48C-4C20-8CBF-DFE90494C1BA}" destId="{370B959E-F640-4DC5-9905-D5F4F84310FC}" srcOrd="0" destOrd="0" presId="urn:microsoft.com/office/officeart/2009/3/layout/PieProcess"/>
    <dgm:cxn modelId="{2AEC25F7-BD4A-4355-8B76-83E652D9B8C1}" type="presOf" srcId="{F7998A47-18CB-4C8C-B18C-1ABA0851FD1F}" destId="{20C1F2EC-66DB-4136-9E03-171D5AF9722D}" srcOrd="0" destOrd="0" presId="urn:microsoft.com/office/officeart/2009/3/layout/PieProcess"/>
    <dgm:cxn modelId="{988F405D-C4A5-4364-ACCC-BF04E13AFF22}" type="presParOf" srcId="{CABAC0D6-D176-486A-BAFA-1742402FAB7B}" destId="{AB631837-EBA0-48D4-AB94-C9D2B951A9DE}" srcOrd="0" destOrd="0" presId="urn:microsoft.com/office/officeart/2009/3/layout/PieProcess"/>
    <dgm:cxn modelId="{39A321E6-F12F-4918-AC88-D08BCE46113A}" type="presParOf" srcId="{AB631837-EBA0-48D4-AB94-C9D2B951A9DE}" destId="{01CD88AD-EC37-4DB0-83BA-0E5CBA25F6C6}" srcOrd="0" destOrd="0" presId="urn:microsoft.com/office/officeart/2009/3/layout/PieProcess"/>
    <dgm:cxn modelId="{EB11E1C1-36D2-4FE5-8FB1-B7D3B76E9FFD}" type="presParOf" srcId="{AB631837-EBA0-48D4-AB94-C9D2B951A9DE}" destId="{EB05A6DD-8E82-481C-88D6-BE7F553BB92B}" srcOrd="1" destOrd="0" presId="urn:microsoft.com/office/officeart/2009/3/layout/PieProcess"/>
    <dgm:cxn modelId="{BA924FC7-2B80-418B-88C8-6A59500415C6}" type="presParOf" srcId="{AB631837-EBA0-48D4-AB94-C9D2B951A9DE}" destId="{C20FA635-E3BF-4591-9DD6-1F6CF19976CE}" srcOrd="2" destOrd="0" presId="urn:microsoft.com/office/officeart/2009/3/layout/PieProcess"/>
    <dgm:cxn modelId="{820FE3B2-714D-4293-9249-5CA32ECC1606}" type="presParOf" srcId="{CABAC0D6-D176-486A-BAFA-1742402FAB7B}" destId="{F7B9B338-5D39-45DC-A1A0-4879D9A742E6}" srcOrd="1" destOrd="0" presId="urn:microsoft.com/office/officeart/2009/3/layout/PieProcess"/>
    <dgm:cxn modelId="{503C8EE1-40ED-414B-BD67-D6701C585180}" type="presParOf" srcId="{CABAC0D6-D176-486A-BAFA-1742402FAB7B}" destId="{BDEB3080-6938-477D-8C2B-0679A10A8736}" srcOrd="2" destOrd="0" presId="urn:microsoft.com/office/officeart/2009/3/layout/PieProcess"/>
    <dgm:cxn modelId="{0512022B-6A65-47B8-9CC9-59B6E622304B}" type="presParOf" srcId="{BDEB3080-6938-477D-8C2B-0679A10A8736}" destId="{370B959E-F640-4DC5-9905-D5F4F84310FC}" srcOrd="0" destOrd="0" presId="urn:microsoft.com/office/officeart/2009/3/layout/PieProcess"/>
    <dgm:cxn modelId="{204648E1-67BA-47AD-82BF-2495F4644A17}" type="presParOf" srcId="{CABAC0D6-D176-486A-BAFA-1742402FAB7B}" destId="{9C8DFBB6-F18F-4F93-9E7D-4897D1DB2D45}" srcOrd="3" destOrd="0" presId="urn:microsoft.com/office/officeart/2009/3/layout/PieProcess"/>
    <dgm:cxn modelId="{C83DEFFA-B3B9-4A67-870C-FAA177CC6230}" type="presParOf" srcId="{CABAC0D6-D176-486A-BAFA-1742402FAB7B}" destId="{DCAC0DF4-8987-4C4C-8469-68AA5171EE67}" srcOrd="4" destOrd="0" presId="urn:microsoft.com/office/officeart/2009/3/layout/PieProcess"/>
    <dgm:cxn modelId="{2133C3BA-ACA4-4D22-82C1-B9ACE63272A2}" type="presParOf" srcId="{DCAC0DF4-8987-4C4C-8469-68AA5171EE67}" destId="{DB4950D9-4A33-4D50-8EAD-8DB0CCCC043E}" srcOrd="0" destOrd="0" presId="urn:microsoft.com/office/officeart/2009/3/layout/PieProcess"/>
    <dgm:cxn modelId="{7B5619D4-D576-4FDE-8E20-CAFD7EB38D06}" type="presParOf" srcId="{DCAC0DF4-8987-4C4C-8469-68AA5171EE67}" destId="{6A3B923F-F87E-4032-BCBB-2FDD266AA9D0}" srcOrd="1" destOrd="0" presId="urn:microsoft.com/office/officeart/2009/3/layout/PieProcess"/>
    <dgm:cxn modelId="{607CCE48-BAD2-455E-A9D0-829E1EBCEF21}" type="presParOf" srcId="{DCAC0DF4-8987-4C4C-8469-68AA5171EE67}" destId="{9EF77967-105E-47AF-94D8-2FA3794E76D9}" srcOrd="2" destOrd="0" presId="urn:microsoft.com/office/officeart/2009/3/layout/PieProcess"/>
    <dgm:cxn modelId="{6059559D-0821-4922-97C3-1B91CBBCDC25}" type="presParOf" srcId="{CABAC0D6-D176-486A-BAFA-1742402FAB7B}" destId="{A5A75295-7127-46D2-AA37-37BB5C7AC57A}" srcOrd="5" destOrd="0" presId="urn:microsoft.com/office/officeart/2009/3/layout/PieProcess"/>
    <dgm:cxn modelId="{7B5DEFAD-27EB-4926-A293-F4DEA73DB7E4}" type="presParOf" srcId="{CABAC0D6-D176-486A-BAFA-1742402FAB7B}" destId="{9C346A1D-187B-4E9D-B5D3-857FB1FCE94E}" srcOrd="6" destOrd="0" presId="urn:microsoft.com/office/officeart/2009/3/layout/PieProcess"/>
    <dgm:cxn modelId="{D6B0E82E-65C1-416B-A8CB-800599C9B076}" type="presParOf" srcId="{9C346A1D-187B-4E9D-B5D3-857FB1FCE94E}" destId="{20C1F2EC-66DB-4136-9E03-171D5AF9722D}" srcOrd="0" destOrd="0" presId="urn:microsoft.com/office/officeart/2009/3/layout/PieProcess"/>
    <dgm:cxn modelId="{8B802C6C-DBDB-424C-BD99-45207FB043F1}" type="presParOf" srcId="{CABAC0D6-D176-486A-BAFA-1742402FAB7B}" destId="{68946E69-D638-4979-A282-A06AB05E4227}" srcOrd="7" destOrd="0" presId="urn:microsoft.com/office/officeart/2009/3/layout/PieProcess"/>
    <dgm:cxn modelId="{9BD14EC1-0EB2-4DD2-9DC1-C6A8E46E0A86}" type="presParOf" srcId="{CABAC0D6-D176-486A-BAFA-1742402FAB7B}" destId="{DDDF56F4-AB32-48DD-8E03-3C16CAE8DDE0}" srcOrd="8" destOrd="0" presId="urn:microsoft.com/office/officeart/2009/3/layout/PieProcess"/>
    <dgm:cxn modelId="{B1B517EA-382F-47D1-991B-1FBF0BDE4B4C}" type="presParOf" srcId="{DDDF56F4-AB32-48DD-8E03-3C16CAE8DDE0}" destId="{86B624FF-63FB-4D63-AC9E-38CF20B038DF}" srcOrd="0" destOrd="0" presId="urn:microsoft.com/office/officeart/2009/3/layout/PieProcess"/>
    <dgm:cxn modelId="{1C7A5AA5-9CD8-4476-B22E-887C584AF82D}" type="presParOf" srcId="{DDDF56F4-AB32-48DD-8E03-3C16CAE8DDE0}" destId="{276AC90F-C9D2-4CD7-9CFD-F06ADEB38756}" srcOrd="1" destOrd="0" presId="urn:microsoft.com/office/officeart/2009/3/layout/PieProcess"/>
    <dgm:cxn modelId="{91B8E901-AB6B-4131-A302-3C76318ACAC3}" type="presParOf" srcId="{DDDF56F4-AB32-48DD-8E03-3C16CAE8DDE0}" destId="{352A5051-5FFE-45DB-A85B-427F87515BD9}" srcOrd="2" destOrd="0" presId="urn:microsoft.com/office/officeart/2009/3/layout/PieProcess"/>
    <dgm:cxn modelId="{6566093F-FCC4-4DA4-8684-4A6E14F5BB17}" type="presParOf" srcId="{CABAC0D6-D176-486A-BAFA-1742402FAB7B}" destId="{65B52D24-C828-418A-95B2-582FEEB3D423}" srcOrd="9" destOrd="0" presId="urn:microsoft.com/office/officeart/2009/3/layout/PieProcess"/>
    <dgm:cxn modelId="{CFB4AA4C-1944-4A08-9A0F-74E6520B78F1}" type="presParOf" srcId="{CABAC0D6-D176-486A-BAFA-1742402FAB7B}" destId="{AD97EC5B-56FB-4642-B790-1F20ACB9B5D9}" srcOrd="10" destOrd="0" presId="urn:microsoft.com/office/officeart/2009/3/layout/PieProcess"/>
    <dgm:cxn modelId="{D55168F6-F907-4779-87C1-0E4665E5EC72}" type="presParOf" srcId="{AD97EC5B-56FB-4642-B790-1F20ACB9B5D9}" destId="{A925E211-A548-4034-AED8-45B98B5EBBF9}" srcOrd="0" destOrd="0" presId="urn:microsoft.com/office/officeart/2009/3/layout/PieProces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27C8C9-75CD-471E-8DA2-5E6987B801A7}">
      <dsp:nvSpPr>
        <dsp:cNvPr id="0" name=""/>
        <dsp:cNvSpPr/>
      </dsp:nvSpPr>
      <dsp:spPr>
        <a:xfrm>
          <a:off x="970942" y="22848"/>
          <a:ext cx="1450362" cy="1450362"/>
        </a:xfrm>
        <a:prstGeom prst="ellipse">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79A88B8D-F363-4300-9BBF-B45F25399CB4}">
      <dsp:nvSpPr>
        <dsp:cNvPr id="0" name=""/>
        <dsp:cNvSpPr/>
      </dsp:nvSpPr>
      <dsp:spPr>
        <a:xfrm>
          <a:off x="1275519" y="327425"/>
          <a:ext cx="841210" cy="8412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978A2F70-C22B-4CD2-8F4C-E20807ED9DE0}">
      <dsp:nvSpPr>
        <dsp:cNvPr id="0" name=""/>
        <dsp:cNvSpPr/>
      </dsp:nvSpPr>
      <dsp:spPr>
        <a:xfrm>
          <a:off x="2732097" y="22848"/>
          <a:ext cx="3418712" cy="1450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244600">
            <a:lnSpc>
              <a:spcPct val="100000"/>
            </a:lnSpc>
            <a:spcBef>
              <a:spcPct val="0"/>
            </a:spcBef>
            <a:spcAft>
              <a:spcPct val="35000"/>
            </a:spcAft>
            <a:buNone/>
          </a:pPr>
          <a:r>
            <a:rPr lang="en-US" sz="2800" kern="1200" dirty="0">
              <a:latin typeface="+mj-lt"/>
            </a:rPr>
            <a:t>Project recap</a:t>
          </a:r>
          <a:endParaRPr lang="en-GB" sz="2800" kern="1200" dirty="0">
            <a:latin typeface="+mj-lt"/>
          </a:endParaRPr>
        </a:p>
      </dsp:txBody>
      <dsp:txXfrm>
        <a:off x="2732097" y="22848"/>
        <a:ext cx="3418712" cy="1450362"/>
      </dsp:txXfrm>
    </dsp:sp>
    <dsp:sp modelId="{BABFBC19-912D-4852-9F40-687BF282B276}">
      <dsp:nvSpPr>
        <dsp:cNvPr id="0" name=""/>
        <dsp:cNvSpPr/>
      </dsp:nvSpPr>
      <dsp:spPr>
        <a:xfrm>
          <a:off x="6746494" y="22848"/>
          <a:ext cx="1450362" cy="1450362"/>
        </a:xfrm>
        <a:prstGeom prst="ellipse">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E9E33A9C-6C0A-4B46-917A-B64F1B1BC933}">
      <dsp:nvSpPr>
        <dsp:cNvPr id="0" name=""/>
        <dsp:cNvSpPr/>
      </dsp:nvSpPr>
      <dsp:spPr>
        <a:xfrm>
          <a:off x="7051070" y="327425"/>
          <a:ext cx="841210" cy="8412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CE5D069-DB2B-46A1-9C0D-DBBF22746B29}">
      <dsp:nvSpPr>
        <dsp:cNvPr id="0" name=""/>
        <dsp:cNvSpPr/>
      </dsp:nvSpPr>
      <dsp:spPr>
        <a:xfrm>
          <a:off x="8507649" y="22848"/>
          <a:ext cx="3418712" cy="1450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244600">
            <a:lnSpc>
              <a:spcPct val="100000"/>
            </a:lnSpc>
            <a:spcBef>
              <a:spcPct val="0"/>
            </a:spcBef>
            <a:spcAft>
              <a:spcPct val="35000"/>
            </a:spcAft>
            <a:buNone/>
          </a:pPr>
          <a:r>
            <a:rPr lang="en-US" sz="2800" kern="1200" dirty="0">
              <a:latin typeface="+mj-lt"/>
            </a:rPr>
            <a:t>Problem</a:t>
          </a:r>
          <a:endParaRPr lang="en-GB" sz="2800" kern="1200" dirty="0">
            <a:latin typeface="+mj-lt"/>
          </a:endParaRPr>
        </a:p>
      </dsp:txBody>
      <dsp:txXfrm>
        <a:off x="8507649" y="22848"/>
        <a:ext cx="3418712" cy="1450362"/>
      </dsp:txXfrm>
    </dsp:sp>
    <dsp:sp modelId="{37DEF18E-FBDE-4D9E-B871-8BB66BE224B2}">
      <dsp:nvSpPr>
        <dsp:cNvPr id="0" name=""/>
        <dsp:cNvSpPr/>
      </dsp:nvSpPr>
      <dsp:spPr>
        <a:xfrm>
          <a:off x="970942" y="2605717"/>
          <a:ext cx="1450362" cy="1450362"/>
        </a:xfrm>
        <a:prstGeom prst="ellipse">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0804691B-1BFD-4848-BFD5-9CB86E53CF18}">
      <dsp:nvSpPr>
        <dsp:cNvPr id="0" name=""/>
        <dsp:cNvSpPr/>
      </dsp:nvSpPr>
      <dsp:spPr>
        <a:xfrm>
          <a:off x="1275519" y="2910293"/>
          <a:ext cx="841210" cy="8412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4FBDC6A-0FB5-4B62-9B00-CD4797CCDD3E}">
      <dsp:nvSpPr>
        <dsp:cNvPr id="0" name=""/>
        <dsp:cNvSpPr/>
      </dsp:nvSpPr>
      <dsp:spPr>
        <a:xfrm>
          <a:off x="2732097" y="2605717"/>
          <a:ext cx="3418712" cy="1450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244600">
            <a:lnSpc>
              <a:spcPct val="100000"/>
            </a:lnSpc>
            <a:spcBef>
              <a:spcPct val="0"/>
            </a:spcBef>
            <a:spcAft>
              <a:spcPct val="35000"/>
            </a:spcAft>
            <a:buNone/>
          </a:pPr>
          <a:r>
            <a:rPr lang="en-US" sz="2800" kern="1200" dirty="0">
              <a:latin typeface="+mj-lt"/>
            </a:rPr>
            <a:t>The Analytics team</a:t>
          </a:r>
          <a:endParaRPr lang="en-GB" sz="2800" kern="1200" dirty="0">
            <a:latin typeface="+mj-lt"/>
          </a:endParaRPr>
        </a:p>
      </dsp:txBody>
      <dsp:txXfrm>
        <a:off x="2732097" y="2605717"/>
        <a:ext cx="3418712" cy="1450362"/>
      </dsp:txXfrm>
    </dsp:sp>
    <dsp:sp modelId="{B3614BF6-DE64-4F0B-937F-9B63D9EFC858}">
      <dsp:nvSpPr>
        <dsp:cNvPr id="0" name=""/>
        <dsp:cNvSpPr/>
      </dsp:nvSpPr>
      <dsp:spPr>
        <a:xfrm>
          <a:off x="6746494" y="2605717"/>
          <a:ext cx="1450362" cy="1450362"/>
        </a:xfrm>
        <a:prstGeom prst="ellipse">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5D881BF1-658F-45F9-BC31-87A9FE0D8919}">
      <dsp:nvSpPr>
        <dsp:cNvPr id="0" name=""/>
        <dsp:cNvSpPr/>
      </dsp:nvSpPr>
      <dsp:spPr>
        <a:xfrm>
          <a:off x="7051070" y="2910293"/>
          <a:ext cx="841210" cy="8412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0DAFFE1-3A72-4325-952B-4238B5AC35A5}">
      <dsp:nvSpPr>
        <dsp:cNvPr id="0" name=""/>
        <dsp:cNvSpPr/>
      </dsp:nvSpPr>
      <dsp:spPr>
        <a:xfrm>
          <a:off x="8507649" y="2605717"/>
          <a:ext cx="3418712" cy="1450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244600">
            <a:lnSpc>
              <a:spcPct val="100000"/>
            </a:lnSpc>
            <a:spcBef>
              <a:spcPct val="0"/>
            </a:spcBef>
            <a:spcAft>
              <a:spcPct val="35000"/>
            </a:spcAft>
            <a:buNone/>
          </a:pPr>
          <a:r>
            <a:rPr lang="en-US" sz="2800" kern="1200" dirty="0">
              <a:latin typeface="+mj-lt"/>
            </a:rPr>
            <a:t>Process</a:t>
          </a:r>
          <a:endParaRPr lang="en-GB" sz="2800" kern="1200" dirty="0">
            <a:latin typeface="+mj-lt"/>
          </a:endParaRPr>
        </a:p>
      </dsp:txBody>
      <dsp:txXfrm>
        <a:off x="8507649" y="2605717"/>
        <a:ext cx="3418712" cy="1450362"/>
      </dsp:txXfrm>
    </dsp:sp>
    <dsp:sp modelId="{8C1A2D82-DABC-4812-A90A-7E0010AAC434}">
      <dsp:nvSpPr>
        <dsp:cNvPr id="0" name=""/>
        <dsp:cNvSpPr/>
      </dsp:nvSpPr>
      <dsp:spPr>
        <a:xfrm>
          <a:off x="970942" y="5188585"/>
          <a:ext cx="1450362" cy="1450362"/>
        </a:xfrm>
        <a:prstGeom prst="ellipse">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09A7018A-A15E-41FD-8167-F5EB8676A606}">
      <dsp:nvSpPr>
        <dsp:cNvPr id="0" name=""/>
        <dsp:cNvSpPr/>
      </dsp:nvSpPr>
      <dsp:spPr>
        <a:xfrm>
          <a:off x="1275519" y="5493161"/>
          <a:ext cx="841210" cy="84121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0D14C83-0FDF-47BD-B211-A036014BABCA}">
      <dsp:nvSpPr>
        <dsp:cNvPr id="0" name=""/>
        <dsp:cNvSpPr/>
      </dsp:nvSpPr>
      <dsp:spPr>
        <a:xfrm>
          <a:off x="2732097" y="5188585"/>
          <a:ext cx="3418712" cy="1450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244600">
            <a:lnSpc>
              <a:spcPct val="100000"/>
            </a:lnSpc>
            <a:spcBef>
              <a:spcPct val="0"/>
            </a:spcBef>
            <a:spcAft>
              <a:spcPct val="35000"/>
            </a:spcAft>
            <a:buNone/>
          </a:pPr>
          <a:r>
            <a:rPr lang="en-US" sz="2800" kern="1200" dirty="0">
              <a:latin typeface="+mj-lt"/>
            </a:rPr>
            <a:t>Insights</a:t>
          </a:r>
          <a:endParaRPr lang="en-GB" sz="2800" kern="1200" dirty="0">
            <a:latin typeface="+mj-lt"/>
          </a:endParaRPr>
        </a:p>
      </dsp:txBody>
      <dsp:txXfrm>
        <a:off x="2732097" y="5188585"/>
        <a:ext cx="3418712" cy="1450362"/>
      </dsp:txXfrm>
    </dsp:sp>
    <dsp:sp modelId="{9F00A21E-7F5B-41C6-BB33-9579171D23A9}">
      <dsp:nvSpPr>
        <dsp:cNvPr id="0" name=""/>
        <dsp:cNvSpPr/>
      </dsp:nvSpPr>
      <dsp:spPr>
        <a:xfrm>
          <a:off x="6746494" y="5188585"/>
          <a:ext cx="1450362" cy="1450362"/>
        </a:xfrm>
        <a:prstGeom prst="ellipse">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4F496EA6-15F7-45C3-BE42-77108C8C37A6}">
      <dsp:nvSpPr>
        <dsp:cNvPr id="0" name=""/>
        <dsp:cNvSpPr/>
      </dsp:nvSpPr>
      <dsp:spPr>
        <a:xfrm>
          <a:off x="7051070" y="5493161"/>
          <a:ext cx="841210" cy="84121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51C30B5-4C09-42DC-88BD-96C62F454DE5}">
      <dsp:nvSpPr>
        <dsp:cNvPr id="0" name=""/>
        <dsp:cNvSpPr/>
      </dsp:nvSpPr>
      <dsp:spPr>
        <a:xfrm>
          <a:off x="8507649" y="5188585"/>
          <a:ext cx="3418712" cy="1450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244600">
            <a:lnSpc>
              <a:spcPct val="100000"/>
            </a:lnSpc>
            <a:spcBef>
              <a:spcPct val="0"/>
            </a:spcBef>
            <a:spcAft>
              <a:spcPct val="35000"/>
            </a:spcAft>
            <a:buNone/>
          </a:pPr>
          <a:r>
            <a:rPr lang="en-US" sz="2800" kern="1200" dirty="0">
              <a:latin typeface="+mj-lt"/>
            </a:rPr>
            <a:t>Summary</a:t>
          </a:r>
          <a:endParaRPr lang="en-GB" sz="2800" kern="1200" dirty="0">
            <a:latin typeface="+mj-lt"/>
          </a:endParaRPr>
        </a:p>
      </dsp:txBody>
      <dsp:txXfrm>
        <a:off x="8507649" y="5188585"/>
        <a:ext cx="3418712" cy="14503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316E06-C285-4636-9EC5-6C2A1EDCC4DC}">
      <dsp:nvSpPr>
        <dsp:cNvPr id="0" name=""/>
        <dsp:cNvSpPr/>
      </dsp:nvSpPr>
      <dsp:spPr>
        <a:xfrm>
          <a:off x="960120" y="0"/>
          <a:ext cx="14691358" cy="9182099"/>
        </a:xfrm>
        <a:prstGeom prst="swooshArrow">
          <a:avLst>
            <a:gd name="adj1" fmla="val 25000"/>
            <a:gd name="adj2" fmla="val 25000"/>
          </a:avLst>
        </a:prstGeom>
        <a:solidFill>
          <a:schemeClr val="accent4">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7C5EA266-1085-45F1-A58B-4C6D709412C9}">
      <dsp:nvSpPr>
        <dsp:cNvPr id="0" name=""/>
        <dsp:cNvSpPr/>
      </dsp:nvSpPr>
      <dsp:spPr>
        <a:xfrm>
          <a:off x="2825923" y="6337484"/>
          <a:ext cx="381975" cy="381975"/>
        </a:xfrm>
        <a:prstGeom prst="ellipse">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B24F57B3-318E-463A-80B5-81D90D9EAAD5}">
      <dsp:nvSpPr>
        <dsp:cNvPr id="0" name=""/>
        <dsp:cNvSpPr/>
      </dsp:nvSpPr>
      <dsp:spPr>
        <a:xfrm>
          <a:off x="2979907" y="6528472"/>
          <a:ext cx="3497093" cy="2653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401" tIns="0" rIns="0" bIns="0" numCol="1" spcCol="1270" anchor="t" anchorCtr="0">
          <a:noAutofit/>
        </a:bodyPr>
        <a:lstStyle/>
        <a:p>
          <a:pPr marL="0" lvl="0" indent="0" algn="l" defTabSz="1066800">
            <a:lnSpc>
              <a:spcPct val="90000"/>
            </a:lnSpc>
            <a:spcBef>
              <a:spcPct val="0"/>
            </a:spcBef>
            <a:spcAft>
              <a:spcPct val="35000"/>
            </a:spcAft>
            <a:buNone/>
          </a:pPr>
          <a:r>
            <a:rPr lang="en-GB" sz="2400" b="1" i="0" kern="1200" dirty="0">
              <a:latin typeface="+mj-lt"/>
            </a:rPr>
            <a:t>Auditing Big Data Practices</a:t>
          </a:r>
          <a:endParaRPr lang="en-GB" sz="2400" kern="1200" dirty="0">
            <a:latin typeface="+mj-lt"/>
          </a:endParaRPr>
        </a:p>
        <a:p>
          <a:pPr marL="228600" lvl="1" indent="-228600" algn="l" defTabSz="889000">
            <a:lnSpc>
              <a:spcPct val="90000"/>
            </a:lnSpc>
            <a:spcBef>
              <a:spcPct val="0"/>
            </a:spcBef>
            <a:spcAft>
              <a:spcPct val="15000"/>
            </a:spcAft>
            <a:buChar char="•"/>
          </a:pPr>
          <a:r>
            <a:rPr lang="en-GB" sz="2000" kern="1200" dirty="0">
              <a:latin typeface="+mj-lt"/>
            </a:rPr>
            <a:t>Audit of the data infrastructure</a:t>
          </a:r>
        </a:p>
        <a:p>
          <a:pPr marL="228600" lvl="1" indent="-228600" algn="l" defTabSz="889000">
            <a:lnSpc>
              <a:spcPct val="90000"/>
            </a:lnSpc>
            <a:spcBef>
              <a:spcPct val="0"/>
            </a:spcBef>
            <a:spcAft>
              <a:spcPct val="15000"/>
            </a:spcAft>
            <a:buChar char="•"/>
          </a:pPr>
          <a:r>
            <a:rPr lang="en-GB" sz="2000" kern="1200" dirty="0">
              <a:latin typeface="+mj-lt"/>
            </a:rPr>
            <a:t>Analyse the data collection and storage practises</a:t>
          </a:r>
        </a:p>
        <a:p>
          <a:pPr marL="228600" lvl="1" indent="-228600" algn="l" defTabSz="889000">
            <a:lnSpc>
              <a:spcPct val="90000"/>
            </a:lnSpc>
            <a:spcBef>
              <a:spcPct val="0"/>
            </a:spcBef>
            <a:spcAft>
              <a:spcPct val="15000"/>
            </a:spcAft>
            <a:buChar char="•"/>
          </a:pPr>
          <a:r>
            <a:rPr lang="en-GB" sz="2000" kern="1200" dirty="0">
              <a:latin typeface="+mj-lt"/>
            </a:rPr>
            <a:t>Audit the data analysis process </a:t>
          </a:r>
        </a:p>
        <a:p>
          <a:pPr marL="228600" lvl="1" indent="-228600" algn="l" defTabSz="889000">
            <a:lnSpc>
              <a:spcPct val="90000"/>
            </a:lnSpc>
            <a:spcBef>
              <a:spcPct val="0"/>
            </a:spcBef>
            <a:spcAft>
              <a:spcPct val="15000"/>
            </a:spcAft>
            <a:buChar char="•"/>
          </a:pPr>
          <a:endParaRPr lang="en-GB" sz="2000" kern="1200" dirty="0">
            <a:latin typeface="+mj-lt"/>
          </a:endParaRPr>
        </a:p>
      </dsp:txBody>
      <dsp:txXfrm>
        <a:off x="2979907" y="6528472"/>
        <a:ext cx="3497093" cy="2653626"/>
      </dsp:txXfrm>
    </dsp:sp>
    <dsp:sp modelId="{2DAC77DE-1736-4041-B855-2C3FCE3745FF}">
      <dsp:nvSpPr>
        <dsp:cNvPr id="0" name=""/>
        <dsp:cNvSpPr/>
      </dsp:nvSpPr>
      <dsp:spPr>
        <a:xfrm>
          <a:off x="6197590" y="3841790"/>
          <a:ext cx="690493" cy="690493"/>
        </a:xfrm>
        <a:prstGeom prst="ellipse">
          <a:avLst/>
        </a:prstGeom>
        <a:solidFill>
          <a:schemeClr val="accent4">
            <a:hueOff val="3299968"/>
            <a:satOff val="-14601"/>
            <a:lumOff val="-2452"/>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282DD037-4420-4405-9525-2D8AA87C19DB}">
      <dsp:nvSpPr>
        <dsp:cNvPr id="0" name=""/>
        <dsp:cNvSpPr/>
      </dsp:nvSpPr>
      <dsp:spPr>
        <a:xfrm>
          <a:off x="6542836" y="4187037"/>
          <a:ext cx="3525926" cy="4995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878" tIns="0" rIns="0" bIns="0" numCol="1" spcCol="1270" anchor="t" anchorCtr="0">
          <a:noAutofit/>
        </a:bodyPr>
        <a:lstStyle/>
        <a:p>
          <a:pPr marL="0" lvl="0" indent="0" algn="l" defTabSz="1066800">
            <a:lnSpc>
              <a:spcPct val="90000"/>
            </a:lnSpc>
            <a:spcBef>
              <a:spcPct val="0"/>
            </a:spcBef>
            <a:spcAft>
              <a:spcPct val="35000"/>
            </a:spcAft>
            <a:buNone/>
          </a:pPr>
          <a:r>
            <a:rPr lang="en-GB" sz="2400" b="1" i="0" kern="1200">
              <a:latin typeface="+mj-lt"/>
            </a:rPr>
            <a:t>Recommendations for a Successful IPO</a:t>
          </a:r>
          <a:endParaRPr lang="en-GB" sz="2400" kern="1200">
            <a:latin typeface="+mj-lt"/>
          </a:endParaRPr>
        </a:p>
        <a:p>
          <a:pPr marL="228600" lvl="1" indent="-228600" algn="l" defTabSz="889000">
            <a:lnSpc>
              <a:spcPct val="90000"/>
            </a:lnSpc>
            <a:spcBef>
              <a:spcPct val="0"/>
            </a:spcBef>
            <a:spcAft>
              <a:spcPct val="15000"/>
            </a:spcAft>
            <a:buChar char="•"/>
          </a:pPr>
          <a:r>
            <a:rPr lang="en-GB" sz="2000" kern="1200" dirty="0">
              <a:latin typeface="+mj-lt"/>
              <a:ea typeface="+mn-ea"/>
              <a:cs typeface="+mn-cs"/>
            </a:rPr>
            <a:t>Leverage insights from previous IPOs</a:t>
          </a:r>
        </a:p>
        <a:p>
          <a:pPr marL="228600" lvl="1" indent="-228600" algn="l" defTabSz="889000">
            <a:lnSpc>
              <a:spcPct val="90000"/>
            </a:lnSpc>
            <a:spcBef>
              <a:spcPct val="0"/>
            </a:spcBef>
            <a:spcAft>
              <a:spcPct val="15000"/>
            </a:spcAft>
            <a:buChar char="•"/>
          </a:pPr>
          <a:r>
            <a:rPr lang="en-GB" sz="2000" kern="1200">
              <a:latin typeface="+mj-lt"/>
              <a:ea typeface="+mn-ea"/>
              <a:cs typeface="+mn-cs"/>
            </a:rPr>
            <a:t>Provide strategic guidance</a:t>
          </a:r>
          <a:endParaRPr lang="en-GB" sz="2000" kern="1200" dirty="0">
            <a:latin typeface="+mj-lt"/>
            <a:ea typeface="+mn-ea"/>
            <a:cs typeface="+mn-cs"/>
          </a:endParaRPr>
        </a:p>
        <a:p>
          <a:pPr marL="228600" lvl="1" indent="-228600" algn="l" defTabSz="889000">
            <a:lnSpc>
              <a:spcPct val="90000"/>
            </a:lnSpc>
            <a:spcBef>
              <a:spcPct val="0"/>
            </a:spcBef>
            <a:spcAft>
              <a:spcPct val="15000"/>
            </a:spcAft>
            <a:buChar char="•"/>
          </a:pPr>
          <a:r>
            <a:rPr lang="en-GB" sz="2000" kern="1200">
              <a:latin typeface="+mj-lt"/>
              <a:ea typeface="+mn-ea"/>
              <a:cs typeface="+mn-cs"/>
            </a:rPr>
            <a:t>Create the path of becoming a publicly traded company</a:t>
          </a:r>
          <a:endParaRPr lang="en-GB" sz="2000" kern="1200" dirty="0">
            <a:latin typeface="+mj-lt"/>
            <a:ea typeface="+mn-ea"/>
            <a:cs typeface="+mn-cs"/>
          </a:endParaRPr>
        </a:p>
        <a:p>
          <a:pPr marL="285750" lvl="1" indent="-285750" algn="l" defTabSz="1289050">
            <a:lnSpc>
              <a:spcPct val="90000"/>
            </a:lnSpc>
            <a:spcBef>
              <a:spcPct val="0"/>
            </a:spcBef>
            <a:spcAft>
              <a:spcPct val="15000"/>
            </a:spcAft>
            <a:buChar char="•"/>
          </a:pPr>
          <a:endParaRPr lang="en-GB" sz="2900" kern="1200" dirty="0">
            <a:latin typeface="+mj-lt"/>
          </a:endParaRPr>
        </a:p>
      </dsp:txBody>
      <dsp:txXfrm>
        <a:off x="6542836" y="4187037"/>
        <a:ext cx="3525926" cy="4995061"/>
      </dsp:txXfrm>
    </dsp:sp>
    <dsp:sp modelId="{A8514D95-0BBB-44AF-9DE1-0799BBCFA1AE}">
      <dsp:nvSpPr>
        <dsp:cNvPr id="0" name=""/>
        <dsp:cNvSpPr/>
      </dsp:nvSpPr>
      <dsp:spPr>
        <a:xfrm>
          <a:off x="10252404" y="2323071"/>
          <a:ext cx="954938" cy="954938"/>
        </a:xfrm>
        <a:prstGeom prst="ellipse">
          <a:avLst/>
        </a:prstGeom>
        <a:solidFill>
          <a:schemeClr val="accent4">
            <a:hueOff val="6599937"/>
            <a:satOff val="-29202"/>
            <a:lumOff val="-4903"/>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9F433508-A842-4189-8DA9-DF6D5FE51E7F}">
      <dsp:nvSpPr>
        <dsp:cNvPr id="0" name=""/>
        <dsp:cNvSpPr/>
      </dsp:nvSpPr>
      <dsp:spPr>
        <a:xfrm>
          <a:off x="10729874" y="2800540"/>
          <a:ext cx="3525926" cy="6381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6002" tIns="0" rIns="0" bIns="0" numCol="1" spcCol="1270" anchor="t" anchorCtr="0">
          <a:noAutofit/>
        </a:bodyPr>
        <a:lstStyle/>
        <a:p>
          <a:pPr marL="0" lvl="0" indent="0" algn="l" defTabSz="1066800">
            <a:lnSpc>
              <a:spcPct val="90000"/>
            </a:lnSpc>
            <a:spcBef>
              <a:spcPct val="0"/>
            </a:spcBef>
            <a:spcAft>
              <a:spcPct val="35000"/>
            </a:spcAft>
            <a:buNone/>
          </a:pPr>
          <a:r>
            <a:rPr lang="en-GB" sz="2400" b="1" i="0" kern="1200" dirty="0">
              <a:latin typeface="+mj-lt"/>
            </a:rPr>
            <a:t>Analysis of Content Categories</a:t>
          </a:r>
          <a:endParaRPr lang="en-GB" sz="2400" kern="1200" dirty="0">
            <a:latin typeface="+mj-lt"/>
          </a:endParaRPr>
        </a:p>
        <a:p>
          <a:pPr marL="285750" lvl="1" indent="-285750" algn="l" defTabSz="1422400">
            <a:lnSpc>
              <a:spcPct val="90000"/>
            </a:lnSpc>
            <a:spcBef>
              <a:spcPct val="0"/>
            </a:spcBef>
            <a:spcAft>
              <a:spcPct val="15000"/>
            </a:spcAft>
            <a:buChar char="•"/>
          </a:pPr>
          <a:endParaRPr lang="en-GB" sz="3200" kern="1200">
            <a:latin typeface="+mj-lt"/>
          </a:endParaRPr>
        </a:p>
        <a:p>
          <a:pPr marL="228600" lvl="1" indent="-228600" algn="l" defTabSz="889000">
            <a:lnSpc>
              <a:spcPct val="90000"/>
            </a:lnSpc>
            <a:spcBef>
              <a:spcPct val="0"/>
            </a:spcBef>
            <a:spcAft>
              <a:spcPct val="15000"/>
            </a:spcAft>
            <a:buChar char="•"/>
          </a:pPr>
          <a:r>
            <a:rPr lang="en-GB" sz="2000" kern="1200">
              <a:latin typeface="+mj-lt"/>
              <a:ea typeface="+mn-ea"/>
              <a:cs typeface="+mn-cs"/>
            </a:rPr>
            <a:t>Identify the content strategy</a:t>
          </a:r>
          <a:endParaRPr lang="en-GB" sz="2000" kern="1200" dirty="0">
            <a:latin typeface="+mj-lt"/>
            <a:ea typeface="+mn-ea"/>
            <a:cs typeface="+mn-cs"/>
          </a:endParaRPr>
        </a:p>
        <a:p>
          <a:pPr marL="228600" lvl="1" indent="-228600" algn="l" defTabSz="889000">
            <a:lnSpc>
              <a:spcPct val="90000"/>
            </a:lnSpc>
            <a:spcBef>
              <a:spcPct val="0"/>
            </a:spcBef>
            <a:spcAft>
              <a:spcPct val="15000"/>
            </a:spcAft>
            <a:buChar char="•"/>
          </a:pPr>
          <a:r>
            <a:rPr lang="en-GB" sz="2000" kern="1200">
              <a:latin typeface="+mj-lt"/>
              <a:ea typeface="+mn-ea"/>
              <a:cs typeface="+mn-cs"/>
            </a:rPr>
            <a:t>Drive highest user engagement</a:t>
          </a:r>
          <a:endParaRPr lang="en-GB" sz="2000" kern="1200" dirty="0">
            <a:latin typeface="+mj-lt"/>
            <a:ea typeface="+mn-ea"/>
            <a:cs typeface="+mn-cs"/>
          </a:endParaRPr>
        </a:p>
      </dsp:txBody>
      <dsp:txXfrm>
        <a:off x="10729874" y="2800540"/>
        <a:ext cx="3525926" cy="63815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6218AD-36FA-4395-96C3-B354C32F8ACA}">
      <dsp:nvSpPr>
        <dsp:cNvPr id="0" name=""/>
        <dsp:cNvSpPr/>
      </dsp:nvSpPr>
      <dsp:spPr>
        <a:xfrm>
          <a:off x="300993" y="2498598"/>
          <a:ext cx="4468583" cy="1472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1733550">
            <a:lnSpc>
              <a:spcPct val="90000"/>
            </a:lnSpc>
            <a:spcBef>
              <a:spcPct val="0"/>
            </a:spcBef>
            <a:spcAft>
              <a:spcPct val="35000"/>
            </a:spcAft>
            <a:buNone/>
          </a:pPr>
          <a:r>
            <a:rPr lang="en-GB" sz="3900" kern="1200" dirty="0"/>
            <a:t>962</a:t>
          </a:r>
        </a:p>
        <a:p>
          <a:pPr marL="0" lvl="0" indent="0" algn="ctr" defTabSz="1733550">
            <a:lnSpc>
              <a:spcPct val="90000"/>
            </a:lnSpc>
            <a:spcBef>
              <a:spcPct val="0"/>
            </a:spcBef>
            <a:spcAft>
              <a:spcPct val="35000"/>
            </a:spcAft>
            <a:buNone/>
          </a:pPr>
          <a:r>
            <a:rPr lang="en-GB" sz="3900" kern="1200" dirty="0"/>
            <a:t>Posted Content</a:t>
          </a:r>
        </a:p>
      </dsp:txBody>
      <dsp:txXfrm>
        <a:off x="300993" y="2498598"/>
        <a:ext cx="4468583" cy="1472601"/>
      </dsp:txXfrm>
    </dsp:sp>
    <dsp:sp modelId="{903DBF34-3EC3-42F7-8B56-EFD906043600}">
      <dsp:nvSpPr>
        <dsp:cNvPr id="0" name=""/>
        <dsp:cNvSpPr/>
      </dsp:nvSpPr>
      <dsp:spPr>
        <a:xfrm>
          <a:off x="295915" y="2050724"/>
          <a:ext cx="355455" cy="355455"/>
        </a:xfrm>
        <a:prstGeom prst="ellipse">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D331CEFB-4C2A-4275-8A17-C21768E8862A}">
      <dsp:nvSpPr>
        <dsp:cNvPr id="0" name=""/>
        <dsp:cNvSpPr/>
      </dsp:nvSpPr>
      <dsp:spPr>
        <a:xfrm>
          <a:off x="544734" y="1553086"/>
          <a:ext cx="355455" cy="355455"/>
        </a:xfrm>
        <a:prstGeom prst="ellipse">
          <a:avLst/>
        </a:prstGeom>
        <a:solidFill>
          <a:schemeClr val="accent4">
            <a:hueOff val="366663"/>
            <a:satOff val="-1622"/>
            <a:lumOff val="-272"/>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EC5B54AC-6380-49DF-86F5-E5AFF9184005}">
      <dsp:nvSpPr>
        <dsp:cNvPr id="0" name=""/>
        <dsp:cNvSpPr/>
      </dsp:nvSpPr>
      <dsp:spPr>
        <a:xfrm>
          <a:off x="1141899" y="1652614"/>
          <a:ext cx="558572" cy="558572"/>
        </a:xfrm>
        <a:prstGeom prst="ellipse">
          <a:avLst/>
        </a:prstGeom>
        <a:solidFill>
          <a:schemeClr val="accent4">
            <a:hueOff val="733326"/>
            <a:satOff val="-3245"/>
            <a:lumOff val="-545"/>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3AB2B15C-07A4-4DD9-862A-D460FBC18D34}">
      <dsp:nvSpPr>
        <dsp:cNvPr id="0" name=""/>
        <dsp:cNvSpPr/>
      </dsp:nvSpPr>
      <dsp:spPr>
        <a:xfrm>
          <a:off x="1639536" y="1105212"/>
          <a:ext cx="355455" cy="355455"/>
        </a:xfrm>
        <a:prstGeom prst="ellipse">
          <a:avLst/>
        </a:prstGeom>
        <a:solidFill>
          <a:schemeClr val="accent4">
            <a:hueOff val="1099990"/>
            <a:satOff val="-4867"/>
            <a:lumOff val="-817"/>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C7F21858-33EA-4DF8-8216-4BF74B1F4192}">
      <dsp:nvSpPr>
        <dsp:cNvPr id="0" name=""/>
        <dsp:cNvSpPr/>
      </dsp:nvSpPr>
      <dsp:spPr>
        <a:xfrm>
          <a:off x="2286465" y="906157"/>
          <a:ext cx="355455" cy="355455"/>
        </a:xfrm>
        <a:prstGeom prst="ellipse">
          <a:avLst/>
        </a:prstGeom>
        <a:solidFill>
          <a:schemeClr val="accent4">
            <a:hueOff val="1466653"/>
            <a:satOff val="-6489"/>
            <a:lumOff val="-109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4857B40F-25A8-422C-97E8-52623AD8CD70}">
      <dsp:nvSpPr>
        <dsp:cNvPr id="0" name=""/>
        <dsp:cNvSpPr/>
      </dsp:nvSpPr>
      <dsp:spPr>
        <a:xfrm>
          <a:off x="3082686" y="1254504"/>
          <a:ext cx="355455" cy="355455"/>
        </a:xfrm>
        <a:prstGeom prst="ellipse">
          <a:avLst/>
        </a:prstGeom>
        <a:solidFill>
          <a:schemeClr val="accent4">
            <a:hueOff val="1833316"/>
            <a:satOff val="-8112"/>
            <a:lumOff val="-1362"/>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E8D88B4B-8D2C-470D-9D86-0E3A6DBB69A2}">
      <dsp:nvSpPr>
        <dsp:cNvPr id="0" name=""/>
        <dsp:cNvSpPr/>
      </dsp:nvSpPr>
      <dsp:spPr>
        <a:xfrm>
          <a:off x="3580323" y="1503322"/>
          <a:ext cx="558572" cy="558572"/>
        </a:xfrm>
        <a:prstGeom prst="ellipse">
          <a:avLst/>
        </a:prstGeom>
        <a:solidFill>
          <a:schemeClr val="accent4">
            <a:hueOff val="2199979"/>
            <a:satOff val="-9734"/>
            <a:lumOff val="-1634"/>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7A97FD03-992F-40F4-82B6-022B9281F3C8}">
      <dsp:nvSpPr>
        <dsp:cNvPr id="0" name=""/>
        <dsp:cNvSpPr/>
      </dsp:nvSpPr>
      <dsp:spPr>
        <a:xfrm>
          <a:off x="4277016" y="2050724"/>
          <a:ext cx="355455" cy="355455"/>
        </a:xfrm>
        <a:prstGeom prst="ellipse">
          <a:avLst/>
        </a:prstGeom>
        <a:solidFill>
          <a:schemeClr val="accent4">
            <a:hueOff val="2566642"/>
            <a:satOff val="-11356"/>
            <a:lumOff val="-1907"/>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9335C011-CC68-46BE-9F32-AB1B1F5AC7F8}">
      <dsp:nvSpPr>
        <dsp:cNvPr id="0" name=""/>
        <dsp:cNvSpPr/>
      </dsp:nvSpPr>
      <dsp:spPr>
        <a:xfrm>
          <a:off x="4575599" y="2598125"/>
          <a:ext cx="355455" cy="355455"/>
        </a:xfrm>
        <a:prstGeom prst="ellipse">
          <a:avLst/>
        </a:prstGeom>
        <a:solidFill>
          <a:schemeClr val="accent4">
            <a:hueOff val="2933305"/>
            <a:satOff val="-12979"/>
            <a:lumOff val="-2179"/>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2B4CA5F8-9708-4D15-8E5B-66F87150E5E4}">
      <dsp:nvSpPr>
        <dsp:cNvPr id="0" name=""/>
        <dsp:cNvSpPr/>
      </dsp:nvSpPr>
      <dsp:spPr>
        <a:xfrm>
          <a:off x="1987883" y="1553086"/>
          <a:ext cx="914028" cy="914028"/>
        </a:xfrm>
        <a:prstGeom prst="ellipse">
          <a:avLst/>
        </a:prstGeom>
        <a:solidFill>
          <a:schemeClr val="accent4">
            <a:hueOff val="3299968"/>
            <a:satOff val="-14601"/>
            <a:lumOff val="-2452"/>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F11B2B6F-6782-4802-94F6-461BFCDC3C5D}">
      <dsp:nvSpPr>
        <dsp:cNvPr id="0" name=""/>
        <dsp:cNvSpPr/>
      </dsp:nvSpPr>
      <dsp:spPr>
        <a:xfrm>
          <a:off x="47096" y="3444109"/>
          <a:ext cx="355455" cy="355455"/>
        </a:xfrm>
        <a:prstGeom prst="ellipse">
          <a:avLst/>
        </a:prstGeom>
        <a:solidFill>
          <a:schemeClr val="accent4">
            <a:hueOff val="3666632"/>
            <a:satOff val="-16223"/>
            <a:lumOff val="-2724"/>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7E8C9D77-D37D-4846-B18E-7997BA54B70F}">
      <dsp:nvSpPr>
        <dsp:cNvPr id="0" name=""/>
        <dsp:cNvSpPr/>
      </dsp:nvSpPr>
      <dsp:spPr>
        <a:xfrm>
          <a:off x="345678" y="3891983"/>
          <a:ext cx="558572" cy="558572"/>
        </a:xfrm>
        <a:prstGeom prst="ellipse">
          <a:avLst/>
        </a:prstGeom>
        <a:solidFill>
          <a:schemeClr val="accent4">
            <a:hueOff val="4033295"/>
            <a:satOff val="-17846"/>
            <a:lumOff val="-2996"/>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47AC4989-9577-4703-A713-89F4F983055E}">
      <dsp:nvSpPr>
        <dsp:cNvPr id="0" name=""/>
        <dsp:cNvSpPr/>
      </dsp:nvSpPr>
      <dsp:spPr>
        <a:xfrm>
          <a:off x="1092135" y="4290094"/>
          <a:ext cx="812469" cy="812469"/>
        </a:xfrm>
        <a:prstGeom prst="ellipse">
          <a:avLst/>
        </a:prstGeom>
        <a:solidFill>
          <a:schemeClr val="accent4">
            <a:hueOff val="4399958"/>
            <a:satOff val="-19468"/>
            <a:lumOff val="-3269"/>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DE80506C-58BD-4BE9-9739-53BDC0BAB426}">
      <dsp:nvSpPr>
        <dsp:cNvPr id="0" name=""/>
        <dsp:cNvSpPr/>
      </dsp:nvSpPr>
      <dsp:spPr>
        <a:xfrm>
          <a:off x="2137174" y="4937022"/>
          <a:ext cx="355455" cy="355455"/>
        </a:xfrm>
        <a:prstGeom prst="ellipse">
          <a:avLst/>
        </a:prstGeom>
        <a:solidFill>
          <a:schemeClr val="accent4">
            <a:hueOff val="4766621"/>
            <a:satOff val="-21090"/>
            <a:lumOff val="-3541"/>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8CC9D583-568B-4E28-B34A-763984237C50}">
      <dsp:nvSpPr>
        <dsp:cNvPr id="0" name=""/>
        <dsp:cNvSpPr/>
      </dsp:nvSpPr>
      <dsp:spPr>
        <a:xfrm>
          <a:off x="2336229" y="4290094"/>
          <a:ext cx="558572" cy="558572"/>
        </a:xfrm>
        <a:prstGeom prst="ellipse">
          <a:avLst/>
        </a:prstGeom>
        <a:solidFill>
          <a:schemeClr val="accent4">
            <a:hueOff val="5133284"/>
            <a:satOff val="-22713"/>
            <a:lumOff val="-3813"/>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A53EA0F0-CD9D-4572-87D4-A2D956E23F56}">
      <dsp:nvSpPr>
        <dsp:cNvPr id="0" name=""/>
        <dsp:cNvSpPr/>
      </dsp:nvSpPr>
      <dsp:spPr>
        <a:xfrm>
          <a:off x="2833867" y="4986786"/>
          <a:ext cx="355455" cy="355455"/>
        </a:xfrm>
        <a:prstGeom prst="ellipse">
          <a:avLst/>
        </a:prstGeom>
        <a:solidFill>
          <a:schemeClr val="accent4">
            <a:hueOff val="5499947"/>
            <a:satOff val="-24335"/>
            <a:lumOff val="-4086"/>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63AEAFFB-64EA-47FD-B803-B5F744228110}">
      <dsp:nvSpPr>
        <dsp:cNvPr id="0" name=""/>
        <dsp:cNvSpPr/>
      </dsp:nvSpPr>
      <dsp:spPr>
        <a:xfrm>
          <a:off x="3281741" y="4190566"/>
          <a:ext cx="812469" cy="812469"/>
        </a:xfrm>
        <a:prstGeom prst="ellipse">
          <a:avLst/>
        </a:prstGeom>
        <a:solidFill>
          <a:schemeClr val="accent4">
            <a:hueOff val="5866610"/>
            <a:satOff val="-25957"/>
            <a:lumOff val="-4358"/>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9979262A-5E81-489A-9A88-78B4C0B25A9F}">
      <dsp:nvSpPr>
        <dsp:cNvPr id="0" name=""/>
        <dsp:cNvSpPr/>
      </dsp:nvSpPr>
      <dsp:spPr>
        <a:xfrm>
          <a:off x="4376544" y="3991511"/>
          <a:ext cx="558572" cy="558572"/>
        </a:xfrm>
        <a:prstGeom prst="ellipse">
          <a:avLst/>
        </a:prstGeom>
        <a:solidFill>
          <a:schemeClr val="accent4">
            <a:hueOff val="6233274"/>
            <a:satOff val="-27580"/>
            <a:lumOff val="-4631"/>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3D929D96-72B8-4B8F-AFB5-6813C0AE7050}">
      <dsp:nvSpPr>
        <dsp:cNvPr id="0" name=""/>
        <dsp:cNvSpPr/>
      </dsp:nvSpPr>
      <dsp:spPr>
        <a:xfrm>
          <a:off x="4935117" y="1651786"/>
          <a:ext cx="1640449" cy="3131796"/>
        </a:xfrm>
        <a:prstGeom prst="chevron">
          <a:avLst>
            <a:gd name="adj" fmla="val 62310"/>
          </a:avLst>
        </a:prstGeom>
        <a:solidFill>
          <a:schemeClr val="accent4">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3A30E0C3-B6AC-47E2-A4D4-5BCD262AAF86}">
      <dsp:nvSpPr>
        <dsp:cNvPr id="0" name=""/>
        <dsp:cNvSpPr/>
      </dsp:nvSpPr>
      <dsp:spPr>
        <a:xfrm>
          <a:off x="6575566" y="1653307"/>
          <a:ext cx="4473952" cy="3131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1733550">
            <a:lnSpc>
              <a:spcPct val="90000"/>
            </a:lnSpc>
            <a:spcBef>
              <a:spcPct val="0"/>
            </a:spcBef>
            <a:spcAft>
              <a:spcPct val="35000"/>
            </a:spcAft>
            <a:buNone/>
          </a:pPr>
          <a:r>
            <a:rPr lang="en-GB" sz="3900" kern="1200" dirty="0"/>
            <a:t>16</a:t>
          </a:r>
        </a:p>
        <a:p>
          <a:pPr marL="0" lvl="0" indent="0" algn="ctr" defTabSz="1733550">
            <a:lnSpc>
              <a:spcPct val="90000"/>
            </a:lnSpc>
            <a:spcBef>
              <a:spcPct val="0"/>
            </a:spcBef>
            <a:spcAft>
              <a:spcPct val="35000"/>
            </a:spcAft>
            <a:buNone/>
          </a:pPr>
          <a:r>
            <a:rPr lang="en-GB" sz="3900" kern="1200" dirty="0"/>
            <a:t>Unique Content Categories </a:t>
          </a:r>
        </a:p>
      </dsp:txBody>
      <dsp:txXfrm>
        <a:off x="6575566" y="1653307"/>
        <a:ext cx="4473952" cy="3131766"/>
      </dsp:txXfrm>
    </dsp:sp>
    <dsp:sp modelId="{40A91BCC-8E51-4168-BAB8-908144808801}">
      <dsp:nvSpPr>
        <dsp:cNvPr id="0" name=""/>
        <dsp:cNvSpPr/>
      </dsp:nvSpPr>
      <dsp:spPr>
        <a:xfrm>
          <a:off x="11049518" y="1651786"/>
          <a:ext cx="1640449" cy="3131796"/>
        </a:xfrm>
        <a:prstGeom prst="chevron">
          <a:avLst>
            <a:gd name="adj" fmla="val 62310"/>
          </a:avLst>
        </a:prstGeom>
        <a:solidFill>
          <a:schemeClr val="accent4">
            <a:hueOff val="6599937"/>
            <a:satOff val="-29202"/>
            <a:lumOff val="-4903"/>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09F21D36-A25C-4B46-BEB8-A3B5D84C45DE}">
      <dsp:nvSpPr>
        <dsp:cNvPr id="0" name=""/>
        <dsp:cNvSpPr/>
      </dsp:nvSpPr>
      <dsp:spPr>
        <a:xfrm>
          <a:off x="12868925" y="1392968"/>
          <a:ext cx="3802859" cy="3802859"/>
        </a:xfrm>
        <a:prstGeom prst="ellipse">
          <a:avLst/>
        </a:prstGeom>
        <a:solidFill>
          <a:schemeClr val="accent4">
            <a:hueOff val="6599937"/>
            <a:satOff val="-29202"/>
            <a:lumOff val="-4903"/>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r>
            <a:rPr lang="en-GB" sz="3900" kern="1200" dirty="0">
              <a:solidFill>
                <a:schemeClr val="tx1"/>
              </a:solidFill>
            </a:rPr>
            <a:t>January 2021</a:t>
          </a:r>
        </a:p>
        <a:p>
          <a:pPr marL="0" lvl="0" indent="0" algn="ctr" defTabSz="1733550">
            <a:lnSpc>
              <a:spcPct val="90000"/>
            </a:lnSpc>
            <a:spcBef>
              <a:spcPct val="0"/>
            </a:spcBef>
            <a:spcAft>
              <a:spcPct val="35000"/>
            </a:spcAft>
            <a:buNone/>
          </a:pPr>
          <a:r>
            <a:rPr lang="en-GB" sz="3900" kern="1200" dirty="0">
              <a:solidFill>
                <a:schemeClr val="tx1"/>
              </a:solidFill>
            </a:rPr>
            <a:t>Most Posted Content</a:t>
          </a:r>
        </a:p>
      </dsp:txBody>
      <dsp:txXfrm>
        <a:off x="13425841" y="1949884"/>
        <a:ext cx="2689027" cy="268902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6C96EC-2436-4067-B969-B01B26BDCC56}">
      <dsp:nvSpPr>
        <dsp:cNvPr id="0" name=""/>
        <dsp:cNvSpPr/>
      </dsp:nvSpPr>
      <dsp:spPr>
        <a:xfrm>
          <a:off x="96965" y="7228"/>
          <a:ext cx="16281556" cy="2371215"/>
        </a:xfrm>
        <a:prstGeom prst="rightArrow">
          <a:avLst>
            <a:gd name="adj1" fmla="val 50000"/>
            <a:gd name="adj2" fmla="val 5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118110" rIns="254000" bIns="376430" numCol="1" spcCol="1270" anchor="ctr" anchorCtr="0">
          <a:noAutofit/>
        </a:bodyPr>
        <a:lstStyle/>
        <a:p>
          <a:pPr marL="0" lvl="0" indent="0" algn="l" defTabSz="1377950">
            <a:lnSpc>
              <a:spcPct val="90000"/>
            </a:lnSpc>
            <a:spcBef>
              <a:spcPct val="0"/>
            </a:spcBef>
            <a:spcAft>
              <a:spcPct val="35000"/>
            </a:spcAft>
            <a:buNone/>
          </a:pPr>
          <a:r>
            <a:rPr lang="en-GB" sz="3100" kern="1200" dirty="0"/>
            <a:t>Based on Number of Contents Posted</a:t>
          </a:r>
        </a:p>
      </dsp:txBody>
      <dsp:txXfrm>
        <a:off x="96965" y="600032"/>
        <a:ext cx="15688752" cy="1185607"/>
      </dsp:txXfrm>
    </dsp:sp>
    <dsp:sp modelId="{322DE49E-4483-46FB-BA05-ACB3C1913675}">
      <dsp:nvSpPr>
        <dsp:cNvPr id="0" name=""/>
        <dsp:cNvSpPr/>
      </dsp:nvSpPr>
      <dsp:spPr>
        <a:xfrm>
          <a:off x="96965" y="1835777"/>
          <a:ext cx="5014719" cy="4567833"/>
        </a:xfrm>
        <a:prstGeom prst="rect">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Font typeface="+mj-lt"/>
            <a:buNone/>
          </a:pPr>
          <a:r>
            <a:rPr lang="en-GB" sz="3100" kern="1200" dirty="0"/>
            <a:t>Animal</a:t>
          </a:r>
        </a:p>
        <a:p>
          <a:pPr marL="0" lvl="0" indent="0" algn="l" defTabSz="1377950">
            <a:lnSpc>
              <a:spcPct val="90000"/>
            </a:lnSpc>
            <a:spcBef>
              <a:spcPct val="0"/>
            </a:spcBef>
            <a:spcAft>
              <a:spcPct val="35000"/>
            </a:spcAft>
            <a:buFont typeface="+mj-lt"/>
            <a:buNone/>
          </a:pPr>
          <a:r>
            <a:rPr lang="en-GB" sz="3100" kern="1200" dirty="0"/>
            <a:t>Travel</a:t>
          </a:r>
        </a:p>
        <a:p>
          <a:pPr marL="0" lvl="0" indent="0" algn="l" defTabSz="1377950">
            <a:lnSpc>
              <a:spcPct val="90000"/>
            </a:lnSpc>
            <a:spcBef>
              <a:spcPct val="0"/>
            </a:spcBef>
            <a:spcAft>
              <a:spcPct val="35000"/>
            </a:spcAft>
            <a:buFont typeface="+mj-lt"/>
            <a:buNone/>
          </a:pPr>
          <a:r>
            <a:rPr lang="en-GB" sz="3100" kern="1200" dirty="0"/>
            <a:t>Technology</a:t>
          </a:r>
        </a:p>
        <a:p>
          <a:pPr marL="0" lvl="0" indent="0" algn="l" defTabSz="1377950">
            <a:lnSpc>
              <a:spcPct val="90000"/>
            </a:lnSpc>
            <a:spcBef>
              <a:spcPct val="0"/>
            </a:spcBef>
            <a:spcAft>
              <a:spcPct val="35000"/>
            </a:spcAft>
            <a:buFont typeface="+mj-lt"/>
            <a:buNone/>
          </a:pPr>
          <a:r>
            <a:rPr lang="en-GB" sz="3100" kern="1200" dirty="0"/>
            <a:t>Science</a:t>
          </a:r>
        </a:p>
        <a:p>
          <a:pPr marL="0" lvl="0" indent="0" algn="l" defTabSz="1377950">
            <a:lnSpc>
              <a:spcPct val="90000"/>
            </a:lnSpc>
            <a:spcBef>
              <a:spcPct val="0"/>
            </a:spcBef>
            <a:spcAft>
              <a:spcPct val="35000"/>
            </a:spcAft>
            <a:buFont typeface="+mj-lt"/>
            <a:buNone/>
          </a:pPr>
          <a:r>
            <a:rPr lang="en-GB" sz="3100" kern="1200" dirty="0"/>
            <a:t>Culture</a:t>
          </a:r>
        </a:p>
      </dsp:txBody>
      <dsp:txXfrm>
        <a:off x="96965" y="1835777"/>
        <a:ext cx="5014719" cy="4567833"/>
      </dsp:txXfrm>
    </dsp:sp>
    <dsp:sp modelId="{493DBB80-68E2-49DD-8C3C-1A47DB71F379}">
      <dsp:nvSpPr>
        <dsp:cNvPr id="0" name=""/>
        <dsp:cNvSpPr/>
      </dsp:nvSpPr>
      <dsp:spPr>
        <a:xfrm>
          <a:off x="5111684" y="797633"/>
          <a:ext cx="11266837" cy="2371215"/>
        </a:xfrm>
        <a:prstGeom prst="rightArrow">
          <a:avLst>
            <a:gd name="adj1" fmla="val 50000"/>
            <a:gd name="adj2" fmla="val 50000"/>
          </a:avLst>
        </a:prstGeom>
        <a:gradFill rotWithShape="0">
          <a:gsLst>
            <a:gs pos="0">
              <a:schemeClr val="accent4">
                <a:hueOff val="3299968"/>
                <a:satOff val="-14601"/>
                <a:lumOff val="-2452"/>
                <a:alphaOff val="0"/>
                <a:lumMod val="110000"/>
                <a:satMod val="105000"/>
                <a:tint val="67000"/>
              </a:schemeClr>
            </a:gs>
            <a:gs pos="50000">
              <a:schemeClr val="accent4">
                <a:hueOff val="3299968"/>
                <a:satOff val="-14601"/>
                <a:lumOff val="-2452"/>
                <a:alphaOff val="0"/>
                <a:lumMod val="105000"/>
                <a:satMod val="103000"/>
                <a:tint val="73000"/>
              </a:schemeClr>
            </a:gs>
            <a:gs pos="100000">
              <a:schemeClr val="accent4">
                <a:hueOff val="3299968"/>
                <a:satOff val="-14601"/>
                <a:lumOff val="-245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118110" rIns="254000" bIns="376430" numCol="1" spcCol="1270" anchor="ctr" anchorCtr="0">
          <a:noAutofit/>
        </a:bodyPr>
        <a:lstStyle/>
        <a:p>
          <a:pPr marL="0" lvl="0" indent="0" algn="l" defTabSz="1377950">
            <a:lnSpc>
              <a:spcPct val="90000"/>
            </a:lnSpc>
            <a:spcBef>
              <a:spcPct val="0"/>
            </a:spcBef>
            <a:spcAft>
              <a:spcPct val="35000"/>
            </a:spcAft>
            <a:buNone/>
          </a:pPr>
          <a:r>
            <a:rPr lang="en-GB" sz="3100" kern="1200" dirty="0"/>
            <a:t>Based on Score</a:t>
          </a:r>
        </a:p>
      </dsp:txBody>
      <dsp:txXfrm>
        <a:off x="5111684" y="1390437"/>
        <a:ext cx="10674033" cy="1185607"/>
      </dsp:txXfrm>
    </dsp:sp>
    <dsp:sp modelId="{0E15F1E6-AD40-408C-BFF3-33D754FB43A8}">
      <dsp:nvSpPr>
        <dsp:cNvPr id="0" name=""/>
        <dsp:cNvSpPr/>
      </dsp:nvSpPr>
      <dsp:spPr>
        <a:xfrm>
          <a:off x="5111684" y="2626182"/>
          <a:ext cx="5014719" cy="4567833"/>
        </a:xfrm>
        <a:prstGeom prst="rect">
          <a:avLst/>
        </a:prstGeom>
        <a:solidFill>
          <a:schemeClr val="lt1">
            <a:hueOff val="0"/>
            <a:satOff val="0"/>
            <a:lumOff val="0"/>
            <a:alphaOff val="0"/>
          </a:schemeClr>
        </a:solidFill>
        <a:ln w="12700" cap="flat" cmpd="sng" algn="ctr">
          <a:solidFill>
            <a:schemeClr val="accent4">
              <a:hueOff val="3299968"/>
              <a:satOff val="-14601"/>
              <a:lumOff val="-2452"/>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GB" sz="3100" kern="1200" dirty="0"/>
            <a:t>Animal</a:t>
          </a:r>
        </a:p>
        <a:p>
          <a:pPr marL="0" lvl="0" indent="0" algn="l" defTabSz="1377950">
            <a:lnSpc>
              <a:spcPct val="90000"/>
            </a:lnSpc>
            <a:spcBef>
              <a:spcPct val="0"/>
            </a:spcBef>
            <a:spcAft>
              <a:spcPct val="35000"/>
            </a:spcAft>
            <a:buNone/>
          </a:pPr>
          <a:r>
            <a:rPr lang="en-GB" sz="3100" kern="1200" dirty="0"/>
            <a:t>Science</a:t>
          </a:r>
        </a:p>
        <a:p>
          <a:pPr marL="0" lvl="0" indent="0" algn="l" defTabSz="1377950">
            <a:lnSpc>
              <a:spcPct val="90000"/>
            </a:lnSpc>
            <a:spcBef>
              <a:spcPct val="0"/>
            </a:spcBef>
            <a:spcAft>
              <a:spcPct val="35000"/>
            </a:spcAft>
            <a:buNone/>
          </a:pPr>
          <a:r>
            <a:rPr lang="en-GB" sz="3100" kern="1200" dirty="0"/>
            <a:t>Healthy Eating</a:t>
          </a:r>
        </a:p>
        <a:p>
          <a:pPr marL="0" lvl="0" indent="0" algn="l" defTabSz="1377950">
            <a:lnSpc>
              <a:spcPct val="90000"/>
            </a:lnSpc>
            <a:spcBef>
              <a:spcPct val="0"/>
            </a:spcBef>
            <a:spcAft>
              <a:spcPct val="35000"/>
            </a:spcAft>
            <a:buNone/>
          </a:pPr>
          <a:r>
            <a:rPr lang="en-GB" sz="3100" kern="1200" dirty="0"/>
            <a:t>Technology</a:t>
          </a:r>
        </a:p>
        <a:p>
          <a:pPr marL="0" lvl="0" indent="0" algn="l" defTabSz="1377950">
            <a:lnSpc>
              <a:spcPct val="90000"/>
            </a:lnSpc>
            <a:spcBef>
              <a:spcPct val="0"/>
            </a:spcBef>
            <a:spcAft>
              <a:spcPct val="35000"/>
            </a:spcAft>
            <a:buNone/>
          </a:pPr>
          <a:r>
            <a:rPr lang="en-GB" sz="3100" kern="1200" dirty="0"/>
            <a:t>Food</a:t>
          </a:r>
        </a:p>
      </dsp:txBody>
      <dsp:txXfrm>
        <a:off x="5111684" y="2626182"/>
        <a:ext cx="5014719" cy="4567833"/>
      </dsp:txXfrm>
    </dsp:sp>
    <dsp:sp modelId="{64738150-2475-45D4-9786-A37B0073871F}">
      <dsp:nvSpPr>
        <dsp:cNvPr id="0" name=""/>
        <dsp:cNvSpPr/>
      </dsp:nvSpPr>
      <dsp:spPr>
        <a:xfrm>
          <a:off x="10126404" y="1588038"/>
          <a:ext cx="6252117" cy="2371215"/>
        </a:xfrm>
        <a:prstGeom prst="rightArrow">
          <a:avLst>
            <a:gd name="adj1" fmla="val 50000"/>
            <a:gd name="adj2" fmla="val 50000"/>
          </a:avLst>
        </a:prstGeom>
        <a:gradFill rotWithShape="0">
          <a:gsLst>
            <a:gs pos="0">
              <a:schemeClr val="accent4">
                <a:hueOff val="6599937"/>
                <a:satOff val="-29202"/>
                <a:lumOff val="-4903"/>
                <a:alphaOff val="0"/>
                <a:lumMod val="110000"/>
                <a:satMod val="105000"/>
                <a:tint val="67000"/>
              </a:schemeClr>
            </a:gs>
            <a:gs pos="50000">
              <a:schemeClr val="accent4">
                <a:hueOff val="6599937"/>
                <a:satOff val="-29202"/>
                <a:lumOff val="-4903"/>
                <a:alphaOff val="0"/>
                <a:lumMod val="105000"/>
                <a:satMod val="103000"/>
                <a:tint val="73000"/>
              </a:schemeClr>
            </a:gs>
            <a:gs pos="100000">
              <a:schemeClr val="accent4">
                <a:hueOff val="6599937"/>
                <a:satOff val="-29202"/>
                <a:lumOff val="-490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118110" rIns="254000" bIns="376430" numCol="1" spcCol="1270" anchor="ctr" anchorCtr="0">
          <a:noAutofit/>
        </a:bodyPr>
        <a:lstStyle/>
        <a:p>
          <a:pPr marL="0" lvl="0" indent="0" algn="l" defTabSz="1377950">
            <a:lnSpc>
              <a:spcPct val="90000"/>
            </a:lnSpc>
            <a:spcBef>
              <a:spcPct val="0"/>
            </a:spcBef>
            <a:spcAft>
              <a:spcPct val="35000"/>
            </a:spcAft>
            <a:buNone/>
          </a:pPr>
          <a:r>
            <a:rPr lang="en-GB" sz="3100" kern="1200" dirty="0"/>
            <a:t>Based on Number of Reactions</a:t>
          </a:r>
        </a:p>
      </dsp:txBody>
      <dsp:txXfrm>
        <a:off x="10126404" y="2180842"/>
        <a:ext cx="5659313" cy="1185607"/>
      </dsp:txXfrm>
    </dsp:sp>
    <dsp:sp modelId="{29E82700-34F1-4F88-B9C5-E4D84E5D7253}">
      <dsp:nvSpPr>
        <dsp:cNvPr id="0" name=""/>
        <dsp:cNvSpPr/>
      </dsp:nvSpPr>
      <dsp:spPr>
        <a:xfrm>
          <a:off x="10126404" y="3416587"/>
          <a:ext cx="5014719" cy="4500982"/>
        </a:xfrm>
        <a:prstGeom prst="rect">
          <a:avLst/>
        </a:prstGeom>
        <a:solidFill>
          <a:schemeClr val="lt1">
            <a:hueOff val="0"/>
            <a:satOff val="0"/>
            <a:lumOff val="0"/>
            <a:alphaOff val="0"/>
          </a:schemeClr>
        </a:solidFill>
        <a:ln w="12700" cap="flat" cmpd="sng" algn="ctr">
          <a:solidFill>
            <a:schemeClr val="accent4">
              <a:hueOff val="6599937"/>
              <a:satOff val="-29202"/>
              <a:lumOff val="-4903"/>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GB" sz="3100" kern="1200" dirty="0"/>
            <a:t>Animal</a:t>
          </a:r>
        </a:p>
        <a:p>
          <a:pPr marL="0" lvl="0" indent="0" algn="l" defTabSz="1377950">
            <a:lnSpc>
              <a:spcPct val="90000"/>
            </a:lnSpc>
            <a:spcBef>
              <a:spcPct val="0"/>
            </a:spcBef>
            <a:spcAft>
              <a:spcPct val="35000"/>
            </a:spcAft>
            <a:buNone/>
          </a:pPr>
          <a:r>
            <a:rPr lang="en-GB" sz="3100" kern="1200" dirty="0"/>
            <a:t>Science</a:t>
          </a:r>
        </a:p>
        <a:p>
          <a:pPr marL="0" lvl="0" indent="0" algn="l" defTabSz="1377950">
            <a:lnSpc>
              <a:spcPct val="90000"/>
            </a:lnSpc>
            <a:spcBef>
              <a:spcPct val="0"/>
            </a:spcBef>
            <a:spcAft>
              <a:spcPct val="35000"/>
            </a:spcAft>
            <a:buNone/>
          </a:pPr>
          <a:r>
            <a:rPr lang="en-GB" sz="3100" kern="1200" dirty="0"/>
            <a:t>Healthy Eating</a:t>
          </a:r>
        </a:p>
        <a:p>
          <a:pPr marL="0" lvl="0" indent="0" algn="l" defTabSz="1377950">
            <a:lnSpc>
              <a:spcPct val="90000"/>
            </a:lnSpc>
            <a:spcBef>
              <a:spcPct val="0"/>
            </a:spcBef>
            <a:spcAft>
              <a:spcPct val="35000"/>
            </a:spcAft>
            <a:buNone/>
          </a:pPr>
          <a:r>
            <a:rPr lang="en-GB" sz="3100" kern="1200" dirty="0"/>
            <a:t>Eating</a:t>
          </a:r>
        </a:p>
        <a:p>
          <a:pPr marL="0" lvl="0" indent="0" algn="l" defTabSz="1377950">
            <a:lnSpc>
              <a:spcPct val="90000"/>
            </a:lnSpc>
            <a:spcBef>
              <a:spcPct val="0"/>
            </a:spcBef>
            <a:spcAft>
              <a:spcPct val="35000"/>
            </a:spcAft>
            <a:buNone/>
          </a:pPr>
          <a:r>
            <a:rPr lang="en-GB" sz="3100" kern="1200" dirty="0"/>
            <a:t>Food</a:t>
          </a:r>
        </a:p>
        <a:p>
          <a:pPr marL="0" lvl="0" indent="0" algn="l" defTabSz="1377950">
            <a:lnSpc>
              <a:spcPct val="90000"/>
            </a:lnSpc>
            <a:spcBef>
              <a:spcPct val="0"/>
            </a:spcBef>
            <a:spcAft>
              <a:spcPct val="35000"/>
            </a:spcAft>
            <a:buNone/>
          </a:pPr>
          <a:endParaRPr lang="en-GB" sz="3100" kern="1200" dirty="0"/>
        </a:p>
      </dsp:txBody>
      <dsp:txXfrm>
        <a:off x="10126404" y="3416587"/>
        <a:ext cx="5014719" cy="45009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2C5BB7-A1FD-48B5-9FFB-D98F0FBA9662}">
      <dsp:nvSpPr>
        <dsp:cNvPr id="0" name=""/>
        <dsp:cNvSpPr/>
      </dsp:nvSpPr>
      <dsp:spPr>
        <a:xfrm>
          <a:off x="4841617" y="1712781"/>
          <a:ext cx="3593458" cy="3593458"/>
        </a:xfrm>
        <a:prstGeom prst="ellipse">
          <a:avLst/>
        </a:prstGeom>
        <a:solidFill>
          <a:schemeClr val="accent4">
            <a:alpha val="50000"/>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0">
          <a:scrgbClr r="0" g="0" b="0"/>
        </a:effectRef>
        <a:fontRef idx="minor">
          <a:schemeClr val="tx1"/>
        </a:fontRef>
      </dsp:style>
      <dsp:txBody>
        <a:bodyPr spcFirstLastPara="0" vert="horz" wrap="square" lIns="49530" tIns="49530" rIns="49530" bIns="49530" numCol="1" spcCol="1270" anchor="ctr" anchorCtr="0">
          <a:noAutofit/>
        </a:bodyPr>
        <a:lstStyle/>
        <a:p>
          <a:pPr marL="0" lvl="0" indent="0" algn="ctr" defTabSz="1733550">
            <a:lnSpc>
              <a:spcPct val="90000"/>
            </a:lnSpc>
            <a:spcBef>
              <a:spcPct val="0"/>
            </a:spcBef>
            <a:spcAft>
              <a:spcPct val="35000"/>
            </a:spcAft>
            <a:buNone/>
          </a:pPr>
          <a:r>
            <a:rPr lang="en-GB" sz="3900" kern="1200" dirty="0"/>
            <a:t>Animal</a:t>
          </a:r>
        </a:p>
        <a:p>
          <a:pPr marL="0" lvl="0" indent="0" algn="ctr" defTabSz="1733550">
            <a:lnSpc>
              <a:spcPct val="90000"/>
            </a:lnSpc>
            <a:spcBef>
              <a:spcPct val="0"/>
            </a:spcBef>
            <a:spcAft>
              <a:spcPct val="35000"/>
            </a:spcAft>
            <a:buNone/>
          </a:pPr>
          <a:r>
            <a:rPr lang="en-GB" sz="3900" kern="1200" dirty="0"/>
            <a:t>Popular Content Category</a:t>
          </a:r>
        </a:p>
      </dsp:txBody>
      <dsp:txXfrm>
        <a:off x="5367867" y="2239031"/>
        <a:ext cx="2540958" cy="2540958"/>
      </dsp:txXfrm>
    </dsp:sp>
    <dsp:sp modelId="{2E29F51E-F066-48CA-BABE-2FAF9D3A82DA}">
      <dsp:nvSpPr>
        <dsp:cNvPr id="0" name=""/>
        <dsp:cNvSpPr/>
      </dsp:nvSpPr>
      <dsp:spPr>
        <a:xfrm>
          <a:off x="5739982" y="273265"/>
          <a:ext cx="1796729" cy="1796729"/>
        </a:xfrm>
        <a:prstGeom prst="ellipse">
          <a:avLst/>
        </a:prstGeom>
        <a:solidFill>
          <a:schemeClr val="accent4">
            <a:alpha val="50000"/>
            <a:hueOff val="2199979"/>
            <a:satOff val="-9734"/>
            <a:lumOff val="-1634"/>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0">
          <a:scrgbClr r="0" g="0" b="0"/>
        </a:effectRef>
        <a:fontRef idx="minor">
          <a:schemeClr val="tx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GB" sz="2200" kern="1200" dirty="0"/>
            <a:t>74965</a:t>
          </a:r>
        </a:p>
        <a:p>
          <a:pPr marL="0" lvl="0" indent="0" algn="ctr" defTabSz="977900">
            <a:lnSpc>
              <a:spcPct val="90000"/>
            </a:lnSpc>
            <a:spcBef>
              <a:spcPct val="0"/>
            </a:spcBef>
            <a:spcAft>
              <a:spcPct val="35000"/>
            </a:spcAft>
            <a:buNone/>
          </a:pPr>
          <a:r>
            <a:rPr lang="en-GB" sz="2200" kern="1200" dirty="0"/>
            <a:t>Score</a:t>
          </a:r>
        </a:p>
      </dsp:txBody>
      <dsp:txXfrm>
        <a:off x="6003107" y="536390"/>
        <a:ext cx="1270479" cy="1270479"/>
      </dsp:txXfrm>
    </dsp:sp>
    <dsp:sp modelId="{0B2D6715-8F39-45AA-AB4B-D622057B5BE0}">
      <dsp:nvSpPr>
        <dsp:cNvPr id="0" name=""/>
        <dsp:cNvSpPr/>
      </dsp:nvSpPr>
      <dsp:spPr>
        <a:xfrm>
          <a:off x="7764646" y="3780086"/>
          <a:ext cx="1796729" cy="1796729"/>
        </a:xfrm>
        <a:prstGeom prst="ellipse">
          <a:avLst/>
        </a:prstGeom>
        <a:solidFill>
          <a:schemeClr val="accent4">
            <a:alpha val="50000"/>
            <a:hueOff val="4399958"/>
            <a:satOff val="-19468"/>
            <a:lumOff val="-3269"/>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0">
          <a:scrgbClr r="0" g="0" b="0"/>
        </a:effectRef>
        <a:fontRef idx="minor">
          <a:schemeClr val="tx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GB" sz="2200" kern="1200" dirty="0"/>
            <a:t>1789</a:t>
          </a:r>
        </a:p>
        <a:p>
          <a:pPr marL="0" lvl="0" indent="0" algn="ctr" defTabSz="977900">
            <a:lnSpc>
              <a:spcPct val="90000"/>
            </a:lnSpc>
            <a:spcBef>
              <a:spcPct val="0"/>
            </a:spcBef>
            <a:spcAft>
              <a:spcPct val="35000"/>
            </a:spcAft>
            <a:buNone/>
          </a:pPr>
          <a:r>
            <a:rPr lang="en-GB" sz="2200" kern="1200" dirty="0"/>
            <a:t>Reactions</a:t>
          </a:r>
        </a:p>
      </dsp:txBody>
      <dsp:txXfrm>
        <a:off x="8027771" y="4043211"/>
        <a:ext cx="1270479" cy="1270479"/>
      </dsp:txXfrm>
    </dsp:sp>
    <dsp:sp modelId="{1F19F3D9-B68F-4B86-8E98-B61DD830A72F}">
      <dsp:nvSpPr>
        <dsp:cNvPr id="0" name=""/>
        <dsp:cNvSpPr/>
      </dsp:nvSpPr>
      <dsp:spPr>
        <a:xfrm>
          <a:off x="3715318" y="3780086"/>
          <a:ext cx="1796729" cy="1796729"/>
        </a:xfrm>
        <a:prstGeom prst="ellipse">
          <a:avLst/>
        </a:prstGeom>
        <a:solidFill>
          <a:schemeClr val="accent4">
            <a:alpha val="50000"/>
            <a:hueOff val="6599937"/>
            <a:satOff val="-29202"/>
            <a:lumOff val="-4903"/>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0">
          <a:scrgbClr r="0" g="0" b="0"/>
        </a:effectRef>
        <a:fontRef idx="minor">
          <a:schemeClr val="tx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GB" sz="2200" kern="1200" dirty="0"/>
            <a:t>69</a:t>
          </a:r>
        </a:p>
        <a:p>
          <a:pPr marL="0" lvl="0" indent="0" algn="ctr" defTabSz="977900">
            <a:lnSpc>
              <a:spcPct val="90000"/>
            </a:lnSpc>
            <a:spcBef>
              <a:spcPct val="0"/>
            </a:spcBef>
            <a:spcAft>
              <a:spcPct val="35000"/>
            </a:spcAft>
            <a:buNone/>
          </a:pPr>
          <a:r>
            <a:rPr lang="en-GB" sz="2200" kern="1200" dirty="0"/>
            <a:t>Content Posted</a:t>
          </a:r>
        </a:p>
      </dsp:txBody>
      <dsp:txXfrm>
        <a:off x="3978443" y="4043211"/>
        <a:ext cx="1270479" cy="127047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CD88AD-EC37-4DB0-83BA-0E5CBA25F6C6}">
      <dsp:nvSpPr>
        <dsp:cNvPr id="0" name=""/>
        <dsp:cNvSpPr/>
      </dsp:nvSpPr>
      <dsp:spPr>
        <a:xfrm>
          <a:off x="1876916" y="0"/>
          <a:ext cx="1325232" cy="1325232"/>
        </a:xfrm>
        <a:prstGeom prst="chord">
          <a:avLst>
            <a:gd name="adj1" fmla="val 4800000"/>
            <a:gd name="adj2" fmla="val 1680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EB05A6DD-8E82-481C-88D6-BE7F553BB92B}">
      <dsp:nvSpPr>
        <dsp:cNvPr id="0" name=""/>
        <dsp:cNvSpPr/>
      </dsp:nvSpPr>
      <dsp:spPr>
        <a:xfrm>
          <a:off x="2009439" y="132523"/>
          <a:ext cx="1060185" cy="1060185"/>
        </a:xfrm>
        <a:prstGeom prst="pie">
          <a:avLst>
            <a:gd name="adj1" fmla="val 12600000"/>
            <a:gd name="adj2" fmla="val 1620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1270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C20FA635-E3BF-4591-9DD6-1F6CF19976CE}">
      <dsp:nvSpPr>
        <dsp:cNvPr id="0" name=""/>
        <dsp:cNvSpPr/>
      </dsp:nvSpPr>
      <dsp:spPr>
        <a:xfrm rot="16200000">
          <a:off x="352899" y="2981772"/>
          <a:ext cx="3843172" cy="795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1244600">
            <a:lnSpc>
              <a:spcPct val="90000"/>
            </a:lnSpc>
            <a:spcBef>
              <a:spcPct val="0"/>
            </a:spcBef>
            <a:spcAft>
              <a:spcPct val="35000"/>
            </a:spcAft>
            <a:buNone/>
          </a:pPr>
          <a:r>
            <a:rPr lang="en-GB" sz="2800" b="0" i="0" kern="1200" dirty="0">
              <a:effectLst/>
              <a:latin typeface="Gill Sans Nova" panose="020B0602020104020203" pitchFamily="34" charset="0"/>
            </a:rPr>
            <a:t>Animals and Science</a:t>
          </a:r>
          <a:endParaRPr lang="en-GB" sz="2800" kern="1200" dirty="0">
            <a:latin typeface="Gill Sans Nova" panose="020B0602020104020203" pitchFamily="34" charset="0"/>
          </a:endParaRPr>
        </a:p>
      </dsp:txBody>
      <dsp:txXfrm>
        <a:off x="352899" y="2981772"/>
        <a:ext cx="3843172" cy="795139"/>
      </dsp:txXfrm>
    </dsp:sp>
    <dsp:sp modelId="{370B959E-F640-4DC5-9905-D5F4F84310FC}">
      <dsp:nvSpPr>
        <dsp:cNvPr id="0" name=""/>
        <dsp:cNvSpPr/>
      </dsp:nvSpPr>
      <dsp:spPr>
        <a:xfrm>
          <a:off x="2804579" y="0"/>
          <a:ext cx="2650464" cy="5300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Font typeface="Arial" panose="020B0604020202020204" pitchFamily="34" charset="0"/>
            <a:buNone/>
          </a:pPr>
          <a:r>
            <a:rPr lang="en-GB" sz="2000" b="0" i="0" kern="1200" dirty="0">
              <a:effectLst/>
              <a:latin typeface="Gill Sans Nova" panose="020B0602020104020203" pitchFamily="34" charset="0"/>
            </a:rPr>
            <a:t>Indicates a preference for "real-life" and factual content among users.</a:t>
          </a:r>
          <a:endParaRPr lang="en-GB" sz="2000" kern="1200" dirty="0">
            <a:latin typeface="Gill Sans Nova" panose="020B0602020104020203" pitchFamily="34" charset="0"/>
          </a:endParaRPr>
        </a:p>
        <a:p>
          <a:pPr marL="0" lvl="0" indent="0" algn="l" defTabSz="889000">
            <a:lnSpc>
              <a:spcPct val="100000"/>
            </a:lnSpc>
            <a:spcBef>
              <a:spcPct val="0"/>
            </a:spcBef>
            <a:spcAft>
              <a:spcPct val="35000"/>
            </a:spcAft>
            <a:buFont typeface="Arial" panose="020B0604020202020204" pitchFamily="34" charset="0"/>
            <a:buNone/>
          </a:pPr>
          <a:endParaRPr lang="en-GB" sz="2000" b="0" i="0" kern="1200" dirty="0">
            <a:effectLst/>
            <a:latin typeface="Gill Sans Nova" panose="020B0602020104020203" pitchFamily="34" charset="0"/>
          </a:endParaRPr>
        </a:p>
        <a:p>
          <a:pPr marL="0" lvl="0" indent="0" algn="l" defTabSz="889000">
            <a:lnSpc>
              <a:spcPct val="100000"/>
            </a:lnSpc>
            <a:spcBef>
              <a:spcPct val="0"/>
            </a:spcBef>
            <a:spcAft>
              <a:spcPct val="35000"/>
            </a:spcAft>
            <a:buFont typeface="Arial" panose="020B0604020202020204" pitchFamily="34" charset="0"/>
            <a:buNone/>
          </a:pPr>
          <a:r>
            <a:rPr lang="en-GB" sz="2000" b="0" i="0" kern="1200" dirty="0">
              <a:effectLst/>
              <a:latin typeface="Gill Sans Nova" panose="020B0602020104020203" pitchFamily="34" charset="0"/>
            </a:rPr>
            <a:t>Recommendation:</a:t>
          </a:r>
        </a:p>
        <a:p>
          <a:pPr marL="0" lvl="0" indent="0" algn="l" defTabSz="889000">
            <a:lnSpc>
              <a:spcPct val="100000"/>
            </a:lnSpc>
            <a:spcBef>
              <a:spcPct val="0"/>
            </a:spcBef>
            <a:spcAft>
              <a:spcPct val="35000"/>
            </a:spcAft>
            <a:buFont typeface="Arial" panose="020B0604020202020204" pitchFamily="34" charset="0"/>
            <a:buNone/>
          </a:pPr>
          <a:r>
            <a:rPr lang="en-GB" sz="2000" b="0" i="0" kern="1200" dirty="0">
              <a:effectLst/>
              <a:latin typeface="Gill Sans Nova" panose="020B0602020104020203" pitchFamily="34" charset="0"/>
            </a:rPr>
            <a:t>Focus on creating more content in these categories to capitalize on user interest and engagement.</a:t>
          </a:r>
          <a:endParaRPr lang="en-GB" sz="2000" kern="1200" dirty="0">
            <a:latin typeface="Gill Sans Nova" panose="020B0602020104020203" pitchFamily="34" charset="0"/>
          </a:endParaRPr>
        </a:p>
      </dsp:txBody>
      <dsp:txXfrm>
        <a:off x="2804579" y="0"/>
        <a:ext cx="2650464" cy="5300928"/>
      </dsp:txXfrm>
    </dsp:sp>
    <dsp:sp modelId="{DB4950D9-4A33-4D50-8EAD-8DB0CCCC043E}">
      <dsp:nvSpPr>
        <dsp:cNvPr id="0" name=""/>
        <dsp:cNvSpPr/>
      </dsp:nvSpPr>
      <dsp:spPr>
        <a:xfrm>
          <a:off x="6127992" y="0"/>
          <a:ext cx="1325232" cy="1325232"/>
        </a:xfrm>
        <a:prstGeom prst="chord">
          <a:avLst>
            <a:gd name="adj1" fmla="val 4800000"/>
            <a:gd name="adj2" fmla="val 1680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6A3B923F-F87E-4032-BCBB-2FDD266AA9D0}">
      <dsp:nvSpPr>
        <dsp:cNvPr id="0" name=""/>
        <dsp:cNvSpPr/>
      </dsp:nvSpPr>
      <dsp:spPr>
        <a:xfrm>
          <a:off x="6260516" y="132523"/>
          <a:ext cx="1060185" cy="1060185"/>
        </a:xfrm>
        <a:prstGeom prst="pie">
          <a:avLst>
            <a:gd name="adj1" fmla="val 9000000"/>
            <a:gd name="adj2" fmla="val 16200000"/>
          </a:avLst>
        </a:prstGeom>
        <a:gradFill rotWithShape="0">
          <a:gsLst>
            <a:gs pos="0">
              <a:schemeClr val="accent4">
                <a:hueOff val="3299968"/>
                <a:satOff val="-14601"/>
                <a:lumOff val="-2452"/>
                <a:alphaOff val="0"/>
                <a:lumMod val="110000"/>
                <a:satMod val="105000"/>
                <a:tint val="67000"/>
              </a:schemeClr>
            </a:gs>
            <a:gs pos="50000">
              <a:schemeClr val="accent4">
                <a:hueOff val="3299968"/>
                <a:satOff val="-14601"/>
                <a:lumOff val="-2452"/>
                <a:alphaOff val="0"/>
                <a:lumMod val="105000"/>
                <a:satMod val="103000"/>
                <a:tint val="73000"/>
              </a:schemeClr>
            </a:gs>
            <a:gs pos="100000">
              <a:schemeClr val="accent4">
                <a:hueOff val="3299968"/>
                <a:satOff val="-14601"/>
                <a:lumOff val="-2452"/>
                <a:alphaOff val="0"/>
                <a:lumMod val="105000"/>
                <a:satMod val="109000"/>
                <a:tint val="81000"/>
              </a:schemeClr>
            </a:gs>
          </a:gsLst>
          <a:lin ang="5400000" scaled="0"/>
        </a:gradFill>
        <a:ln w="12700" cap="flat" cmpd="sng" algn="ctr">
          <a:solidFill>
            <a:schemeClr val="accent4">
              <a:hueOff val="3299968"/>
              <a:satOff val="-14601"/>
              <a:lumOff val="-2452"/>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9EF77967-105E-47AF-94D8-2FA3794E76D9}">
      <dsp:nvSpPr>
        <dsp:cNvPr id="0" name=""/>
        <dsp:cNvSpPr/>
      </dsp:nvSpPr>
      <dsp:spPr>
        <a:xfrm rot="16200000">
          <a:off x="4603976" y="2981772"/>
          <a:ext cx="3843172" cy="795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1244600">
            <a:lnSpc>
              <a:spcPct val="90000"/>
            </a:lnSpc>
            <a:spcBef>
              <a:spcPct val="0"/>
            </a:spcBef>
            <a:spcAft>
              <a:spcPct val="35000"/>
            </a:spcAft>
            <a:buNone/>
          </a:pPr>
          <a:r>
            <a:rPr lang="en-GB" sz="2800" b="0" i="0" kern="1200" dirty="0">
              <a:effectLst/>
              <a:latin typeface="Gill Sans Nova" panose="020B0602020104020203" pitchFamily="34" charset="0"/>
              <a:ea typeface="+mn-ea"/>
              <a:cs typeface="+mn-cs"/>
            </a:rPr>
            <a:t>Food and Healthy Eating</a:t>
          </a:r>
        </a:p>
      </dsp:txBody>
      <dsp:txXfrm>
        <a:off x="4603976" y="2981772"/>
        <a:ext cx="3843172" cy="795139"/>
      </dsp:txXfrm>
    </dsp:sp>
    <dsp:sp modelId="{20C1F2EC-66DB-4136-9E03-171D5AF9722D}">
      <dsp:nvSpPr>
        <dsp:cNvPr id="0" name=""/>
        <dsp:cNvSpPr/>
      </dsp:nvSpPr>
      <dsp:spPr>
        <a:xfrm>
          <a:off x="7055655" y="0"/>
          <a:ext cx="2650464" cy="5300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90000"/>
            </a:lnSpc>
            <a:spcBef>
              <a:spcPct val="0"/>
            </a:spcBef>
            <a:spcAft>
              <a:spcPct val="35000"/>
            </a:spcAft>
            <a:buNone/>
          </a:pPr>
          <a:r>
            <a:rPr lang="en-GB" sz="2000" b="0" i="0" kern="1200" dirty="0">
              <a:effectLst/>
              <a:latin typeface="Gill Sans Nova" panose="020B0602020104020203" pitchFamily="34" charset="0"/>
              <a:ea typeface="+mn-ea"/>
              <a:cs typeface="+mn-cs"/>
            </a:rPr>
            <a:t>Food features prominently in the top 5 categories, with "Healthy Eating" ranking high</a:t>
          </a:r>
        </a:p>
        <a:p>
          <a:pPr marL="0" lvl="0" indent="0" algn="l" defTabSz="889000">
            <a:lnSpc>
              <a:spcPct val="90000"/>
            </a:lnSpc>
            <a:spcBef>
              <a:spcPct val="0"/>
            </a:spcBef>
            <a:spcAft>
              <a:spcPct val="35000"/>
            </a:spcAft>
            <a:buFont typeface="Arial" panose="020B0604020202020204" pitchFamily="34" charset="0"/>
            <a:buNone/>
          </a:pPr>
          <a:endParaRPr lang="en-GB" sz="2000" b="0" i="0" kern="1200" dirty="0">
            <a:effectLst/>
            <a:latin typeface="Gill Sans Nova" panose="020B0602020104020203" pitchFamily="34" charset="0"/>
            <a:ea typeface="+mn-ea"/>
            <a:cs typeface="+mn-cs"/>
          </a:endParaRPr>
        </a:p>
        <a:p>
          <a:pPr marL="0" lvl="0" indent="0" algn="l" defTabSz="889000">
            <a:lnSpc>
              <a:spcPct val="90000"/>
            </a:lnSpc>
            <a:spcBef>
              <a:spcPct val="0"/>
            </a:spcBef>
            <a:spcAft>
              <a:spcPct val="35000"/>
            </a:spcAft>
            <a:buFont typeface="Arial" panose="020B0604020202020204" pitchFamily="34" charset="0"/>
            <a:buNone/>
          </a:pPr>
          <a:r>
            <a:rPr lang="en-GB" sz="2000" b="0" i="0" kern="1200" dirty="0">
              <a:effectLst/>
              <a:latin typeface="Gill Sans Nova" panose="020B0602020104020203" pitchFamily="34" charset="0"/>
              <a:ea typeface="+mn-ea"/>
              <a:cs typeface="+mn-cs"/>
            </a:rPr>
            <a:t>Recommendation:</a:t>
          </a:r>
        </a:p>
        <a:p>
          <a:pPr marL="0" lvl="0" indent="0" algn="l" defTabSz="889000">
            <a:lnSpc>
              <a:spcPct val="90000"/>
            </a:lnSpc>
            <a:spcBef>
              <a:spcPct val="0"/>
            </a:spcBef>
            <a:spcAft>
              <a:spcPct val="35000"/>
            </a:spcAft>
            <a:buFont typeface="Arial" panose="020B0604020202020204" pitchFamily="34" charset="0"/>
            <a:buNone/>
          </a:pPr>
          <a:r>
            <a:rPr lang="en-GB" sz="2000" b="0" i="0" kern="1200" dirty="0">
              <a:effectLst/>
              <a:latin typeface="Gill Sans Nova" panose="020B0602020104020203" pitchFamily="34" charset="0"/>
              <a:ea typeface="+mn-ea"/>
              <a:cs typeface="+mn-cs"/>
            </a:rPr>
            <a:t>Collaborate with healthy eating brands to enhance user engagement and align with audience preferences.</a:t>
          </a:r>
        </a:p>
      </dsp:txBody>
      <dsp:txXfrm>
        <a:off x="7055655" y="0"/>
        <a:ext cx="2650464" cy="5300928"/>
      </dsp:txXfrm>
    </dsp:sp>
    <dsp:sp modelId="{86B624FF-63FB-4D63-AC9E-38CF20B038DF}">
      <dsp:nvSpPr>
        <dsp:cNvPr id="0" name=""/>
        <dsp:cNvSpPr/>
      </dsp:nvSpPr>
      <dsp:spPr>
        <a:xfrm>
          <a:off x="10379068" y="0"/>
          <a:ext cx="1325232" cy="1325232"/>
        </a:xfrm>
        <a:prstGeom prst="chord">
          <a:avLst>
            <a:gd name="adj1" fmla="val 4800000"/>
            <a:gd name="adj2" fmla="val 1680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276AC90F-C9D2-4CD7-9CFD-F06ADEB38756}">
      <dsp:nvSpPr>
        <dsp:cNvPr id="0" name=""/>
        <dsp:cNvSpPr/>
      </dsp:nvSpPr>
      <dsp:spPr>
        <a:xfrm>
          <a:off x="10511592" y="132523"/>
          <a:ext cx="1060185" cy="1060185"/>
        </a:xfrm>
        <a:prstGeom prst="pie">
          <a:avLst>
            <a:gd name="adj1" fmla="val 5400000"/>
            <a:gd name="adj2" fmla="val 16200000"/>
          </a:avLst>
        </a:prstGeom>
        <a:gradFill rotWithShape="0">
          <a:gsLst>
            <a:gs pos="0">
              <a:schemeClr val="accent4">
                <a:hueOff val="6599937"/>
                <a:satOff val="-29202"/>
                <a:lumOff val="-4903"/>
                <a:alphaOff val="0"/>
                <a:lumMod val="110000"/>
                <a:satMod val="105000"/>
                <a:tint val="67000"/>
              </a:schemeClr>
            </a:gs>
            <a:gs pos="50000">
              <a:schemeClr val="accent4">
                <a:hueOff val="6599937"/>
                <a:satOff val="-29202"/>
                <a:lumOff val="-4903"/>
                <a:alphaOff val="0"/>
                <a:lumMod val="105000"/>
                <a:satMod val="103000"/>
                <a:tint val="73000"/>
              </a:schemeClr>
            </a:gs>
            <a:gs pos="100000">
              <a:schemeClr val="accent4">
                <a:hueOff val="6599937"/>
                <a:satOff val="-29202"/>
                <a:lumOff val="-4903"/>
                <a:alphaOff val="0"/>
                <a:lumMod val="105000"/>
                <a:satMod val="109000"/>
                <a:tint val="81000"/>
              </a:schemeClr>
            </a:gs>
          </a:gsLst>
          <a:lin ang="5400000" scaled="0"/>
        </a:gradFill>
        <a:ln w="12700" cap="flat" cmpd="sng" algn="ctr">
          <a:solidFill>
            <a:schemeClr val="accent4">
              <a:hueOff val="6599937"/>
              <a:satOff val="-29202"/>
              <a:lumOff val="-4903"/>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352A5051-5FFE-45DB-A85B-427F87515BD9}">
      <dsp:nvSpPr>
        <dsp:cNvPr id="0" name=""/>
        <dsp:cNvSpPr/>
      </dsp:nvSpPr>
      <dsp:spPr>
        <a:xfrm rot="16200000">
          <a:off x="8855052" y="2981772"/>
          <a:ext cx="3843172" cy="795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1244600">
            <a:lnSpc>
              <a:spcPct val="90000"/>
            </a:lnSpc>
            <a:spcBef>
              <a:spcPct val="0"/>
            </a:spcBef>
            <a:spcAft>
              <a:spcPct val="35000"/>
            </a:spcAft>
            <a:buNone/>
          </a:pPr>
          <a:r>
            <a:rPr lang="en-GB" sz="2800" b="0" i="0" kern="1200" dirty="0">
              <a:effectLst/>
              <a:latin typeface="Gill Sans Nova" panose="020B0602020104020203" pitchFamily="34" charset="0"/>
              <a:ea typeface="+mn-ea"/>
              <a:cs typeface="+mn-cs"/>
            </a:rPr>
            <a:t>Technology</a:t>
          </a:r>
        </a:p>
      </dsp:txBody>
      <dsp:txXfrm>
        <a:off x="8855052" y="2981772"/>
        <a:ext cx="3843172" cy="795139"/>
      </dsp:txXfrm>
    </dsp:sp>
    <dsp:sp modelId="{A925E211-A548-4034-AED8-45B98B5EBBF9}">
      <dsp:nvSpPr>
        <dsp:cNvPr id="0" name=""/>
        <dsp:cNvSpPr/>
      </dsp:nvSpPr>
      <dsp:spPr>
        <a:xfrm>
          <a:off x="11306731" y="0"/>
          <a:ext cx="2650464" cy="5300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GB" sz="2000" b="0" i="0" kern="1200" dirty="0">
              <a:effectLst/>
              <a:latin typeface="Gill Sans Nova" panose="020B0602020104020203" pitchFamily="34" charset="0"/>
              <a:ea typeface="+mn-ea"/>
              <a:cs typeface="+mn-cs"/>
            </a:rPr>
            <a:t>Reflecting users' interest in technology content.</a:t>
          </a:r>
        </a:p>
        <a:p>
          <a:pPr marL="0" lvl="0" indent="0" algn="l" defTabSz="889000">
            <a:lnSpc>
              <a:spcPct val="90000"/>
            </a:lnSpc>
            <a:spcBef>
              <a:spcPct val="0"/>
            </a:spcBef>
            <a:spcAft>
              <a:spcPct val="35000"/>
            </a:spcAft>
            <a:buFont typeface="Arial" panose="020B0604020202020204" pitchFamily="34" charset="0"/>
            <a:buNone/>
          </a:pPr>
          <a:endParaRPr lang="en-GB" sz="2000" b="0" i="0" kern="1200" dirty="0">
            <a:effectLst/>
            <a:latin typeface="Gill Sans Nova" panose="020B0602020104020203" pitchFamily="34" charset="0"/>
            <a:ea typeface="+mn-ea"/>
            <a:cs typeface="+mn-cs"/>
          </a:endParaRPr>
        </a:p>
        <a:p>
          <a:pPr marL="0" lvl="0" indent="0" algn="l" defTabSz="889000">
            <a:lnSpc>
              <a:spcPct val="90000"/>
            </a:lnSpc>
            <a:spcBef>
              <a:spcPct val="0"/>
            </a:spcBef>
            <a:spcAft>
              <a:spcPct val="35000"/>
            </a:spcAft>
            <a:buFont typeface="Arial" panose="020B0604020202020204" pitchFamily="34" charset="0"/>
            <a:buNone/>
          </a:pPr>
          <a:endParaRPr lang="en-GB" sz="2000" b="0" i="0" kern="1200" dirty="0">
            <a:effectLst/>
            <a:latin typeface="Gill Sans Nova" panose="020B0602020104020203" pitchFamily="34" charset="0"/>
            <a:ea typeface="+mn-ea"/>
            <a:cs typeface="+mn-cs"/>
          </a:endParaRPr>
        </a:p>
        <a:p>
          <a:pPr marL="0" lvl="0" indent="0" algn="l" defTabSz="889000">
            <a:lnSpc>
              <a:spcPct val="90000"/>
            </a:lnSpc>
            <a:spcBef>
              <a:spcPct val="0"/>
            </a:spcBef>
            <a:spcAft>
              <a:spcPct val="35000"/>
            </a:spcAft>
            <a:buFont typeface="Arial" panose="020B0604020202020204" pitchFamily="34" charset="0"/>
            <a:buNone/>
          </a:pPr>
          <a:r>
            <a:rPr lang="en-GB" sz="2000" b="0" i="0" kern="1200" dirty="0">
              <a:effectLst/>
              <a:latin typeface="Gill Sans Nova" panose="020B0602020104020203" pitchFamily="34" charset="0"/>
              <a:ea typeface="+mn-ea"/>
              <a:cs typeface="+mn-cs"/>
            </a:rPr>
            <a:t>Recommendation:</a:t>
          </a:r>
        </a:p>
        <a:p>
          <a:pPr marL="0" lvl="0" indent="0" algn="l" defTabSz="889000">
            <a:lnSpc>
              <a:spcPct val="90000"/>
            </a:lnSpc>
            <a:spcBef>
              <a:spcPct val="0"/>
            </a:spcBef>
            <a:spcAft>
              <a:spcPct val="35000"/>
            </a:spcAft>
            <a:buFont typeface="Arial" panose="020B0604020202020204" pitchFamily="34" charset="0"/>
            <a:buNone/>
          </a:pPr>
          <a:r>
            <a:rPr lang="en-GB" sz="2000" b="0" i="0" kern="1200" dirty="0">
              <a:effectLst/>
              <a:latin typeface="Gill Sans Nova" panose="020B0602020104020203" pitchFamily="34" charset="0"/>
              <a:ea typeface="+mn-ea"/>
              <a:cs typeface="+mn-cs"/>
            </a:rPr>
            <a:t>Explore collaborations with leading tech companies to further boost user engagement and capitalize on this trend.</a:t>
          </a:r>
        </a:p>
      </dsp:txBody>
      <dsp:txXfrm>
        <a:off x="11306731" y="0"/>
        <a:ext cx="2650464" cy="530092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3.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9/3/layout/PieProcess">
  <dgm:title val=""/>
  <dgm:desc val=""/>
  <dgm:catLst>
    <dgm:cat type="list" pri="8600"/>
    <dgm:cat type="process" pri="4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constrLst>
      <dgm:constr type="primFontSz" for="des" forName="Parent" val="65"/>
      <dgm:constr type="primFontSz" for="des" forName="Child" refType="primFontSz" refFor="des" refForName="Parent" op="lte"/>
      <dgm:constr type="w" for="ch" forName="composite" refType="w"/>
      <dgm:constr type="h" for="ch" forName="composite" refType="h"/>
      <dgm:constr type="w" for="ch" forName="ParentComposite" refType="w" fact="0.5"/>
      <dgm:constr type="h" for="ch" forName="ParentComposite" refType="h"/>
      <dgm:constr type="w" for="ch" forName="negSibTrans" refType="h" refFor="ch" refForName="composite" fact="-0.075"/>
      <dgm:constr type="w" for="ch" forName="sibTrans" refType="w" refFor="ch" refForName="composite" fact="0.0425"/>
    </dgm:constrLst>
    <dgm:forEach name="nodesForEach" axis="ch" ptType="node" cnt="7">
      <dgm:layoutNode name="ParentComposite">
        <dgm:alg type="composite">
          <dgm:param type="ar" val="0.2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275"/>
              <dgm:constr type="w" for="ch" forName="Parent" refType="w" fact="0.6"/>
              <dgm:constr type="h" for="ch" forName="Parent" refType="h" fact="0.725"/>
              <dgm:constr type="l" for="ch" forName="Chord" refType="w" fact="0"/>
              <dgm:constr type="t" for="ch" forName="Chord" refType="h" fact="0"/>
              <dgm:constr type="w" for="ch" forName="Chord" refType="w"/>
              <dgm:constr type="h" for="ch" forName="Chord" refType="h" fact="0.25"/>
              <dgm:constr type="l" for="ch" forName="Pie" refType="w" fact="0.1"/>
              <dgm:constr type="t" for="ch" forName="Pie" refType="h" fact="0.025"/>
              <dgm:constr type="w" for="ch" forName="Pie" refType="w" fact="0.8"/>
              <dgm:constr type="h" for="ch" forName="Pie" refType="h" fact="0.2"/>
            </dgm:constrLst>
          </dgm:if>
          <dgm:else name="Name6">
            <dgm:constrLst>
              <dgm:constr type="r" for="ch" forName="Parent" refType="w"/>
              <dgm:constr type="t" for="ch" forName="Parent" refType="h" fact="0.275"/>
              <dgm:constr type="w" for="ch" forName="Parent" refType="w" fact="0.6"/>
              <dgm:constr type="h" for="ch" forName="Parent" refType="h" fact="0.725"/>
              <dgm:constr type="r" for="ch" forName="Chord" refType="w"/>
              <dgm:constr type="t" for="ch" forName="Chord" refType="h" fact="0"/>
              <dgm:constr type="w" for="ch" forName="Chord" refType="w"/>
              <dgm:constr type="h" for="ch" forName="Chord" refType="h" fact="0.25"/>
              <dgm:constr type="r" for="ch" forName="Pie" refType="w" fact="0.9"/>
              <dgm:constr type="t" for="ch" forName="Pie" refType="h" fact="0.025"/>
              <dgm:constr type="w" for="ch" forName="Pie" refType="w" fact="0.8"/>
              <dgm:constr type="h" for="ch" forName="Pie" refType="h" fact="0.2"/>
            </dgm:constrLst>
          </dgm:else>
        </dgm:choose>
        <dgm:layoutNode name="Chord" styleLbl="bgShp">
          <dgm:alg type="sp"/>
          <dgm:choose name="Name7">
            <dgm:if name="Name8" func="var" arg="dir" op="equ" val="norm">
              <dgm:shape xmlns:r="http://schemas.openxmlformats.org/officeDocument/2006/relationships" type="chord" r:blip="">
                <dgm:adjLst>
                  <dgm:adj idx="1" val="80"/>
                  <dgm:adj idx="2" val="-80"/>
                </dgm:adjLst>
              </dgm:shape>
            </dgm:if>
            <dgm:else name="Name9">
              <dgm:shape xmlns:r="http://schemas.openxmlformats.org/officeDocument/2006/relationships" rot="180" type="chord" r:blip="">
                <dgm:adjLst>
                  <dgm:adj idx="1" val="80"/>
                  <dgm:adj idx="2" val="-80"/>
                </dgm:adjLst>
              </dgm:shape>
            </dgm:else>
          </dgm:choose>
          <dgm:presOf/>
        </dgm:layoutNode>
        <dgm:layoutNode name="Pie" styleLbl="alignNode1">
          <dgm:alg type="sp"/>
          <dgm:choose name="Name10">
            <dgm:if name="Name11" func="var" arg="dir" op="equ" val="norm">
              <dgm:choose name="Name12">
                <dgm:if name="Name13" axis="precedSib" ptType="node" func="cnt" op="equ" val="0">
                  <dgm:choose name="Name14">
                    <dgm:if name="Name15" axis="followSib" ptType="node" func="cnt" op="equ" val="0">
                      <dgm:shape xmlns:r="http://schemas.openxmlformats.org/officeDocument/2006/relationships" type="pie" r:blip="">
                        <dgm:adjLst>
                          <dgm:adj idx="1" val="90"/>
                          <dgm:adj idx="2" val="-90"/>
                        </dgm:adjLst>
                      </dgm:shape>
                    </dgm:if>
                    <dgm:if name="Name16" axis="followSib" ptType="node" func="cnt" op="equ" val="1">
                      <dgm:shape xmlns:r="http://schemas.openxmlformats.org/officeDocument/2006/relationships" type="pie" r:blip="">
                        <dgm:adjLst>
                          <dgm:adj idx="1" val="180"/>
                          <dgm:adj idx="2" val="-90"/>
                        </dgm:adjLst>
                      </dgm:shape>
                    </dgm:if>
                    <dgm:if name="Name17" axis="followSib" ptType="node" func="cnt" op="equ" val="2">
                      <dgm:shape xmlns:r="http://schemas.openxmlformats.org/officeDocument/2006/relationships" type="pie" r:blip="">
                        <dgm:adjLst>
                          <dgm:adj idx="1" val="-150"/>
                          <dgm:adj idx="2" val="-90"/>
                        </dgm:adjLst>
                      </dgm:shape>
                    </dgm:if>
                    <dgm:if name="Name18" axis="followSib" ptType="node" func="cnt" op="equ" val="3">
                      <dgm:shape xmlns:r="http://schemas.openxmlformats.org/officeDocument/2006/relationships" type="pie" r:blip="">
                        <dgm:adjLst>
                          <dgm:adj idx="1" val="-135"/>
                          <dgm:adj idx="2" val="-90"/>
                        </dgm:adjLst>
                      </dgm:shape>
                    </dgm:if>
                    <dgm:if name="Name19" axis="followSib" ptType="node" func="cnt" op="equ" val="4">
                      <dgm:shape xmlns:r="http://schemas.openxmlformats.org/officeDocument/2006/relationships" type="pie" r:blip="">
                        <dgm:adjLst>
                          <dgm:adj idx="1" val="-126"/>
                          <dgm:adj idx="2" val="-90"/>
                        </dgm:adjLst>
                      </dgm:shape>
                    </dgm:if>
                    <dgm:if name="Name20" axis="followSib" ptType="node" func="cnt" op="equ" val="5">
                      <dgm:shape xmlns:r="http://schemas.openxmlformats.org/officeDocument/2006/relationships" type="pie" r:blip="">
                        <dgm:adjLst>
                          <dgm:adj idx="1" val="-120"/>
                          <dgm:adj idx="2" val="-90"/>
                        </dgm:adjLst>
                      </dgm:shape>
                    </dgm:if>
                    <dgm:else name="Name21">
                      <dgm:shape xmlns:r="http://schemas.openxmlformats.org/officeDocument/2006/relationships" type="pie" r:blip="">
                        <dgm:adjLst>
                          <dgm:adj idx="1" val="-115.7143"/>
                          <dgm:adj idx="2" val="-90"/>
                        </dgm:adjLst>
                      </dgm:shape>
                    </dgm:else>
                  </dgm:choose>
                </dgm:if>
                <dgm:if name="Name22" axis="precedSib" ptType="node" func="cnt" op="equ" val="1">
                  <dgm:choose name="Name23">
                    <dgm:if name="Name24" axis="followSib" ptType="node" func="cnt" op="equ" val="0">
                      <dgm:shape xmlns:r="http://schemas.openxmlformats.org/officeDocument/2006/relationships" type="pie" r:blip="">
                        <dgm:adjLst>
                          <dgm:adj idx="1" val="90"/>
                          <dgm:adj idx="2" val="-90"/>
                        </dgm:adjLst>
                      </dgm:shape>
                    </dgm:if>
                    <dgm:if name="Name25" axis="followSib" ptType="node" func="cnt" op="equ" val="1">
                      <dgm:shape xmlns:r="http://schemas.openxmlformats.org/officeDocument/2006/relationships" type="pie" r:blip="">
                        <dgm:adjLst>
                          <dgm:adj idx="1" val="150"/>
                          <dgm:adj idx="2" val="-90"/>
                        </dgm:adjLst>
                      </dgm:shape>
                    </dgm:if>
                    <dgm:if name="Name26" axis="followSib" ptType="node" func="cnt" op="equ" val="2">
                      <dgm:shape xmlns:r="http://schemas.openxmlformats.org/officeDocument/2006/relationships" type="pie" r:blip="">
                        <dgm:adjLst>
                          <dgm:adj idx="1" val="180"/>
                          <dgm:adj idx="2" val="-90"/>
                        </dgm:adjLst>
                      </dgm:shape>
                    </dgm:if>
                    <dgm:if name="Name27" axis="followSib" ptType="node" func="cnt" op="equ" val="3">
                      <dgm:shape xmlns:r="http://schemas.openxmlformats.org/officeDocument/2006/relationships" type="pie" r:blip="">
                        <dgm:adjLst>
                          <dgm:adj idx="1" val="-162"/>
                          <dgm:adj idx="2" val="-90"/>
                        </dgm:adjLst>
                      </dgm:shape>
                    </dgm:if>
                    <dgm:if name="Name28" axis="followSib" ptType="node" func="cnt" op="equ" val="4">
                      <dgm:shape xmlns:r="http://schemas.openxmlformats.org/officeDocument/2006/relationships" type="pie" r:blip="">
                        <dgm:adjLst>
                          <dgm:adj idx="1" val="-150"/>
                          <dgm:adj idx="2" val="-90"/>
                        </dgm:adjLst>
                      </dgm:shape>
                    </dgm:if>
                    <dgm:else name="Name29">
                      <dgm:shape xmlns:r="http://schemas.openxmlformats.org/officeDocument/2006/relationships" type="pie" r:blip="">
                        <dgm:adjLst>
                          <dgm:adj idx="1" val="-141.4286"/>
                          <dgm:adj idx="2" val="-90"/>
                        </dgm:adjLst>
                      </dgm:shape>
                    </dgm:else>
                  </dgm:choose>
                </dgm:if>
                <dgm:if name="Name30" axis="precedSib" ptType="node" func="cnt" op="equ" val="2">
                  <dgm:choose name="Name31">
                    <dgm:if name="Name32" axis="followSib" ptType="node" func="cnt" op="equ" val="0">
                      <dgm:shape xmlns:r="http://schemas.openxmlformats.org/officeDocument/2006/relationships" type="pie" r:blip="">
                        <dgm:adjLst>
                          <dgm:adj idx="1" val="90"/>
                          <dgm:adj idx="2" val="-90"/>
                        </dgm:adjLst>
                      </dgm:shape>
                    </dgm:if>
                    <dgm:if name="Name33" axis="followSib" ptType="node" func="cnt" op="equ" val="1">
                      <dgm:shape xmlns:r="http://schemas.openxmlformats.org/officeDocument/2006/relationships" type="pie" r:blip="">
                        <dgm:adjLst>
                          <dgm:adj idx="1" val="135"/>
                          <dgm:adj idx="2" val="-90"/>
                        </dgm:adjLst>
                      </dgm:shape>
                    </dgm:if>
                    <dgm:if name="Name34" axis="followSib" ptType="node" func="cnt" op="equ" val="2">
                      <dgm:shape xmlns:r="http://schemas.openxmlformats.org/officeDocument/2006/relationships" type="pie" r:blip="">
                        <dgm:adjLst>
                          <dgm:adj idx="1" val="162"/>
                          <dgm:adj idx="2" val="-90"/>
                        </dgm:adjLst>
                      </dgm:shape>
                    </dgm:if>
                    <dgm:if name="Name35" axis="followSib" ptType="node" func="cnt" op="equ" val="3">
                      <dgm:shape xmlns:r="http://schemas.openxmlformats.org/officeDocument/2006/relationships" type="pie" r:blip="">
                        <dgm:adjLst>
                          <dgm:adj idx="1" val="180"/>
                          <dgm:adj idx="2" val="-90"/>
                        </dgm:adjLst>
                      </dgm:shape>
                    </dgm:if>
                    <dgm:else name="Name36">
                      <dgm:shape xmlns:r="http://schemas.openxmlformats.org/officeDocument/2006/relationships" type="pie" r:blip="">
                        <dgm:adjLst>
                          <dgm:adj idx="1" val="-167.1429"/>
                          <dgm:adj idx="2" val="-90"/>
                        </dgm:adjLst>
                      </dgm:shape>
                    </dgm:else>
                  </dgm:choose>
                </dgm:if>
                <dgm:if name="Name37" axis="precedSib" ptType="node" func="cnt" op="equ" val="3">
                  <dgm:choose name="Name38">
                    <dgm:if name="Name39" axis="followSib" ptType="node" func="cnt" op="equ" val="0">
                      <dgm:shape xmlns:r="http://schemas.openxmlformats.org/officeDocument/2006/relationships" type="pie" r:blip="">
                        <dgm:adjLst>
                          <dgm:adj idx="1" val="90"/>
                          <dgm:adj idx="2" val="-90"/>
                        </dgm:adjLst>
                      </dgm:shape>
                    </dgm:if>
                    <dgm:if name="Name40" axis="followSib" ptType="node" func="cnt" op="equ" val="1">
                      <dgm:shape xmlns:r="http://schemas.openxmlformats.org/officeDocument/2006/relationships" type="pie" r:blip="">
                        <dgm:adjLst>
                          <dgm:adj idx="1" val="126"/>
                          <dgm:adj idx="2" val="-90"/>
                        </dgm:adjLst>
                      </dgm:shape>
                    </dgm:if>
                    <dgm:if name="Name41" axis="followSib" ptType="node" func="cnt" op="equ" val="2">
                      <dgm:shape xmlns:r="http://schemas.openxmlformats.org/officeDocument/2006/relationships" type="pie" r:blip="">
                        <dgm:adjLst>
                          <dgm:adj idx="1" val="150"/>
                          <dgm:adj idx="2" val="-90"/>
                        </dgm:adjLst>
                      </dgm:shape>
                    </dgm:if>
                    <dgm:else name="Name42">
                      <dgm:shape xmlns:r="http://schemas.openxmlformats.org/officeDocument/2006/relationships" type="pie" r:blip="">
                        <dgm:adjLst>
                          <dgm:adj idx="1" val="167.1429"/>
                          <dgm:adj idx="2" val="-90"/>
                        </dgm:adjLst>
                      </dgm:shape>
                    </dgm:else>
                  </dgm:choose>
                </dgm:if>
                <dgm:if name="Name43" axis="precedSib" ptType="node" func="cnt" op="equ" val="4">
                  <dgm:choose name="Name44">
                    <dgm:if name="Name45" axis="followSib" ptType="node" func="cnt" op="equ" val="0">
                      <dgm:shape xmlns:r="http://schemas.openxmlformats.org/officeDocument/2006/relationships" type="pie" r:blip="">
                        <dgm:adjLst>
                          <dgm:adj idx="1" val="90"/>
                          <dgm:adj idx="2" val="-90"/>
                        </dgm:adjLst>
                      </dgm:shape>
                    </dgm:if>
                    <dgm:if name="Name46" axis="followSib" ptType="node" func="cnt" op="equ" val="1">
                      <dgm:shape xmlns:r="http://schemas.openxmlformats.org/officeDocument/2006/relationships" type="pie" r:blip="">
                        <dgm:adjLst>
                          <dgm:adj idx="1" val="120"/>
                          <dgm:adj idx="2" val="-90"/>
                        </dgm:adjLst>
                      </dgm:shape>
                    </dgm:if>
                    <dgm:else name="Name47">
                      <dgm:shape xmlns:r="http://schemas.openxmlformats.org/officeDocument/2006/relationships" type="pie" r:blip="">
                        <dgm:adjLst>
                          <dgm:adj idx="1" val="141.4286"/>
                          <dgm:adj idx="2" val="-90"/>
                        </dgm:adjLst>
                      </dgm:shape>
                    </dgm:else>
                  </dgm:choose>
                </dgm:if>
                <dgm:if name="Name48" axis="precedSib" ptType="node" func="cnt" op="equ" val="5">
                  <dgm:choose name="Name49">
                    <dgm:if name="Name50" axis="followSib" ptType="node" func="cnt" op="equ" val="0">
                      <dgm:shape xmlns:r="http://schemas.openxmlformats.org/officeDocument/2006/relationships" type="pie" r:blip="">
                        <dgm:adjLst>
                          <dgm:adj idx="1" val="90"/>
                          <dgm:adj idx="2" val="-90"/>
                        </dgm:adjLst>
                      </dgm:shape>
                    </dgm:if>
                    <dgm:else name="Name51">
                      <dgm:shape xmlns:r="http://schemas.openxmlformats.org/officeDocument/2006/relationships" type="pie" r:blip="">
                        <dgm:adjLst>
                          <dgm:adj idx="1" val="115.7143"/>
                          <dgm:adj idx="2" val="-90"/>
                        </dgm:adjLst>
                      </dgm:shape>
                    </dgm:else>
                  </dgm:choose>
                </dgm:if>
                <dgm:else name="Name52">
                  <dgm:shape xmlns:r="http://schemas.openxmlformats.org/officeDocument/2006/relationships" type="pie" r:blip="">
                    <dgm:adjLst>
                      <dgm:adj idx="1" val="90"/>
                      <dgm:adj idx="2" val="-90"/>
                    </dgm:adjLst>
                  </dgm:shape>
                </dgm:else>
              </dgm:choose>
            </dgm:if>
            <dgm:else name="Name53">
              <dgm:choose name="Name54">
                <dgm:if name="Name55" axis="precedSib" ptType="node" func="cnt" op="equ" val="0">
                  <dgm:choose name="Name56">
                    <dgm:if name="Name57" axis="followSib" ptType="node" func="cnt" op="equ" val="0">
                      <dgm:shape xmlns:r="http://schemas.openxmlformats.org/officeDocument/2006/relationships" rot="180" type="pie" r:blip="">
                        <dgm:adjLst>
                          <dgm:adj idx="1" val="90"/>
                          <dgm:adj idx="2" val="-90"/>
                        </dgm:adjLst>
                      </dgm:shape>
                    </dgm:if>
                    <dgm:if name="Name58" axis="followSib" ptType="node" func="cnt" op="equ" val="1">
                      <dgm:shape xmlns:r="http://schemas.openxmlformats.org/officeDocument/2006/relationships" rot="180" type="pie" r:blip="">
                        <dgm:adjLst>
                          <dgm:adj idx="1" val="90"/>
                          <dgm:adj idx="2" val="180"/>
                        </dgm:adjLst>
                      </dgm:shape>
                    </dgm:if>
                    <dgm:if name="Name59" axis="followSib" ptType="node" func="cnt" op="equ" val="2">
                      <dgm:shape xmlns:r="http://schemas.openxmlformats.org/officeDocument/2006/relationships" rot="180" type="pie" r:blip="">
                        <dgm:adjLst>
                          <dgm:adj idx="1" val="90"/>
                          <dgm:adj idx="2" val="150"/>
                        </dgm:adjLst>
                      </dgm:shape>
                    </dgm:if>
                    <dgm:if name="Name60" axis="followSib" ptType="node" func="cnt" op="equ" val="3">
                      <dgm:shape xmlns:r="http://schemas.openxmlformats.org/officeDocument/2006/relationships" rot="180" type="pie" r:blip="">
                        <dgm:adjLst>
                          <dgm:adj idx="1" val="90"/>
                          <dgm:adj idx="2" val="135"/>
                        </dgm:adjLst>
                      </dgm:shape>
                    </dgm:if>
                    <dgm:if name="Name61" axis="followSib" ptType="node" func="cnt" op="equ" val="4">
                      <dgm:shape xmlns:r="http://schemas.openxmlformats.org/officeDocument/2006/relationships" rot="180" type="pie" r:blip="">
                        <dgm:adjLst>
                          <dgm:adj idx="1" val="90"/>
                          <dgm:adj idx="2" val="126"/>
                        </dgm:adjLst>
                      </dgm:shape>
                    </dgm:if>
                    <dgm:if name="Name62" axis="followSib" ptType="node" func="cnt" op="equ" val="5">
                      <dgm:shape xmlns:r="http://schemas.openxmlformats.org/officeDocument/2006/relationships" rot="180" type="pie" r:blip="">
                        <dgm:adjLst>
                          <dgm:adj idx="1" val="90"/>
                          <dgm:adj idx="2" val="120"/>
                        </dgm:adjLst>
                      </dgm:shape>
                    </dgm:if>
                    <dgm:else name="Name63">
                      <dgm:shape xmlns:r="http://schemas.openxmlformats.org/officeDocument/2006/relationships" rot="180" type="pie" r:blip="">
                        <dgm:adjLst>
                          <dgm:adj idx="1" val="90"/>
                          <dgm:adj idx="2" val="115.7143"/>
                        </dgm:adjLst>
                      </dgm:shape>
                    </dgm:else>
                  </dgm:choose>
                </dgm:if>
                <dgm:if name="Name64" axis="precedSib" ptType="node" func="cnt" op="equ" val="1">
                  <dgm:choose name="Name65">
                    <dgm:if name="Name66" axis="followSib" ptType="node" func="cnt" op="equ" val="0">
                      <dgm:shape xmlns:r="http://schemas.openxmlformats.org/officeDocument/2006/relationships" rot="180" type="pie" r:blip="">
                        <dgm:adjLst>
                          <dgm:adj idx="1" val="90"/>
                          <dgm:adj idx="2" val="-90"/>
                        </dgm:adjLst>
                      </dgm:shape>
                    </dgm:if>
                    <dgm:if name="Name67" axis="followSib" ptType="node" func="cnt" op="equ" val="1">
                      <dgm:shape xmlns:r="http://schemas.openxmlformats.org/officeDocument/2006/relationships" rot="180" type="pie" r:blip="">
                        <dgm:adjLst>
                          <dgm:adj idx="1" val="90"/>
                          <dgm:adj idx="2" val="-150"/>
                        </dgm:adjLst>
                      </dgm:shape>
                    </dgm:if>
                    <dgm:if name="Name68" axis="followSib" ptType="node" func="cnt" op="equ" val="2">
                      <dgm:shape xmlns:r="http://schemas.openxmlformats.org/officeDocument/2006/relationships" rot="180" type="pie" r:blip="">
                        <dgm:adjLst>
                          <dgm:adj idx="1" val="90"/>
                          <dgm:adj idx="2" val="180"/>
                        </dgm:adjLst>
                      </dgm:shape>
                    </dgm:if>
                    <dgm:if name="Name69" axis="followSib" ptType="node" func="cnt" op="equ" val="3">
                      <dgm:shape xmlns:r="http://schemas.openxmlformats.org/officeDocument/2006/relationships" rot="180" type="pie" r:blip="">
                        <dgm:adjLst>
                          <dgm:adj idx="1" val="90"/>
                          <dgm:adj idx="2" val="162"/>
                        </dgm:adjLst>
                      </dgm:shape>
                    </dgm:if>
                    <dgm:if name="Name70" axis="followSib" ptType="node" func="cnt" op="equ" val="4">
                      <dgm:shape xmlns:r="http://schemas.openxmlformats.org/officeDocument/2006/relationships" rot="180" type="pie" r:blip="">
                        <dgm:adjLst>
                          <dgm:adj idx="1" val="90"/>
                          <dgm:adj idx="2" val="150"/>
                        </dgm:adjLst>
                      </dgm:shape>
                    </dgm:if>
                    <dgm:else name="Name71">
                      <dgm:shape xmlns:r="http://schemas.openxmlformats.org/officeDocument/2006/relationships" rot="180" type="pie" r:blip="">
                        <dgm:adjLst>
                          <dgm:adj idx="1" val="90"/>
                          <dgm:adj idx="2" val="141.4286"/>
                        </dgm:adjLst>
                      </dgm:shape>
                    </dgm:else>
                  </dgm:choose>
                </dgm:if>
                <dgm:if name="Name72" axis="precedSib" ptType="node" func="cnt" op="equ" val="2">
                  <dgm:choose name="Name73">
                    <dgm:if name="Name74" axis="followSib" ptType="node" func="cnt" op="equ" val="0">
                      <dgm:shape xmlns:r="http://schemas.openxmlformats.org/officeDocument/2006/relationships" rot="180" type="pie" r:blip="">
                        <dgm:adjLst>
                          <dgm:adj idx="1" val="90"/>
                          <dgm:adj idx="2" val="-90"/>
                        </dgm:adjLst>
                      </dgm:shape>
                    </dgm:if>
                    <dgm:if name="Name75" axis="followSib" ptType="node" func="cnt" op="equ" val="1">
                      <dgm:shape xmlns:r="http://schemas.openxmlformats.org/officeDocument/2006/relationships" rot="180" type="pie" r:blip="">
                        <dgm:adjLst>
                          <dgm:adj idx="1" val="90"/>
                          <dgm:adj idx="2" val="-135"/>
                        </dgm:adjLst>
                      </dgm:shape>
                    </dgm:if>
                    <dgm:if name="Name76" axis="followSib" ptType="node" func="cnt" op="equ" val="2">
                      <dgm:shape xmlns:r="http://schemas.openxmlformats.org/officeDocument/2006/relationships" rot="180" type="pie" r:blip="">
                        <dgm:adjLst>
                          <dgm:adj idx="1" val="90"/>
                          <dgm:adj idx="2" val="-162"/>
                        </dgm:adjLst>
                      </dgm:shape>
                    </dgm:if>
                    <dgm:if name="Name77" axis="followSib" ptType="node" func="cnt" op="equ" val="3">
                      <dgm:shape xmlns:r="http://schemas.openxmlformats.org/officeDocument/2006/relationships" rot="180" type="pie" r:blip="">
                        <dgm:adjLst>
                          <dgm:adj idx="1" val="90"/>
                          <dgm:adj idx="2" val="180"/>
                        </dgm:adjLst>
                      </dgm:shape>
                    </dgm:if>
                    <dgm:else name="Name78">
                      <dgm:shape xmlns:r="http://schemas.openxmlformats.org/officeDocument/2006/relationships" rot="180" type="pie" r:blip="">
                        <dgm:adjLst>
                          <dgm:adj idx="1" val="90"/>
                          <dgm:adj idx="2" val="167.1429"/>
                        </dgm:adjLst>
                      </dgm:shape>
                    </dgm:else>
                  </dgm:choose>
                </dgm:if>
                <dgm:if name="Name79" axis="precedSib" ptType="node" func="cnt" op="equ" val="3">
                  <dgm:choose name="Name80">
                    <dgm:if name="Name81" axis="followSib" ptType="node" func="cnt" op="equ" val="0">
                      <dgm:shape xmlns:r="http://schemas.openxmlformats.org/officeDocument/2006/relationships" rot="180" type="pie" r:blip="">
                        <dgm:adjLst>
                          <dgm:adj idx="1" val="90"/>
                          <dgm:adj idx="2" val="-90"/>
                        </dgm:adjLst>
                      </dgm:shape>
                    </dgm:if>
                    <dgm:if name="Name82" axis="followSib" ptType="node" func="cnt" op="equ" val="1">
                      <dgm:shape xmlns:r="http://schemas.openxmlformats.org/officeDocument/2006/relationships" rot="180" type="pie" r:blip="">
                        <dgm:adjLst>
                          <dgm:adj idx="1" val="90"/>
                          <dgm:adj idx="2" val="-126"/>
                        </dgm:adjLst>
                      </dgm:shape>
                    </dgm:if>
                    <dgm:if name="Name83" axis="followSib" ptType="node" func="cnt" op="equ" val="2">
                      <dgm:shape xmlns:r="http://schemas.openxmlformats.org/officeDocument/2006/relationships" rot="180" type="pie" r:blip="">
                        <dgm:adjLst>
                          <dgm:adj idx="1" val="90"/>
                          <dgm:adj idx="2" val="-150"/>
                        </dgm:adjLst>
                      </dgm:shape>
                    </dgm:if>
                    <dgm:else name="Name84">
                      <dgm:shape xmlns:r="http://schemas.openxmlformats.org/officeDocument/2006/relationships" rot="180" type="pie" r:blip="">
                        <dgm:adjLst>
                          <dgm:adj idx="1" val="90"/>
                          <dgm:adj idx="2" val="-167.1429"/>
                        </dgm:adjLst>
                      </dgm:shape>
                    </dgm:else>
                  </dgm:choose>
                </dgm:if>
                <dgm:if name="Name85" axis="precedSib" ptType="node" func="cnt" op="equ" val="4">
                  <dgm:choose name="Name86">
                    <dgm:if name="Name87" axis="followSib" ptType="node" func="cnt" op="equ" val="0">
                      <dgm:shape xmlns:r="http://schemas.openxmlformats.org/officeDocument/2006/relationships" rot="180" type="pie" r:blip="">
                        <dgm:adjLst>
                          <dgm:adj idx="1" val="90"/>
                          <dgm:adj idx="2" val="-90"/>
                        </dgm:adjLst>
                      </dgm:shape>
                    </dgm:if>
                    <dgm:if name="Name88" axis="followSib" ptType="node" func="cnt" op="equ" val="1">
                      <dgm:shape xmlns:r="http://schemas.openxmlformats.org/officeDocument/2006/relationships" rot="180" type="pie" r:blip="">
                        <dgm:adjLst>
                          <dgm:adj idx="1" val="90"/>
                          <dgm:adj idx="2" val="-120"/>
                        </dgm:adjLst>
                      </dgm:shape>
                    </dgm:if>
                    <dgm:else name="Name89">
                      <dgm:shape xmlns:r="http://schemas.openxmlformats.org/officeDocument/2006/relationships" rot="180" type="pie" r:blip="">
                        <dgm:adjLst>
                          <dgm:adj idx="1" val="90"/>
                          <dgm:adj idx="2" val="-141.4286"/>
                        </dgm:adjLst>
                      </dgm:shape>
                    </dgm:else>
                  </dgm:choose>
                </dgm:if>
                <dgm:if name="Name90" axis="precedSib" ptType="node" func="cnt" op="equ" val="5">
                  <dgm:choose name="Name91">
                    <dgm:if name="Name92" axis="followSib" ptType="node" func="cnt" op="equ" val="0">
                      <dgm:shape xmlns:r="http://schemas.openxmlformats.org/officeDocument/2006/relationships" rot="180" type="pie" r:blip="">
                        <dgm:adjLst>
                          <dgm:adj idx="1" val="90"/>
                          <dgm:adj idx="2" val="-90"/>
                        </dgm:adjLst>
                      </dgm:shape>
                    </dgm:if>
                    <dgm:else name="Name93">
                      <dgm:shape xmlns:r="http://schemas.openxmlformats.org/officeDocument/2006/relationships" rot="180" type="pie" r:blip="">
                        <dgm:adjLst>
                          <dgm:adj idx="1" val="90"/>
                          <dgm:adj idx="2" val="-115.7143"/>
                        </dgm:adjLst>
                      </dgm:shape>
                    </dgm:else>
                  </dgm:choose>
                </dgm:if>
                <dgm:else name="Name94">
                  <dgm:shape xmlns:r="http://schemas.openxmlformats.org/officeDocument/2006/relationships" rot="180" type="pie" r:blip="">
                    <dgm:adjLst>
                      <dgm:adj idx="1" val="90"/>
                      <dgm:adj idx="2" val="-90"/>
                    </dgm:adjLst>
                  </dgm:shape>
                </dgm:else>
              </dgm:choose>
            </dgm:else>
          </dgm:choose>
          <dgm:presOf/>
        </dgm:layoutNode>
        <dgm:layoutNode name="Parent" styleLbl="revTx">
          <dgm:varLst>
            <dgm:chMax val="1"/>
            <dgm:chPref val="1"/>
            <dgm:bulletEnabled val="1"/>
          </dgm:varLst>
          <dgm:choose name="Name95">
            <dgm:if name="Name96" func="var" arg="dir" op="equ" val="norm">
              <dgm:alg type="tx">
                <dgm:param type="parTxLTRAlign" val="r"/>
                <dgm:param type="parTxRTLAlign" val="r"/>
                <dgm:param type="shpTxLTRAlignCh" val="r"/>
                <dgm:param type="shpTxRTLAlignCh" val="r"/>
                <dgm:param type="txAnchorVert" val="b"/>
                <dgm:param type="autoTxRot" val="grav"/>
              </dgm:alg>
            </dgm:if>
            <dgm:else name="Name97">
              <dgm:alg type="tx">
                <dgm:param type="parTxLTRAlign" val="l"/>
                <dgm:param type="parTxRTLAlign" val="l"/>
                <dgm:param type="shpTxLTRAlignCh" val="l"/>
                <dgm:param type="shpTxRTLAlignCh" val="l"/>
                <dgm:param type="txAnchorVert" val="b"/>
                <dgm:param type="autoTxRot" val="grav"/>
              </dgm:alg>
            </dgm:else>
          </dgm:choose>
          <dgm:choose name="Name98">
            <dgm:if name="Name99" func="var" arg="dir" op="equ" val="norm">
              <dgm:shape xmlns:r="http://schemas.openxmlformats.org/officeDocument/2006/relationships" rot="-90" type="rect" r:blip="">
                <dgm:adjLst/>
              </dgm:shape>
            </dgm:if>
            <dgm:else name="Name100">
              <dgm:shape xmlns:r="http://schemas.openxmlformats.org/officeDocument/2006/relationships" rot="90" type="rect" r:blip="">
                <dgm:adjLst/>
              </dgm:shape>
            </dgm:else>
          </dgm:choose>
          <dgm:presOf axis="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choose name="Name101">
        <dgm:if name="Name102" axis="ch" ptType="node" func="cnt" op="gte" val="1">
          <dgm:forEach name="negSibTransForEach" axis="ch" ptType="sibTrans" hideLastTrans="0" cnt="1">
            <dgm:layoutNode name="negSibTrans">
              <dgm:alg type="sp"/>
              <dgm:shape xmlns:r="http://schemas.openxmlformats.org/officeDocument/2006/relationships" r:blip="">
                <dgm:adjLst/>
              </dgm:shape>
            </dgm:layoutNode>
          </dgm:forEach>
          <dgm:layoutNode name="composite">
            <dgm:alg type="composite">
              <dgm:param type="ar" val="0.5"/>
            </dgm:alg>
            <dgm:shape xmlns:r="http://schemas.openxmlformats.org/officeDocument/2006/relationships" r:blip="">
              <dgm:adjLst/>
            </dgm:shape>
            <dgm:choose name="Name103">
              <dgm:if name="Name104" func="var" arg="dir" op="equ" val="norm">
                <dgm:constrLst>
                  <dgm:constr type="l" for="ch" forName="Child" refType="w" fact="0"/>
                  <dgm:constr type="t" for="ch" forName="Child" refType="h" fact="0"/>
                  <dgm:constr type="w" for="ch" forName="Child" refType="w"/>
                  <dgm:constr type="h" for="ch" forName="Child" refType="h"/>
                </dgm:constrLst>
              </dgm:if>
              <dgm:else name="Name105">
                <dgm:constrLst>
                  <dgm:constr type="r" for="ch" forName="Child" refType="w"/>
                  <dgm:constr type="t" for="ch" forName="Child" refType="h" fact="0"/>
                  <dgm:constr type="w" for="ch" forName="Child" refType="w"/>
                  <dgm:constr type="h" for="ch" forName="Child" refType="h"/>
                </dgm:constrLst>
              </dgm:else>
            </dgm:choose>
            <dgm:ruleLst/>
            <dgm:layoutNode name="Child" styleLbl="revTx">
              <dgm:varLst>
                <dgm:chMax val="0"/>
                <dgm:chPref val="0"/>
                <dgm:bulletEnabled val="1"/>
              </dgm:varLst>
              <dgm:choose name="Name106">
                <dgm:if name="Name107" func="var" arg="dir" op="equ" val="norm">
                  <dgm:alg type="tx">
                    <dgm:param type="parTxLTRAlign" val="l"/>
                    <dgm:param type="parTxRTLAlign" val="r"/>
                    <dgm:param type="txAnchorVert" val="t"/>
                  </dgm:alg>
                </dgm:if>
                <dgm:else name="Name108">
                  <dgm:alg type="tx">
                    <dgm:param type="parTxLTRAlign" val="r"/>
                    <dgm:param type="parTxRTLAlign" val="l"/>
                    <dgm:param type="txAnchorVert" val="t"/>
                  </dgm:alg>
                </dgm:else>
              </dgm:choose>
              <dgm:shape xmlns:r="http://schemas.openxmlformats.org/officeDocument/2006/relationships" type="rect" r:blip="">
                <dgm:adjLst/>
              </dgm:shape>
              <dgm:presOf axis="des"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if>
        <dgm:else name="Name10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25.04.2024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GB" b="0" i="0" dirty="0">
                <a:solidFill>
                  <a:srgbClr val="0D0D0D"/>
                </a:solidFill>
                <a:effectLst/>
                <a:highlight>
                  <a:srgbClr val="FFFFFF"/>
                </a:highlight>
                <a:latin typeface="Söhne"/>
              </a:rPr>
              <a:t>Let's highlight our winning category, which boasts the highest number of posts, reactions, and overall score. Interestingly, these posts predominantly feature photos, closely followed by audio, GIFs, and videos. This category has garnered significant attention with a score of 74965, 1789 reactions, and a total of 69 pieces of content posted.</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1526900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GB" b="0" i="0" dirty="0">
                <a:solidFill>
                  <a:srgbClr val="0D0D0D"/>
                </a:solidFill>
                <a:effectLst/>
                <a:highlight>
                  <a:srgbClr val="FFFFFF"/>
                </a:highlight>
                <a:latin typeface="Söhne"/>
              </a:rPr>
              <a:t>When we analyse each of the 16 content categories individually, we uncover our top performers—those that stand out with the highest number of posted contents, reactions, and overall score. If we focus solely on the score metric, our top 5 categories, in descending order, are Animal, Science, Healthy Eating, Technology, and Food. These categories have consistently garnered significant engagement and resonate well with our audience, making them key areas for continued emphasis and content creation efforts.</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extLst>
      <p:ext uri="{BB962C8B-B14F-4D97-AF65-F5344CB8AC3E}">
        <p14:creationId xmlns:p14="http://schemas.microsoft.com/office/powerpoint/2010/main" val="25262385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GB" b="0" i="0" dirty="0">
                <a:solidFill>
                  <a:srgbClr val="0D0D0D"/>
                </a:solidFill>
                <a:effectLst/>
                <a:highlight>
                  <a:srgbClr val="FFFFFF"/>
                </a:highlight>
                <a:latin typeface="Söhne"/>
              </a:rPr>
              <a:t>Delving deeper into our top 5 categories, we observe that the sentiment across these categories predominantly skews towards the positive end, with a range of approximately 55-57%. This indicates a strong positive reception from our audience towards content within these categories. Understanding the sentiment distribution allows us to refine our content strategy further, ensuring that we continue to deliver engaging and well-received content that resonates with our audience's preferences and interests.</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extLst>
      <p:ext uri="{BB962C8B-B14F-4D97-AF65-F5344CB8AC3E}">
        <p14:creationId xmlns:p14="http://schemas.microsoft.com/office/powerpoint/2010/main" val="4192140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algn="l">
              <a:buFont typeface="Arial" panose="020B0604020202020204" pitchFamily="34" charset="0"/>
              <a:buChar char="•"/>
            </a:pPr>
            <a:r>
              <a:rPr lang="en-GB" b="0" i="0" dirty="0">
                <a:solidFill>
                  <a:srgbClr val="0D0D0D"/>
                </a:solidFill>
                <a:effectLst/>
                <a:highlight>
                  <a:srgbClr val="FFFFFF"/>
                </a:highlight>
                <a:latin typeface="Söhne"/>
              </a:rPr>
              <a:t>Animals and science emerge as the most popular content categories, indicating a preference for "real-life" and factual content among users.</a:t>
            </a:r>
          </a:p>
          <a:p>
            <a:pPr algn="l">
              <a:buFont typeface="Arial" panose="020B0604020202020204" pitchFamily="34" charset="0"/>
              <a:buChar char="•"/>
            </a:pPr>
            <a:r>
              <a:rPr lang="en-GB" b="0" i="0" dirty="0">
                <a:solidFill>
                  <a:srgbClr val="0D0D0D"/>
                </a:solidFill>
                <a:effectLst/>
                <a:highlight>
                  <a:srgbClr val="FFFFFF"/>
                </a:highlight>
                <a:latin typeface="Söhne"/>
              </a:rPr>
              <a:t>Recommendation: Focus on creating more content in these categories to capitalize on user interest and engagement.</a:t>
            </a:r>
          </a:p>
          <a:p>
            <a:pPr algn="l">
              <a:buFont typeface="Arial" panose="020B0604020202020204" pitchFamily="34" charset="0"/>
              <a:buChar char="•"/>
            </a:pPr>
            <a:r>
              <a:rPr lang="en-GB" b="0" i="0" dirty="0">
                <a:solidFill>
                  <a:srgbClr val="0D0D0D"/>
                </a:solidFill>
                <a:effectLst/>
                <a:highlight>
                  <a:srgbClr val="FFFFFF"/>
                </a:highlight>
                <a:latin typeface="Söhne"/>
              </a:rPr>
              <a:t>Food features prominently in the top 5 categories, with "Healthy Eating" ranking high. This suggests an opportunity to leverage this insight for targeted campaigns and partnerships with healthy eating brands.</a:t>
            </a:r>
          </a:p>
          <a:p>
            <a:pPr algn="l">
              <a:buFont typeface="Arial" panose="020B0604020202020204" pitchFamily="34" charset="0"/>
              <a:buChar char="•"/>
            </a:pPr>
            <a:r>
              <a:rPr lang="en-GB" b="0" i="0" dirty="0">
                <a:solidFill>
                  <a:srgbClr val="0D0D0D"/>
                </a:solidFill>
                <a:effectLst/>
                <a:highlight>
                  <a:srgbClr val="FFFFFF"/>
                </a:highlight>
                <a:latin typeface="Söhne"/>
              </a:rPr>
              <a:t>Recommendation: Collaborate with healthy eating brands to enhance user engagement and align with audience preferences.</a:t>
            </a:r>
          </a:p>
          <a:p>
            <a:pPr algn="l">
              <a:buFont typeface="Arial" panose="020B0604020202020204" pitchFamily="34" charset="0"/>
              <a:buChar char="•"/>
            </a:pPr>
            <a:r>
              <a:rPr lang="en-GB" b="0" i="0" dirty="0">
                <a:solidFill>
                  <a:srgbClr val="0D0D0D"/>
                </a:solidFill>
                <a:effectLst/>
                <a:highlight>
                  <a:srgbClr val="FFFFFF"/>
                </a:highlight>
                <a:latin typeface="Söhne"/>
              </a:rPr>
              <a:t>Technology-related content is among the top categories, reflecting users' interest in technology content.</a:t>
            </a:r>
          </a:p>
          <a:p>
            <a:pPr algn="l">
              <a:buFont typeface="Arial" panose="020B0604020202020204" pitchFamily="34" charset="0"/>
              <a:buChar char="•"/>
            </a:pPr>
            <a:r>
              <a:rPr lang="en-GB" b="0" i="0" dirty="0">
                <a:solidFill>
                  <a:srgbClr val="0D0D0D"/>
                </a:solidFill>
                <a:effectLst/>
                <a:highlight>
                  <a:srgbClr val="FFFFFF"/>
                </a:highlight>
                <a:latin typeface="Söhne"/>
              </a:rPr>
              <a:t>Recommendation: Explore collaborations with leading tech companies to further boost user engagement and capitalize on this trend.</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13</a:t>
            </a:fld>
            <a:endParaRPr lang="cs-CZ"/>
          </a:p>
        </p:txBody>
      </p:sp>
    </p:spTree>
    <p:extLst>
      <p:ext uri="{BB962C8B-B14F-4D97-AF65-F5344CB8AC3E}">
        <p14:creationId xmlns:p14="http://schemas.microsoft.com/office/powerpoint/2010/main" val="1161269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14</a:t>
            </a:fld>
            <a:endParaRPr lang="cs-CZ"/>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15</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extLst>
      <p:ext uri="{BB962C8B-B14F-4D97-AF65-F5344CB8AC3E}">
        <p14:creationId xmlns:p14="http://schemas.microsoft.com/office/powerpoint/2010/main" val="2555348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D0D0D"/>
                </a:solidFill>
                <a:effectLst/>
                <a:highlight>
                  <a:srgbClr val="FFFFFF"/>
                </a:highlight>
                <a:latin typeface="Söhne"/>
              </a:rPr>
              <a:t>Today, we are thrilled to work with Social Buzz, a company on the fast track to success in the tech industry. We've been making significant strides towards becoming a global powerhouse. </a:t>
            </a:r>
            <a:r>
              <a:rPr lang="en-US" dirty="0"/>
              <a:t>Let’s start with the basics. Who are we and what are our motives?</a:t>
            </a:r>
          </a:p>
          <a:p>
            <a:pPr algn="l"/>
            <a:endParaRPr lang="en-GB" b="0" i="0" dirty="0">
              <a:solidFill>
                <a:srgbClr val="0D0D0D"/>
              </a:solidFill>
              <a:effectLst/>
              <a:highlight>
                <a:srgbClr val="FFFFFF"/>
              </a:highlight>
              <a:latin typeface="Söhne"/>
            </a:endParaRPr>
          </a:p>
          <a:p>
            <a:pPr algn="l"/>
            <a:r>
              <a:rPr lang="en-GB" b="0" i="0" dirty="0">
                <a:solidFill>
                  <a:srgbClr val="0D0D0D"/>
                </a:solidFill>
                <a:effectLst/>
                <a:highlight>
                  <a:srgbClr val="FFFFFF"/>
                </a:highlight>
                <a:latin typeface="Söhne"/>
              </a:rPr>
              <a:t>Our goals are ambitious yet achievable. We're focused on laying the groundwork for a successful IPO, ensuring that every step we take is strategic and well-planned. Additionally, we recognize the critical importance of data management and content strategy in driving our growth trajectory.</a:t>
            </a:r>
          </a:p>
          <a:p>
            <a:pPr algn="l"/>
            <a:endParaRPr lang="en-GB" b="0" i="0" dirty="0">
              <a:solidFill>
                <a:srgbClr val="0D0D0D"/>
              </a:solidFill>
              <a:effectLst/>
              <a:highlight>
                <a:srgbClr val="FFFFFF"/>
              </a:highlight>
              <a:latin typeface="Söhne"/>
            </a:endParaRPr>
          </a:p>
          <a:p>
            <a:pPr algn="l"/>
            <a:r>
              <a:rPr lang="en-GB" b="0" i="0" dirty="0">
                <a:solidFill>
                  <a:srgbClr val="0D0D0D"/>
                </a:solidFill>
                <a:effectLst/>
                <a:highlight>
                  <a:srgbClr val="FFFFFF"/>
                </a:highlight>
                <a:latin typeface="Söhne"/>
              </a:rPr>
              <a:t>Preparing for an IPO is no small feat. It requires meticulous planning and execution. Today, we'll delve into the strategic steps we're taking to position Social Buzz for market success, ensuring that we make a lasting impact on investors and stakeholders alike.</a:t>
            </a:r>
          </a:p>
          <a:p>
            <a:pPr algn="l"/>
            <a:endParaRPr lang="en-GB" b="0" i="0" dirty="0">
              <a:solidFill>
                <a:srgbClr val="0D0D0D"/>
              </a:solidFill>
              <a:effectLst/>
              <a:highlight>
                <a:srgbClr val="FFFFFF"/>
              </a:highlight>
              <a:latin typeface="Söhne"/>
            </a:endParaRPr>
          </a:p>
          <a:p>
            <a:pPr algn="l"/>
            <a:r>
              <a:rPr lang="en-GB" b="0" i="0" dirty="0">
                <a:solidFill>
                  <a:srgbClr val="0D0D0D"/>
                </a:solidFill>
                <a:effectLst/>
                <a:highlight>
                  <a:srgbClr val="FFFFFF"/>
                </a:highlight>
                <a:latin typeface="Söhne"/>
              </a:rPr>
              <a:t>Data is at the heart of everything we do at Social Buzz. It's crucial that we handle it with care, ensuring security and compliance every step of the way. </a:t>
            </a:r>
          </a:p>
          <a:p>
            <a:pPr algn="l"/>
            <a:endParaRPr lang="en-GB" b="0" i="0" dirty="0">
              <a:solidFill>
                <a:srgbClr val="0D0D0D"/>
              </a:solidFill>
              <a:effectLst/>
              <a:highlight>
                <a:srgbClr val="FFFFFF"/>
              </a:highlight>
              <a:latin typeface="Söhne"/>
            </a:endParaRPr>
          </a:p>
          <a:p>
            <a:pPr algn="l"/>
            <a:r>
              <a:rPr lang="en-GB" b="0" i="0" dirty="0">
                <a:solidFill>
                  <a:srgbClr val="0D0D0D"/>
                </a:solidFill>
                <a:effectLst/>
                <a:highlight>
                  <a:srgbClr val="FFFFFF"/>
                </a:highlight>
                <a:latin typeface="Söhne"/>
              </a:rPr>
              <a:t>Content is king in today's digital landscape. We understand the power of engaging content in building our brand and connecting with our audience. Today, I'll share our comprehensive content strategy, designed to enhance the brand presence and drive meaningful engagement.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algn="l"/>
            <a:r>
              <a:rPr lang="en-GB" b="0" i="0" dirty="0">
                <a:solidFill>
                  <a:srgbClr val="0D0D0D"/>
                </a:solidFill>
                <a:effectLst/>
                <a:highlight>
                  <a:srgbClr val="FFFFFF"/>
                </a:highlight>
                <a:latin typeface="Söhne"/>
              </a:rPr>
              <a:t>As we navigate the challenge of managing operations with limited resources, it's essential to prioritize efficiency and strategic allocation of resources. Transitioning into the public market through an IPO requires careful planning and execution to ensure a seamless process and maximize value for stakeholders. By optimizing our data practices, we can extract actionable insights more efficiently, enabling informed decision-making and driving sustainable growth.</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GB" dirty="0">
                <a:effectLst/>
              </a:rPr>
              <a:t>Discussing our experience, at Accenture, we boast a robust data analytics practice, although initially, our team comprised just three individuals dedicated to this task. Andrew Fleming, our Chief Technical Architect, played a pivotal role in providing expert guidance, ensuring the team delivered top-notch analyses.</a:t>
            </a:r>
          </a:p>
          <a:p>
            <a:endParaRPr lang="en-GB" dirty="0">
              <a:effectLst/>
            </a:endParaRPr>
          </a:p>
          <a:p>
            <a:r>
              <a:rPr lang="en-GB" dirty="0">
                <a:effectLst/>
              </a:rPr>
              <a:t>Marcus </a:t>
            </a:r>
            <a:r>
              <a:rPr lang="en-GB" dirty="0" err="1">
                <a:effectLst/>
              </a:rPr>
              <a:t>Rompton</a:t>
            </a:r>
            <a:r>
              <a:rPr lang="en-GB" dirty="0">
                <a:effectLst/>
              </a:rPr>
              <a:t>, a seasoned senior data expert, brought his extensive experience in collaborating with major global clients to solve intricate data challenges, particularly focusing on the data engineering aspect of our project.</a:t>
            </a:r>
          </a:p>
          <a:p>
            <a:endParaRPr lang="en-GB" dirty="0">
              <a:effectLst/>
            </a:endParaRPr>
          </a:p>
          <a:p>
            <a:r>
              <a:rPr lang="en-GB" dirty="0">
                <a:effectLst/>
              </a:rPr>
              <a:t>Lastly, I took on the responsibility of synthesizing leadership guidance and transforming raw datasets into actionable insights, ultimately driving strategic business decisions.</a:t>
            </a:r>
          </a:p>
          <a:p>
            <a:br>
              <a:rPr lang="en-GB" b="0" i="0" dirty="0">
                <a:solidFill>
                  <a:srgbClr val="000000"/>
                </a:solidFill>
                <a:effectLst/>
                <a:highlight>
                  <a:srgbClr val="FFFFFF"/>
                </a:highlight>
                <a:latin typeface="Inter"/>
              </a:rPr>
            </a:b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algn="l"/>
            <a:r>
              <a:rPr lang="en-GB" b="0" i="0" dirty="0">
                <a:solidFill>
                  <a:srgbClr val="0D0D0D"/>
                </a:solidFill>
                <a:effectLst/>
                <a:highlight>
                  <a:srgbClr val="FFFFFF"/>
                </a:highlight>
                <a:latin typeface="Söhne"/>
              </a:rPr>
              <a:t>Today, we'll explore optimization opportunities within our data management processes. By identifying areas for improvement, we aim to enhance efficiency and drive cost reductions, ultimately positioning Social Buzz for greater success in the competitive market landscape.</a:t>
            </a:r>
          </a:p>
          <a:p>
            <a:pPr algn="l"/>
            <a:endParaRPr lang="en-GB" b="0" i="0" dirty="0">
              <a:solidFill>
                <a:srgbClr val="0D0D0D"/>
              </a:solidFill>
              <a:effectLst/>
              <a:highlight>
                <a:srgbClr val="FFFFFF"/>
              </a:highlight>
              <a:latin typeface="Söhne"/>
            </a:endParaRPr>
          </a:p>
          <a:p>
            <a:pPr algn="l"/>
            <a:r>
              <a:rPr lang="en-GB" b="0" i="0" dirty="0">
                <a:solidFill>
                  <a:srgbClr val="0D0D0D"/>
                </a:solidFill>
                <a:effectLst/>
                <a:highlight>
                  <a:srgbClr val="FFFFFF"/>
                </a:highlight>
                <a:latin typeface="Söhne"/>
              </a:rPr>
              <a:t>In our discussion on IPO readiness, we'll delve into actionable recommendations aimed at fortifying Social Buzz's preparedness for the public market. Our focus is on ensuring compliance and transparency, critical elements for a successful transition and sustained investor confidence.</a:t>
            </a:r>
          </a:p>
          <a:p>
            <a:pPr algn="l"/>
            <a:endParaRPr lang="en-GB" b="0" i="0" dirty="0">
              <a:solidFill>
                <a:srgbClr val="0D0D0D"/>
              </a:solidFill>
              <a:effectLst/>
              <a:highlight>
                <a:srgbClr val="FFFFFF"/>
              </a:highlight>
              <a:latin typeface="Söhne"/>
            </a:endParaRPr>
          </a:p>
          <a:p>
            <a:pPr algn="l"/>
            <a:r>
              <a:rPr lang="en-GB" b="0" i="0" dirty="0">
                <a:solidFill>
                  <a:srgbClr val="0D0D0D"/>
                </a:solidFill>
                <a:effectLst/>
                <a:highlight>
                  <a:srgbClr val="FFFFFF"/>
                </a:highlight>
                <a:latin typeface="Söhne"/>
              </a:rPr>
              <a:t>Unveiling insights into content strategy, we'll uncover valuable findings regarding the most popular content categories. These insights will serve as a guide for our content creation and curation strategies, enabling us to engage our audience effectively and drive meaningful interactions with our brand.</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extLst>
      <p:ext uri="{BB962C8B-B14F-4D97-AF65-F5344CB8AC3E}">
        <p14:creationId xmlns:p14="http://schemas.microsoft.com/office/powerpoint/2010/main" val="1439183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GB" b="0" i="0" dirty="0">
                <a:solidFill>
                  <a:srgbClr val="0D0D0D"/>
                </a:solidFill>
                <a:effectLst/>
                <a:highlight>
                  <a:srgbClr val="FFFFFF"/>
                </a:highlight>
                <a:latin typeface="Söhne"/>
              </a:rPr>
              <a:t>Social Buzz embarked on its content journey in June 2020, and within just one year, they've developed 16 unique content categories. Throughout this period, they've shared a total of 962 pieces of content. Notably, the highest posting frequency was recorded in January 2021, marking a significant milestone in the content strategy's evolution.</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extLst>
      <p:ext uri="{BB962C8B-B14F-4D97-AF65-F5344CB8AC3E}">
        <p14:creationId xmlns:p14="http://schemas.microsoft.com/office/powerpoint/2010/main" val="3224915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The judgement call on the popular category:</a:t>
            </a:r>
          </a:p>
          <a:p>
            <a:pPr lvl="0"/>
            <a:r>
              <a:rPr lang="en-US" dirty="0"/>
              <a:t>Ranking of the content categories can be done based on 3 factors:</a:t>
            </a:r>
          </a:p>
          <a:p>
            <a:pPr marL="228600" lvl="0" indent="-228600">
              <a:buAutoNum type="arabicPeriod"/>
            </a:pPr>
            <a:r>
              <a:rPr lang="en-US" dirty="0"/>
              <a:t>Number of posted contents</a:t>
            </a:r>
          </a:p>
          <a:p>
            <a:pPr marL="228600" lvl="0" indent="-228600">
              <a:buAutoNum type="arabicPeriod"/>
            </a:pPr>
            <a:r>
              <a:rPr lang="en-US" dirty="0"/>
              <a:t>The obtained score</a:t>
            </a:r>
          </a:p>
          <a:p>
            <a:pPr marL="228600" lvl="0" indent="-228600">
              <a:buAutoNum type="arabicPeriod"/>
            </a:pPr>
            <a:r>
              <a:rPr lang="en-US" dirty="0"/>
              <a:t>Number of reactions</a:t>
            </a:r>
          </a:p>
          <a:p>
            <a:pPr marL="0" lvl="0" indent="0">
              <a:buNone/>
            </a:pPr>
            <a:endParaRPr lang="en-US" dirty="0"/>
          </a:p>
          <a:p>
            <a:pPr marL="0" lvl="0" indent="0">
              <a:buNone/>
            </a:pPr>
            <a:r>
              <a:rPr lang="en-US" dirty="0"/>
              <a:t>Considering these 3 factors in mind, we can declare our popular categories:</a:t>
            </a:r>
          </a:p>
          <a:p>
            <a:pPr marL="228600" lvl="0" indent="-228600">
              <a:buAutoNum type="arabicPeriod"/>
            </a:pPr>
            <a:r>
              <a:rPr lang="en-US" dirty="0"/>
              <a:t>Animal is the most popular one, judging from all 3 factors</a:t>
            </a:r>
          </a:p>
          <a:p>
            <a:pPr marL="228600" lvl="0" indent="-228600">
              <a:buAutoNum type="arabicPeriod"/>
            </a:pPr>
            <a:r>
              <a:rPr lang="en-US" dirty="0"/>
              <a:t>Science is also persistent, making its place on top 5 for all factors</a:t>
            </a:r>
          </a:p>
          <a:p>
            <a:pPr marL="228600" lvl="0" indent="-228600">
              <a:buAutoNum type="arabicPeriod"/>
            </a:pPr>
            <a:r>
              <a:rPr lang="en-US" dirty="0"/>
              <a:t>Technology, Healthy Eating, Food have come up twice</a:t>
            </a:r>
          </a:p>
          <a:p>
            <a:pPr marL="228600" lvl="0" indent="-228600">
              <a:buAutoNum type="arabicPeriod"/>
            </a:pPr>
            <a:endParaRPr lang="en-US" dirty="0"/>
          </a:p>
          <a:p>
            <a:pPr marL="0" lvl="0" indent="0">
              <a:buNone/>
            </a:pPr>
            <a:r>
              <a:rPr lang="en-US" dirty="0"/>
              <a:t>So, if we want to conclude our judgement on top 5 categories based on the Number of content posted, their score and reaction, our list will be: Animal, Science, Technology, Healthy Eating, Food.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4202095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9A405-8BB4-A6A0-3048-E9A1284B3775}"/>
              </a:ext>
            </a:extLst>
          </p:cNvPr>
          <p:cNvSpPr>
            <a:spLocks noGrp="1"/>
          </p:cNvSpPr>
          <p:nvPr>
            <p:ph type="ctrTitle"/>
          </p:nvPr>
        </p:nvSpPr>
        <p:spPr>
          <a:xfrm>
            <a:off x="2286000" y="1683545"/>
            <a:ext cx="13716000" cy="3581400"/>
          </a:xfrm>
        </p:spPr>
        <p:txBody>
          <a:bodyPr anchor="b"/>
          <a:lstStyle>
            <a:lvl1pPr algn="ctr">
              <a:defRPr sz="9000"/>
            </a:lvl1pPr>
          </a:lstStyle>
          <a:p>
            <a:r>
              <a:rPr lang="en-US"/>
              <a:t>Click to edit Master title style</a:t>
            </a:r>
            <a:endParaRPr lang="en-GB"/>
          </a:p>
        </p:txBody>
      </p:sp>
      <p:sp>
        <p:nvSpPr>
          <p:cNvPr id="3" name="Subtitle 2">
            <a:extLst>
              <a:ext uri="{FF2B5EF4-FFF2-40B4-BE49-F238E27FC236}">
                <a16:creationId xmlns:a16="http://schemas.microsoft.com/office/drawing/2014/main" id="{1F7F5BB2-B5D5-A1CC-C666-885D923A7B3D}"/>
              </a:ext>
            </a:extLst>
          </p:cNvPr>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6B18954-2F49-BC08-9855-08C5D3A5F5E5}"/>
              </a:ext>
            </a:extLst>
          </p:cNvPr>
          <p:cNvSpPr>
            <a:spLocks noGrp="1"/>
          </p:cNvSpPr>
          <p:nvPr>
            <p:ph type="dt" sz="half" idx="10"/>
          </p:nvPr>
        </p:nvSpPr>
        <p:spPr/>
        <p:txBody>
          <a:bodyPr/>
          <a:lstStyle/>
          <a:p>
            <a:fld id="{1D8BD707-D9CF-40AE-B4C6-C98DA3205C09}" type="datetimeFigureOut">
              <a:rPr lang="en-US" smtClean="0"/>
              <a:pPr/>
              <a:t>4/25/2024</a:t>
            </a:fld>
            <a:endParaRPr lang="en-US" dirty="0"/>
          </a:p>
        </p:txBody>
      </p:sp>
      <p:sp>
        <p:nvSpPr>
          <p:cNvPr id="5" name="Footer Placeholder 4">
            <a:extLst>
              <a:ext uri="{FF2B5EF4-FFF2-40B4-BE49-F238E27FC236}">
                <a16:creationId xmlns:a16="http://schemas.microsoft.com/office/drawing/2014/main" id="{6BEC416B-61A0-256E-7E23-67E584F6EAC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A80C6F1-018A-11A8-21FC-38D7B3D63447}"/>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681579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71098-EE93-CA76-7243-58F7F64A76A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DCEDF73-4588-931A-9525-2897BE5115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05D762-70F8-4C31-A890-688C2E935B90}"/>
              </a:ext>
            </a:extLst>
          </p:cNvPr>
          <p:cNvSpPr>
            <a:spLocks noGrp="1"/>
          </p:cNvSpPr>
          <p:nvPr>
            <p:ph type="dt" sz="half" idx="10"/>
          </p:nvPr>
        </p:nvSpPr>
        <p:spPr/>
        <p:txBody>
          <a:bodyPr/>
          <a:lstStyle/>
          <a:p>
            <a:fld id="{1D8BD707-D9CF-40AE-B4C6-C98DA3205C09}" type="datetimeFigureOut">
              <a:rPr lang="en-US" smtClean="0"/>
              <a:pPr/>
              <a:t>4/25/2024</a:t>
            </a:fld>
            <a:endParaRPr lang="en-US" dirty="0"/>
          </a:p>
        </p:txBody>
      </p:sp>
      <p:sp>
        <p:nvSpPr>
          <p:cNvPr id="5" name="Footer Placeholder 4">
            <a:extLst>
              <a:ext uri="{FF2B5EF4-FFF2-40B4-BE49-F238E27FC236}">
                <a16:creationId xmlns:a16="http://schemas.microsoft.com/office/drawing/2014/main" id="{BCF701DE-A5B6-EEBD-F2CF-FF5385669CC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10C050-1838-6899-5126-FF88AAEAD5CF}"/>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585652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672603-5EC6-C602-D104-8CE8FD07FD7A}"/>
              </a:ext>
            </a:extLst>
          </p:cNvPr>
          <p:cNvSpPr>
            <a:spLocks noGrp="1"/>
          </p:cNvSpPr>
          <p:nvPr>
            <p:ph type="title" orient="vert"/>
          </p:nvPr>
        </p:nvSpPr>
        <p:spPr>
          <a:xfrm>
            <a:off x="13087350" y="547688"/>
            <a:ext cx="3943350" cy="8717757"/>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1464622-36F6-89A3-9D72-5BFDFF01D8CE}"/>
              </a:ext>
            </a:extLst>
          </p:cNvPr>
          <p:cNvSpPr>
            <a:spLocks noGrp="1"/>
          </p:cNvSpPr>
          <p:nvPr>
            <p:ph type="body" orient="vert" idx="1"/>
          </p:nvPr>
        </p:nvSpPr>
        <p:spPr>
          <a:xfrm>
            <a:off x="1257300" y="547688"/>
            <a:ext cx="11601450" cy="87177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6F9857D-C8CF-E072-4359-AC0069F09DD8}"/>
              </a:ext>
            </a:extLst>
          </p:cNvPr>
          <p:cNvSpPr>
            <a:spLocks noGrp="1"/>
          </p:cNvSpPr>
          <p:nvPr>
            <p:ph type="dt" sz="half" idx="10"/>
          </p:nvPr>
        </p:nvSpPr>
        <p:spPr/>
        <p:txBody>
          <a:bodyPr/>
          <a:lstStyle/>
          <a:p>
            <a:fld id="{1D8BD707-D9CF-40AE-B4C6-C98DA3205C09}" type="datetimeFigureOut">
              <a:rPr lang="en-US" smtClean="0"/>
              <a:pPr/>
              <a:t>4/25/2024</a:t>
            </a:fld>
            <a:endParaRPr lang="en-US" dirty="0"/>
          </a:p>
        </p:txBody>
      </p:sp>
      <p:sp>
        <p:nvSpPr>
          <p:cNvPr id="5" name="Footer Placeholder 4">
            <a:extLst>
              <a:ext uri="{FF2B5EF4-FFF2-40B4-BE49-F238E27FC236}">
                <a16:creationId xmlns:a16="http://schemas.microsoft.com/office/drawing/2014/main" id="{8740EBAD-BD50-E44D-3D2C-BCFB86EFD0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BD1532-54C7-9BE4-17C2-30211630A6C6}"/>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432116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B011B-4BB2-3E6C-037A-4B40E9A2474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797DF34-1B0E-3E62-C968-DEA0C9A522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65991D3-3766-C69A-650B-C8428F4BC853}"/>
              </a:ext>
            </a:extLst>
          </p:cNvPr>
          <p:cNvSpPr>
            <a:spLocks noGrp="1"/>
          </p:cNvSpPr>
          <p:nvPr>
            <p:ph type="dt" sz="half" idx="10"/>
          </p:nvPr>
        </p:nvSpPr>
        <p:spPr/>
        <p:txBody>
          <a:bodyPr/>
          <a:lstStyle/>
          <a:p>
            <a:fld id="{1D8BD707-D9CF-40AE-B4C6-C98DA3205C09}" type="datetimeFigureOut">
              <a:rPr lang="en-US" smtClean="0"/>
              <a:pPr/>
              <a:t>4/25/2024</a:t>
            </a:fld>
            <a:endParaRPr lang="en-US" dirty="0"/>
          </a:p>
        </p:txBody>
      </p:sp>
      <p:sp>
        <p:nvSpPr>
          <p:cNvPr id="5" name="Footer Placeholder 4">
            <a:extLst>
              <a:ext uri="{FF2B5EF4-FFF2-40B4-BE49-F238E27FC236}">
                <a16:creationId xmlns:a16="http://schemas.microsoft.com/office/drawing/2014/main" id="{6AEAAFC8-C114-F80B-A596-E3EB9D441E0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871044C-7E30-4CAC-D123-C0B2F9F6ED10}"/>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979611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BCD9E-2BFF-0878-CD6D-D1EBC67727E4}"/>
              </a:ext>
            </a:extLst>
          </p:cNvPr>
          <p:cNvSpPr>
            <a:spLocks noGrp="1"/>
          </p:cNvSpPr>
          <p:nvPr>
            <p:ph type="title"/>
          </p:nvPr>
        </p:nvSpPr>
        <p:spPr>
          <a:xfrm>
            <a:off x="1247775" y="2564608"/>
            <a:ext cx="15773400" cy="4279106"/>
          </a:xfrm>
        </p:spPr>
        <p:txBody>
          <a:bodyPr anchor="b"/>
          <a:lstStyle>
            <a:lvl1pPr>
              <a:defRPr sz="9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2ACE4F0-CF74-5034-77AF-CA48366A6FA0}"/>
              </a:ext>
            </a:extLst>
          </p:cNvPr>
          <p:cNvSpPr>
            <a:spLocks noGrp="1"/>
          </p:cNvSpPr>
          <p:nvPr>
            <p:ph type="body" idx="1"/>
          </p:nvPr>
        </p:nvSpPr>
        <p:spPr>
          <a:xfrm>
            <a:off x="1247775" y="6884195"/>
            <a:ext cx="15773400" cy="2250281"/>
          </a:xfrm>
        </p:spPr>
        <p:txBody>
          <a:bodyPr/>
          <a:lstStyle>
            <a:lvl1pPr marL="0" indent="0">
              <a:buNone/>
              <a:defRPr sz="3600">
                <a:solidFill>
                  <a:schemeClr val="tx1">
                    <a:tint val="82000"/>
                  </a:schemeClr>
                </a:solidFill>
              </a:defRPr>
            </a:lvl1pPr>
            <a:lvl2pPr marL="685800" indent="0">
              <a:buNone/>
              <a:defRPr sz="3000">
                <a:solidFill>
                  <a:schemeClr val="tx1">
                    <a:tint val="82000"/>
                  </a:schemeClr>
                </a:solidFill>
              </a:defRPr>
            </a:lvl2pPr>
            <a:lvl3pPr marL="1371600" indent="0">
              <a:buNone/>
              <a:defRPr sz="2700">
                <a:solidFill>
                  <a:schemeClr val="tx1">
                    <a:tint val="82000"/>
                  </a:schemeClr>
                </a:solidFill>
              </a:defRPr>
            </a:lvl3pPr>
            <a:lvl4pPr marL="2057400" indent="0">
              <a:buNone/>
              <a:defRPr sz="2400">
                <a:solidFill>
                  <a:schemeClr val="tx1">
                    <a:tint val="82000"/>
                  </a:schemeClr>
                </a:solidFill>
              </a:defRPr>
            </a:lvl4pPr>
            <a:lvl5pPr marL="2743200" indent="0">
              <a:buNone/>
              <a:defRPr sz="2400">
                <a:solidFill>
                  <a:schemeClr val="tx1">
                    <a:tint val="82000"/>
                  </a:schemeClr>
                </a:solidFill>
              </a:defRPr>
            </a:lvl5pPr>
            <a:lvl6pPr marL="3429000" indent="0">
              <a:buNone/>
              <a:defRPr sz="2400">
                <a:solidFill>
                  <a:schemeClr val="tx1">
                    <a:tint val="82000"/>
                  </a:schemeClr>
                </a:solidFill>
              </a:defRPr>
            </a:lvl6pPr>
            <a:lvl7pPr marL="4114800" indent="0">
              <a:buNone/>
              <a:defRPr sz="2400">
                <a:solidFill>
                  <a:schemeClr val="tx1">
                    <a:tint val="82000"/>
                  </a:schemeClr>
                </a:solidFill>
              </a:defRPr>
            </a:lvl7pPr>
            <a:lvl8pPr marL="4800600" indent="0">
              <a:buNone/>
              <a:defRPr sz="2400">
                <a:solidFill>
                  <a:schemeClr val="tx1">
                    <a:tint val="82000"/>
                  </a:schemeClr>
                </a:solidFill>
              </a:defRPr>
            </a:lvl8pPr>
            <a:lvl9pPr marL="5486400" indent="0">
              <a:buNone/>
              <a:defRPr sz="24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AF3A3A-E805-A109-CD1F-F80898E5E05B}"/>
              </a:ext>
            </a:extLst>
          </p:cNvPr>
          <p:cNvSpPr>
            <a:spLocks noGrp="1"/>
          </p:cNvSpPr>
          <p:nvPr>
            <p:ph type="dt" sz="half" idx="10"/>
          </p:nvPr>
        </p:nvSpPr>
        <p:spPr/>
        <p:txBody>
          <a:bodyPr/>
          <a:lstStyle/>
          <a:p>
            <a:fld id="{1D8BD707-D9CF-40AE-B4C6-C98DA3205C09}" type="datetimeFigureOut">
              <a:rPr lang="en-US" smtClean="0"/>
              <a:pPr/>
              <a:t>4/25/2024</a:t>
            </a:fld>
            <a:endParaRPr lang="en-US" dirty="0"/>
          </a:p>
        </p:txBody>
      </p:sp>
      <p:sp>
        <p:nvSpPr>
          <p:cNvPr id="5" name="Footer Placeholder 4">
            <a:extLst>
              <a:ext uri="{FF2B5EF4-FFF2-40B4-BE49-F238E27FC236}">
                <a16:creationId xmlns:a16="http://schemas.microsoft.com/office/drawing/2014/main" id="{D3B29E04-F13F-D762-0335-45F5CCC4D72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ADA2309-5283-2D17-6374-E87E5EF6CC6F}"/>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374932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C95E6-0A1F-0AA6-C83F-D49F6B8C888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50B4CE-2E63-2D08-2285-B5D3F9BEF0C7}"/>
              </a:ext>
            </a:extLst>
          </p:cNvPr>
          <p:cNvSpPr>
            <a:spLocks noGrp="1"/>
          </p:cNvSpPr>
          <p:nvPr>
            <p:ph sz="half" idx="1"/>
          </p:nvPr>
        </p:nvSpPr>
        <p:spPr>
          <a:xfrm>
            <a:off x="1257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09B60E0-BCE6-95A0-92AD-FEB234236699}"/>
              </a:ext>
            </a:extLst>
          </p:cNvPr>
          <p:cNvSpPr>
            <a:spLocks noGrp="1"/>
          </p:cNvSpPr>
          <p:nvPr>
            <p:ph sz="half" idx="2"/>
          </p:nvPr>
        </p:nvSpPr>
        <p:spPr>
          <a:xfrm>
            <a:off x="9258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35B4862-11BD-09F2-48AD-6D95605D72CA}"/>
              </a:ext>
            </a:extLst>
          </p:cNvPr>
          <p:cNvSpPr>
            <a:spLocks noGrp="1"/>
          </p:cNvSpPr>
          <p:nvPr>
            <p:ph type="dt" sz="half" idx="10"/>
          </p:nvPr>
        </p:nvSpPr>
        <p:spPr/>
        <p:txBody>
          <a:bodyPr/>
          <a:lstStyle/>
          <a:p>
            <a:fld id="{1D8BD707-D9CF-40AE-B4C6-C98DA3205C09}" type="datetimeFigureOut">
              <a:rPr lang="en-US" smtClean="0"/>
              <a:pPr/>
              <a:t>4/25/2024</a:t>
            </a:fld>
            <a:endParaRPr lang="en-US" dirty="0"/>
          </a:p>
        </p:txBody>
      </p:sp>
      <p:sp>
        <p:nvSpPr>
          <p:cNvPr id="6" name="Footer Placeholder 5">
            <a:extLst>
              <a:ext uri="{FF2B5EF4-FFF2-40B4-BE49-F238E27FC236}">
                <a16:creationId xmlns:a16="http://schemas.microsoft.com/office/drawing/2014/main" id="{9A15D7F3-EA2E-F616-EE6D-609E7402FE3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E855918-8395-A9C2-FA96-E3E3B70840CC}"/>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209134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F8418-D38E-DFBC-4A2A-7EA36C93CE74}"/>
              </a:ext>
            </a:extLst>
          </p:cNvPr>
          <p:cNvSpPr>
            <a:spLocks noGrp="1"/>
          </p:cNvSpPr>
          <p:nvPr>
            <p:ph type="title"/>
          </p:nvPr>
        </p:nvSpPr>
        <p:spPr>
          <a:xfrm>
            <a:off x="1259682" y="547688"/>
            <a:ext cx="15773400" cy="1988345"/>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C9489F9-E79C-93C9-17F6-A3F1A04DC6CF}"/>
              </a:ext>
            </a:extLst>
          </p:cNvPr>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a:extLst>
              <a:ext uri="{FF2B5EF4-FFF2-40B4-BE49-F238E27FC236}">
                <a16:creationId xmlns:a16="http://schemas.microsoft.com/office/drawing/2014/main" id="{3678A94A-0A86-89E6-C819-779D15645652}"/>
              </a:ext>
            </a:extLst>
          </p:cNvPr>
          <p:cNvSpPr>
            <a:spLocks noGrp="1"/>
          </p:cNvSpPr>
          <p:nvPr>
            <p:ph sz="half" idx="2"/>
          </p:nvPr>
        </p:nvSpPr>
        <p:spPr>
          <a:xfrm>
            <a:off x="1259683" y="3757613"/>
            <a:ext cx="7736681"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3455647-E917-5611-2D97-204B2AE7EADF}"/>
              </a:ext>
            </a:extLst>
          </p:cNvPr>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a:extLst>
              <a:ext uri="{FF2B5EF4-FFF2-40B4-BE49-F238E27FC236}">
                <a16:creationId xmlns:a16="http://schemas.microsoft.com/office/drawing/2014/main" id="{C4DBD253-14E4-0031-9570-14DA3157E14F}"/>
              </a:ext>
            </a:extLst>
          </p:cNvPr>
          <p:cNvSpPr>
            <a:spLocks noGrp="1"/>
          </p:cNvSpPr>
          <p:nvPr>
            <p:ph sz="quarter" idx="4"/>
          </p:nvPr>
        </p:nvSpPr>
        <p:spPr>
          <a:xfrm>
            <a:off x="9258300" y="3757613"/>
            <a:ext cx="7774782"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03D00F8-2CB3-3C14-9FA7-5B784E41808B}"/>
              </a:ext>
            </a:extLst>
          </p:cNvPr>
          <p:cNvSpPr>
            <a:spLocks noGrp="1"/>
          </p:cNvSpPr>
          <p:nvPr>
            <p:ph type="dt" sz="half" idx="10"/>
          </p:nvPr>
        </p:nvSpPr>
        <p:spPr/>
        <p:txBody>
          <a:bodyPr/>
          <a:lstStyle/>
          <a:p>
            <a:fld id="{1D8BD707-D9CF-40AE-B4C6-C98DA3205C09}" type="datetimeFigureOut">
              <a:rPr lang="en-US" smtClean="0"/>
              <a:pPr/>
              <a:t>4/25/2024</a:t>
            </a:fld>
            <a:endParaRPr lang="en-US" dirty="0"/>
          </a:p>
        </p:txBody>
      </p:sp>
      <p:sp>
        <p:nvSpPr>
          <p:cNvPr id="8" name="Footer Placeholder 7">
            <a:extLst>
              <a:ext uri="{FF2B5EF4-FFF2-40B4-BE49-F238E27FC236}">
                <a16:creationId xmlns:a16="http://schemas.microsoft.com/office/drawing/2014/main" id="{97C9D017-E5EC-3357-734B-E816BCCA34E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F4935DF-89A8-A03A-B91C-98A10EBDEB3A}"/>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925580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7D292-68F0-8398-C60D-130FB8ADCD1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8D8D404-DAD2-4EFD-7810-ABFE810788CA}"/>
              </a:ext>
            </a:extLst>
          </p:cNvPr>
          <p:cNvSpPr>
            <a:spLocks noGrp="1"/>
          </p:cNvSpPr>
          <p:nvPr>
            <p:ph type="dt" sz="half" idx="10"/>
          </p:nvPr>
        </p:nvSpPr>
        <p:spPr/>
        <p:txBody>
          <a:bodyPr/>
          <a:lstStyle/>
          <a:p>
            <a:fld id="{1D8BD707-D9CF-40AE-B4C6-C98DA3205C09}" type="datetimeFigureOut">
              <a:rPr lang="en-US" smtClean="0"/>
              <a:pPr/>
              <a:t>4/25/2024</a:t>
            </a:fld>
            <a:endParaRPr lang="en-US" dirty="0"/>
          </a:p>
        </p:txBody>
      </p:sp>
      <p:sp>
        <p:nvSpPr>
          <p:cNvPr id="4" name="Footer Placeholder 3">
            <a:extLst>
              <a:ext uri="{FF2B5EF4-FFF2-40B4-BE49-F238E27FC236}">
                <a16:creationId xmlns:a16="http://schemas.microsoft.com/office/drawing/2014/main" id="{63065473-BF77-8457-EEA7-014922AC6C9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F23AC29-01AB-DB29-D327-2B53BF8ACC48}"/>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49812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D94B73-8D0D-A496-F602-450457C2A3C6}"/>
              </a:ext>
            </a:extLst>
          </p:cNvPr>
          <p:cNvSpPr>
            <a:spLocks noGrp="1"/>
          </p:cNvSpPr>
          <p:nvPr>
            <p:ph type="dt" sz="half" idx="10"/>
          </p:nvPr>
        </p:nvSpPr>
        <p:spPr/>
        <p:txBody>
          <a:bodyPr/>
          <a:lstStyle/>
          <a:p>
            <a:fld id="{1D8BD707-D9CF-40AE-B4C6-C98DA3205C09}" type="datetimeFigureOut">
              <a:rPr lang="en-US" smtClean="0"/>
              <a:pPr/>
              <a:t>4/25/2024</a:t>
            </a:fld>
            <a:endParaRPr lang="en-US" dirty="0"/>
          </a:p>
        </p:txBody>
      </p:sp>
      <p:sp>
        <p:nvSpPr>
          <p:cNvPr id="3" name="Footer Placeholder 2">
            <a:extLst>
              <a:ext uri="{FF2B5EF4-FFF2-40B4-BE49-F238E27FC236}">
                <a16:creationId xmlns:a16="http://schemas.microsoft.com/office/drawing/2014/main" id="{5F2BEF6D-C115-79E9-4B79-EEE34517CFC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6F3A89F-3C88-D0C1-986A-1018DCCB4D4C}"/>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375756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E7F3C-B1C4-0227-D3AF-B73DD9194EE9}"/>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172D4E5-6AC5-6CA2-E7E6-D834D8D022CC}"/>
              </a:ext>
            </a:extLst>
          </p:cNvPr>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AC0983D-4F0F-7F67-7267-0BB2704D0855}"/>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708282CF-2342-E12B-4708-0788CEC8A17E}"/>
              </a:ext>
            </a:extLst>
          </p:cNvPr>
          <p:cNvSpPr>
            <a:spLocks noGrp="1"/>
          </p:cNvSpPr>
          <p:nvPr>
            <p:ph type="dt" sz="half" idx="10"/>
          </p:nvPr>
        </p:nvSpPr>
        <p:spPr/>
        <p:txBody>
          <a:bodyPr/>
          <a:lstStyle/>
          <a:p>
            <a:fld id="{1D8BD707-D9CF-40AE-B4C6-C98DA3205C09}" type="datetimeFigureOut">
              <a:rPr lang="en-US" smtClean="0"/>
              <a:pPr/>
              <a:t>4/25/2024</a:t>
            </a:fld>
            <a:endParaRPr lang="en-US" dirty="0"/>
          </a:p>
        </p:txBody>
      </p:sp>
      <p:sp>
        <p:nvSpPr>
          <p:cNvPr id="6" name="Footer Placeholder 5">
            <a:extLst>
              <a:ext uri="{FF2B5EF4-FFF2-40B4-BE49-F238E27FC236}">
                <a16:creationId xmlns:a16="http://schemas.microsoft.com/office/drawing/2014/main" id="{835596B4-637F-5B6C-CA96-DF709587E67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403A3FA-6F88-DA7D-C1DB-84A7943AA8C1}"/>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7955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B9C93-5D15-8672-9F82-B11BA7E56589}"/>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BE4D6DF-5B24-378E-2094-7CD961DFB777}"/>
              </a:ext>
            </a:extLst>
          </p:cNvPr>
          <p:cNvSpPr>
            <a:spLocks noGrp="1"/>
          </p:cNvSpPr>
          <p:nvPr>
            <p:ph type="pic" idx="1"/>
          </p:nvPr>
        </p:nvSpPr>
        <p:spPr>
          <a:xfrm>
            <a:off x="7774782" y="1481138"/>
            <a:ext cx="9258300" cy="7310438"/>
          </a:xfrm>
        </p:spPr>
        <p:txBody>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endParaRPr lang="en-GB" dirty="0"/>
          </a:p>
        </p:txBody>
      </p:sp>
      <p:sp>
        <p:nvSpPr>
          <p:cNvPr id="4" name="Text Placeholder 3">
            <a:extLst>
              <a:ext uri="{FF2B5EF4-FFF2-40B4-BE49-F238E27FC236}">
                <a16:creationId xmlns:a16="http://schemas.microsoft.com/office/drawing/2014/main" id="{76448797-43DF-38A4-EC4F-42225B6409AC}"/>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05F0209A-6588-EDC8-139F-79F8B17CCED8}"/>
              </a:ext>
            </a:extLst>
          </p:cNvPr>
          <p:cNvSpPr>
            <a:spLocks noGrp="1"/>
          </p:cNvSpPr>
          <p:nvPr>
            <p:ph type="dt" sz="half" idx="10"/>
          </p:nvPr>
        </p:nvSpPr>
        <p:spPr/>
        <p:txBody>
          <a:bodyPr/>
          <a:lstStyle/>
          <a:p>
            <a:fld id="{1D8BD707-D9CF-40AE-B4C6-C98DA3205C09}" type="datetimeFigureOut">
              <a:rPr lang="en-US" smtClean="0"/>
              <a:pPr/>
              <a:t>4/25/2024</a:t>
            </a:fld>
            <a:endParaRPr lang="en-US" dirty="0"/>
          </a:p>
        </p:txBody>
      </p:sp>
      <p:sp>
        <p:nvSpPr>
          <p:cNvPr id="6" name="Footer Placeholder 5">
            <a:extLst>
              <a:ext uri="{FF2B5EF4-FFF2-40B4-BE49-F238E27FC236}">
                <a16:creationId xmlns:a16="http://schemas.microsoft.com/office/drawing/2014/main" id="{E89A62E9-368F-73BC-6619-815F41876DD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47785C4-4614-A8FA-972C-B2CB9A2B702A}"/>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358921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4BA4FC-0EE6-2DE5-67B0-77809833B484}"/>
              </a:ext>
            </a:extLst>
          </p:cNvPr>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B0C3A33-4D1D-ECA1-9A9D-9BCA04E70FF5}"/>
              </a:ext>
            </a:extLst>
          </p:cNvPr>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B840AA3-99E8-F311-0A45-F943AB38152A}"/>
              </a:ext>
            </a:extLst>
          </p:cNvPr>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82000"/>
                  </a:schemeClr>
                </a:solidFill>
              </a:defRPr>
            </a:lvl1pPr>
          </a:lstStyle>
          <a:p>
            <a:fld id="{1D8BD707-D9CF-40AE-B4C6-C98DA3205C09}" type="datetimeFigureOut">
              <a:rPr lang="en-US" smtClean="0"/>
              <a:pPr/>
              <a:t>4/25/2024</a:t>
            </a:fld>
            <a:endParaRPr lang="en-US" dirty="0"/>
          </a:p>
        </p:txBody>
      </p:sp>
      <p:sp>
        <p:nvSpPr>
          <p:cNvPr id="5" name="Footer Placeholder 4">
            <a:extLst>
              <a:ext uri="{FF2B5EF4-FFF2-40B4-BE49-F238E27FC236}">
                <a16:creationId xmlns:a16="http://schemas.microsoft.com/office/drawing/2014/main" id="{F296F981-C1C9-03CD-4A88-DDF60115A5C8}"/>
              </a:ext>
            </a:extLst>
          </p:cNvPr>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B063EE07-0B76-A212-23D9-F854E83A0AD0}"/>
              </a:ext>
            </a:extLst>
          </p:cNvPr>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82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15256003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19.png"/><Relationship Id="rId7" Type="http://schemas.openxmlformats.org/officeDocument/2006/relationships/diagramQuickStyle" Target="../diagrams/quickStyle5.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20.svg"/><Relationship Id="rId9" Type="http://schemas.microsoft.com/office/2007/relationships/diagramDrawing" Target="../diagrams/drawing5.xml"/></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notesSlide" Target="../notesSlides/notesSlide11.xml"/><Relationship Id="rId7" Type="http://schemas.openxmlformats.org/officeDocument/2006/relationships/image" Target="../media/image18.svg"/><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17.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29.png"/></Relationships>
</file>

<file path=ppt/slides/_rels/slide1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notesSlide" Target="../notesSlides/notesSlide12.xml"/><Relationship Id="rId7" Type="http://schemas.openxmlformats.org/officeDocument/2006/relationships/image" Target="../media/image18.svg"/><Relationship Id="rId2" Type="http://schemas.openxmlformats.org/officeDocument/2006/relationships/slideLayout" Target="../slideLayouts/slideLayout7.xml"/><Relationship Id="rId1" Type="http://schemas.openxmlformats.org/officeDocument/2006/relationships/themeOverride" Target="../theme/themeOverride2.xml"/><Relationship Id="rId6" Type="http://schemas.openxmlformats.org/officeDocument/2006/relationships/image" Target="../media/image17.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31.png"/></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notesSlide" Target="../notesSlides/notesSlide13.xml"/><Relationship Id="rId7" Type="http://schemas.openxmlformats.org/officeDocument/2006/relationships/image" Target="../media/image18.svg"/><Relationship Id="rId12" Type="http://schemas.microsoft.com/office/2007/relationships/diagramDrawing" Target="../diagrams/drawing6.xml"/><Relationship Id="rId2" Type="http://schemas.openxmlformats.org/officeDocument/2006/relationships/slideLayout" Target="../slideLayouts/slideLayout7.xml"/><Relationship Id="rId1" Type="http://schemas.openxmlformats.org/officeDocument/2006/relationships/themeOverride" Target="../theme/themeOverride3.xml"/><Relationship Id="rId6" Type="http://schemas.openxmlformats.org/officeDocument/2006/relationships/image" Target="../media/image17.png"/><Relationship Id="rId11" Type="http://schemas.openxmlformats.org/officeDocument/2006/relationships/diagramColors" Target="../diagrams/colors6.xml"/><Relationship Id="rId5" Type="http://schemas.openxmlformats.org/officeDocument/2006/relationships/image" Target="../media/image20.svg"/><Relationship Id="rId10" Type="http://schemas.openxmlformats.org/officeDocument/2006/relationships/diagramQuickStyle" Target="../diagrams/quickStyle6.xml"/><Relationship Id="rId4" Type="http://schemas.openxmlformats.org/officeDocument/2006/relationships/image" Target="../media/image19.png"/><Relationship Id="rId9"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20.sv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34.jpeg"/><Relationship Id="rId4" Type="http://schemas.openxmlformats.org/officeDocument/2006/relationships/image" Target="../media/image33.sv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35.svg"/></Relationships>
</file>

<file path=ppt/slides/_rels/slide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image" Target="../media/image20.svg"/><Relationship Id="rId5" Type="http://schemas.openxmlformats.org/officeDocument/2006/relationships/diagramQuickStyle" Target="../diagrams/quickStyle1.xml"/><Relationship Id="rId10" Type="http://schemas.openxmlformats.org/officeDocument/2006/relationships/image" Target="../media/image19.png"/><Relationship Id="rId4" Type="http://schemas.openxmlformats.org/officeDocument/2006/relationships/diagramLayout" Target="../diagrams/layout1.xml"/><Relationship Id="rId9" Type="http://schemas.openxmlformats.org/officeDocument/2006/relationships/image" Target="../media/image18.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 Id="rId9" Type="http://schemas.openxmlformats.org/officeDocument/2006/relationships/image" Target="../media/image24.jpe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7.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0.svg"/></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image" Target="../media/image17.png"/><Relationship Id="rId7" Type="http://schemas.openxmlformats.org/officeDocument/2006/relationships/diagramData" Target="../diagrams/data2.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0.svg"/><Relationship Id="rId11" Type="http://schemas.microsoft.com/office/2007/relationships/diagramDrawing" Target="../diagrams/drawing2.xml"/><Relationship Id="rId5" Type="http://schemas.openxmlformats.org/officeDocument/2006/relationships/image" Target="../media/image19.png"/><Relationship Id="rId10" Type="http://schemas.openxmlformats.org/officeDocument/2006/relationships/diagramColors" Target="../diagrams/colors2.xml"/><Relationship Id="rId4" Type="http://schemas.openxmlformats.org/officeDocument/2006/relationships/image" Target="../media/image18.svg"/><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9.png"/><Relationship Id="rId7" Type="http://schemas.openxmlformats.org/officeDocument/2006/relationships/diagramQuickStyle" Target="../diagrams/quickStyle3.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20.svg"/><Relationship Id="rId9" Type="http://schemas.microsoft.com/office/2007/relationships/diagramDrawing" Target="../diagrams/drawing3.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9.png"/><Relationship Id="rId7" Type="http://schemas.openxmlformats.org/officeDocument/2006/relationships/diagramQuickStyle" Target="../diagrams/quickStyle4.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20.svg"/><Relationship Id="rId9" Type="http://schemas.microsoft.com/office/2007/relationships/diagramDrawing" Target="../diagrams/drawing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GB" dirty="0">
              <a:latin typeface="+mj-lt"/>
            </a:endParaRPr>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737625" y="802644"/>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latin typeface="+mj-lt"/>
                </a:endParaRPr>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282081" y="3341088"/>
            <a:ext cx="7543368" cy="1442061"/>
          </a:xfrm>
          <a:prstGeom prst="rect">
            <a:avLst/>
          </a:prstGeom>
        </p:spPr>
        <p:txBody>
          <a:bodyPr wrap="square" lIns="0" tIns="0" rIns="0" bIns="0" rtlCol="0" anchor="t">
            <a:spAutoFit/>
          </a:bodyPr>
          <a:lstStyle/>
          <a:p>
            <a:pPr algn="ctr">
              <a:lnSpc>
                <a:spcPts val="11059"/>
              </a:lnSpc>
            </a:pPr>
            <a:r>
              <a:rPr lang="en-US" sz="10600" spc="-105" dirty="0">
                <a:solidFill>
                  <a:srgbClr val="FFFFFF"/>
                </a:solidFill>
                <a:latin typeface="+mj-lt"/>
              </a:rPr>
              <a:t>Social Buzz</a:t>
            </a:r>
          </a:p>
        </p:txBody>
      </p:sp>
      <p:sp>
        <p:nvSpPr>
          <p:cNvPr id="25" name="TextBox 24">
            <a:extLst>
              <a:ext uri="{FF2B5EF4-FFF2-40B4-BE49-F238E27FC236}">
                <a16:creationId xmlns:a16="http://schemas.microsoft.com/office/drawing/2014/main" id="{0139D7B2-4540-662B-400E-5F481F0F2A98}"/>
              </a:ext>
            </a:extLst>
          </p:cNvPr>
          <p:cNvSpPr txBox="1"/>
          <p:nvPr/>
        </p:nvSpPr>
        <p:spPr>
          <a:xfrm>
            <a:off x="2211330" y="4635800"/>
            <a:ext cx="6399270" cy="1107996"/>
          </a:xfrm>
          <a:prstGeom prst="rect">
            <a:avLst/>
          </a:prstGeom>
          <a:noFill/>
        </p:spPr>
        <p:txBody>
          <a:bodyPr wrap="square" rtlCol="0">
            <a:spAutoFit/>
          </a:bodyPr>
          <a:lstStyle/>
          <a:p>
            <a:r>
              <a:rPr lang="en-US" sz="6600" i="1" spc="-105" dirty="0">
                <a:solidFill>
                  <a:srgbClr val="FFFFFF"/>
                </a:solidFill>
                <a:effectLst>
                  <a:outerShdw blurRad="38100" dist="38100" dir="2700000" algn="tl">
                    <a:srgbClr val="000000">
                      <a:alpha val="43137"/>
                    </a:srgbClr>
                  </a:outerShdw>
                </a:effectLst>
                <a:latin typeface="+mj-lt"/>
              </a:rPr>
              <a:t>Content Strategy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909274" y="598712"/>
            <a:ext cx="4636129" cy="1135311"/>
          </a:xfrm>
          <a:prstGeom prst="rect">
            <a:avLst/>
          </a:prstGeom>
        </p:spPr>
        <p:txBody>
          <a:bodyPr wrap="square" lIns="0" tIns="0" rIns="0" bIns="0" rtlCol="0" anchor="t">
            <a:spAutoFit/>
          </a:bodyPr>
          <a:lstStyle/>
          <a:p>
            <a:pPr algn="ctr">
              <a:lnSpc>
                <a:spcPts val="9600"/>
              </a:lnSpc>
            </a:pPr>
            <a:r>
              <a:rPr lang="en-US" sz="6000" spc="-105" dirty="0">
                <a:latin typeface="Gill Sans Nova" panose="020B060202010402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aphicFrame>
        <p:nvGraphicFramePr>
          <p:cNvPr id="13" name="Diagram 12">
            <a:extLst>
              <a:ext uri="{FF2B5EF4-FFF2-40B4-BE49-F238E27FC236}">
                <a16:creationId xmlns:a16="http://schemas.microsoft.com/office/drawing/2014/main" id="{1D6982E0-0635-A221-03E1-BD24710B2CA5}"/>
              </a:ext>
            </a:extLst>
          </p:cNvPr>
          <p:cNvGraphicFramePr/>
          <p:nvPr>
            <p:extLst>
              <p:ext uri="{D42A27DB-BD31-4B8C-83A1-F6EECF244321}">
                <p14:modId xmlns:p14="http://schemas.microsoft.com/office/powerpoint/2010/main" val="763217261"/>
              </p:ext>
            </p:extLst>
          </p:nvPr>
        </p:nvGraphicFramePr>
        <p:xfrm>
          <a:off x="1980048" y="1960418"/>
          <a:ext cx="13276694" cy="585008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4" name="TextBox 3">
            <a:extLst>
              <a:ext uri="{FF2B5EF4-FFF2-40B4-BE49-F238E27FC236}">
                <a16:creationId xmlns:a16="http://schemas.microsoft.com/office/drawing/2014/main" id="{6B778D3F-F236-BFC0-C1CD-C6631227B68C}"/>
              </a:ext>
            </a:extLst>
          </p:cNvPr>
          <p:cNvSpPr txBox="1"/>
          <p:nvPr/>
        </p:nvSpPr>
        <p:spPr>
          <a:xfrm>
            <a:off x="11049000" y="592058"/>
            <a:ext cx="6569487" cy="1135311"/>
          </a:xfrm>
          <a:prstGeom prst="rect">
            <a:avLst/>
          </a:prstGeom>
        </p:spPr>
        <p:txBody>
          <a:bodyPr wrap="square" lIns="0" tIns="0" rIns="0" bIns="0" rtlCol="0" anchor="t">
            <a:spAutoFit/>
          </a:bodyPr>
          <a:lstStyle/>
          <a:p>
            <a:pPr algn="ctr">
              <a:lnSpc>
                <a:spcPts val="9600"/>
              </a:lnSpc>
            </a:pPr>
            <a:r>
              <a:rPr lang="en-US" sz="6000" spc="-105" dirty="0">
                <a:latin typeface="Gill Sans Nova" panose="020B0602020104020203" pitchFamily="34" charset="0"/>
              </a:rPr>
              <a:t>The popular one!</a:t>
            </a:r>
          </a:p>
        </p:txBody>
      </p:sp>
    </p:spTree>
    <p:extLst>
      <p:ext uri="{BB962C8B-B14F-4D97-AF65-F5344CB8AC3E}">
        <p14:creationId xmlns:p14="http://schemas.microsoft.com/office/powerpoint/2010/main" val="3737166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71F3A"/>
        </a:solidFill>
        <a:effectLst/>
      </p:bgPr>
    </p:bg>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grpSp>
        <p:nvGrpSpPr>
          <p:cNvPr id="10" name="Group 10"/>
          <p:cNvGrpSpPr/>
          <p:nvPr/>
        </p:nvGrpSpPr>
        <p:grpSpPr>
          <a:xfrm rot="1153642">
            <a:off x="-32553" y="8865364"/>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GB" dirty="0"/>
              </a:p>
            </p:txBody>
          </p:sp>
        </p:grpSp>
        <p:pic>
          <p:nvPicPr>
            <p:cNvPr id="13" name="Picture 13"/>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GB" dirty="0"/>
          </a:p>
        </p:txBody>
      </p:sp>
      <p:grpSp>
        <p:nvGrpSpPr>
          <p:cNvPr id="23" name="Group 23"/>
          <p:cNvGrpSpPr/>
          <p:nvPr/>
        </p:nvGrpSpPr>
        <p:grpSpPr>
          <a:xfrm>
            <a:off x="16724536" y="-2151617"/>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GB" dirty="0"/>
              </a:p>
            </p:txBody>
          </p:sp>
        </p:grpSp>
        <p:pic>
          <p:nvPicPr>
            <p:cNvPr id="26" name="Picture 26"/>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pic>
        <p:nvPicPr>
          <p:cNvPr id="30" name="Picture 29">
            <a:extLst>
              <a:ext uri="{FF2B5EF4-FFF2-40B4-BE49-F238E27FC236}">
                <a16:creationId xmlns:a16="http://schemas.microsoft.com/office/drawing/2014/main" id="{462075EF-7B50-9D01-1751-D1DD77BA87F8}"/>
              </a:ext>
            </a:extLst>
          </p:cNvPr>
          <p:cNvPicPr>
            <a:picLocks noChangeAspect="1"/>
          </p:cNvPicPr>
          <p:nvPr/>
        </p:nvPicPr>
        <p:blipFill>
          <a:blip r:embed="rId8"/>
          <a:stretch>
            <a:fillRect/>
          </a:stretch>
        </p:blipFill>
        <p:spPr>
          <a:xfrm>
            <a:off x="2386482" y="869489"/>
            <a:ext cx="15399611" cy="4484969"/>
          </a:xfrm>
          <a:prstGeom prst="rect">
            <a:avLst/>
          </a:prstGeom>
        </p:spPr>
      </p:pic>
      <p:pic>
        <p:nvPicPr>
          <p:cNvPr id="32" name="Picture 31">
            <a:extLst>
              <a:ext uri="{FF2B5EF4-FFF2-40B4-BE49-F238E27FC236}">
                <a16:creationId xmlns:a16="http://schemas.microsoft.com/office/drawing/2014/main" id="{C2C0A9A8-5D36-1A58-9020-271EAAB0B928}"/>
              </a:ext>
            </a:extLst>
          </p:cNvPr>
          <p:cNvPicPr>
            <a:picLocks noChangeAspect="1"/>
          </p:cNvPicPr>
          <p:nvPr/>
        </p:nvPicPr>
        <p:blipFill>
          <a:blip r:embed="rId9"/>
          <a:stretch>
            <a:fillRect/>
          </a:stretch>
        </p:blipFill>
        <p:spPr>
          <a:xfrm>
            <a:off x="3867641" y="5443368"/>
            <a:ext cx="13139133" cy="3714783"/>
          </a:xfrm>
          <a:prstGeom prst="rect">
            <a:avLst/>
          </a:prstGeom>
        </p:spPr>
      </p:pic>
    </p:spTree>
    <p:extLst>
      <p:ext uri="{BB962C8B-B14F-4D97-AF65-F5344CB8AC3E}">
        <p14:creationId xmlns:p14="http://schemas.microsoft.com/office/powerpoint/2010/main" val="187604811"/>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71F3A"/>
        </a:solidFill>
        <a:effectLst/>
      </p:bgPr>
    </p:bg>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GB" dirty="0"/>
              </a:p>
            </p:txBody>
          </p:sp>
        </p:grpSp>
        <p:pic>
          <p:nvPicPr>
            <p:cNvPr id="13" name="Picture 13"/>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GB" dirty="0"/>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GB" dirty="0"/>
              </a:p>
            </p:txBody>
          </p:sp>
        </p:grpSp>
        <p:pic>
          <p:nvPicPr>
            <p:cNvPr id="26" name="Picture 26"/>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pic>
        <p:nvPicPr>
          <p:cNvPr id="29" name="Picture 28">
            <a:extLst>
              <a:ext uri="{FF2B5EF4-FFF2-40B4-BE49-F238E27FC236}">
                <a16:creationId xmlns:a16="http://schemas.microsoft.com/office/drawing/2014/main" id="{F1112F75-39BE-D9A6-E626-3FA389F0B286}"/>
              </a:ext>
            </a:extLst>
          </p:cNvPr>
          <p:cNvPicPr>
            <a:picLocks noChangeAspect="1"/>
          </p:cNvPicPr>
          <p:nvPr/>
        </p:nvPicPr>
        <p:blipFill>
          <a:blip r:embed="rId8"/>
          <a:stretch>
            <a:fillRect/>
          </a:stretch>
        </p:blipFill>
        <p:spPr>
          <a:xfrm>
            <a:off x="2573769" y="1306841"/>
            <a:ext cx="7375645" cy="5100074"/>
          </a:xfrm>
          <a:prstGeom prst="rect">
            <a:avLst/>
          </a:prstGeom>
        </p:spPr>
      </p:pic>
      <p:pic>
        <p:nvPicPr>
          <p:cNvPr id="34" name="Picture 33">
            <a:extLst>
              <a:ext uri="{FF2B5EF4-FFF2-40B4-BE49-F238E27FC236}">
                <a16:creationId xmlns:a16="http://schemas.microsoft.com/office/drawing/2014/main" id="{624AC2DC-62FB-6CAF-FC94-8A5884AADE95}"/>
              </a:ext>
            </a:extLst>
          </p:cNvPr>
          <p:cNvPicPr>
            <a:picLocks noChangeAspect="1"/>
          </p:cNvPicPr>
          <p:nvPr/>
        </p:nvPicPr>
        <p:blipFill>
          <a:blip r:embed="rId9"/>
          <a:stretch>
            <a:fillRect/>
          </a:stretch>
        </p:blipFill>
        <p:spPr>
          <a:xfrm>
            <a:off x="9361198" y="4742007"/>
            <a:ext cx="8562502" cy="3757322"/>
          </a:xfrm>
          <a:prstGeom prst="rect">
            <a:avLst/>
          </a:prstGeom>
        </p:spPr>
      </p:pic>
    </p:spTree>
    <p:extLst>
      <p:ext uri="{BB962C8B-B14F-4D97-AF65-F5344CB8AC3E}">
        <p14:creationId xmlns:p14="http://schemas.microsoft.com/office/powerpoint/2010/main" val="1336730609"/>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GB" dirty="0"/>
              </a:p>
            </p:txBody>
          </p:sp>
        </p:grpSp>
        <p:pic>
          <p:nvPicPr>
            <p:cNvPr id="13" name="Picture 13"/>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GB" dirty="0"/>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GB" dirty="0"/>
              </a:p>
            </p:txBody>
          </p:sp>
        </p:grpSp>
        <p:pic>
          <p:nvPicPr>
            <p:cNvPr id="26" name="Picture 26"/>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graphicFrame>
        <p:nvGraphicFramePr>
          <p:cNvPr id="30" name="Diagram 29">
            <a:extLst>
              <a:ext uri="{FF2B5EF4-FFF2-40B4-BE49-F238E27FC236}">
                <a16:creationId xmlns:a16="http://schemas.microsoft.com/office/drawing/2014/main" id="{A89DED94-F0D3-6AFB-B929-C1A53CBB458B}"/>
              </a:ext>
            </a:extLst>
          </p:cNvPr>
          <p:cNvGraphicFramePr/>
          <p:nvPr>
            <p:extLst>
              <p:ext uri="{D42A27DB-BD31-4B8C-83A1-F6EECF244321}">
                <p14:modId xmlns:p14="http://schemas.microsoft.com/office/powerpoint/2010/main" val="498939211"/>
              </p:ext>
            </p:extLst>
          </p:nvPr>
        </p:nvGraphicFramePr>
        <p:xfrm>
          <a:off x="1974876" y="3086100"/>
          <a:ext cx="15834112" cy="530092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89701690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59426" y="5361984"/>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59426" y="2585615"/>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59426" y="8138353"/>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54106" y="1233857"/>
            <a:ext cx="5036754" cy="7963390"/>
          </a:xfrm>
          <a:prstGeom prst="rect">
            <a:avLst/>
          </a:prstGeom>
        </p:spPr>
      </p:pic>
      <p:sp>
        <p:nvSpPr>
          <p:cNvPr id="6" name="TextBox 6"/>
          <p:cNvSpPr txBox="1"/>
          <p:nvPr/>
        </p:nvSpPr>
        <p:spPr>
          <a:xfrm>
            <a:off x="473008" y="4897883"/>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effectLst>
                  <a:outerShdw blurRad="38100" dist="38100" dir="2700000" algn="tl">
                    <a:srgbClr val="000000">
                      <a:alpha val="43137"/>
                    </a:srgbClr>
                  </a:outerShdw>
                </a:effectLst>
                <a:latin typeface="Gill Sans Nova" panose="020B0602020104020203" pitchFamily="34" charset="0"/>
              </a:rPr>
              <a:t>Summary</a:t>
            </a:r>
          </a:p>
        </p:txBody>
      </p:sp>
      <p:grpSp>
        <p:nvGrpSpPr>
          <p:cNvPr id="7" name="Group 7"/>
          <p:cNvGrpSpPr/>
          <p:nvPr/>
        </p:nvGrpSpPr>
        <p:grpSpPr>
          <a:xfrm>
            <a:off x="342840" y="9839708"/>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42840" y="-821322"/>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3" name="Group 14">
            <a:extLst>
              <a:ext uri="{FF2B5EF4-FFF2-40B4-BE49-F238E27FC236}">
                <a16:creationId xmlns:a16="http://schemas.microsoft.com/office/drawing/2014/main" id="{F49CBA38-C879-499F-B0F5-691188949921}"/>
              </a:ext>
            </a:extLst>
          </p:cNvPr>
          <p:cNvGrpSpPr/>
          <p:nvPr/>
        </p:nvGrpSpPr>
        <p:grpSpPr>
          <a:xfrm>
            <a:off x="11597641" y="7323151"/>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B0217CEB-C570-1030-417D-5D0C9007603C}"/>
              </a:ext>
            </a:extLst>
          </p:cNvPr>
          <p:cNvSpPr txBox="1"/>
          <p:nvPr/>
        </p:nvSpPr>
        <p:spPr>
          <a:xfrm>
            <a:off x="10490859" y="2240959"/>
            <a:ext cx="7590295" cy="1261884"/>
          </a:xfrm>
          <a:prstGeom prst="rect">
            <a:avLst/>
          </a:prstGeom>
          <a:noFill/>
        </p:spPr>
        <p:txBody>
          <a:bodyPr wrap="square" rtlCol="0">
            <a:spAutoFit/>
          </a:bodyPr>
          <a:lstStyle/>
          <a:p>
            <a:pPr algn="ctr"/>
            <a:r>
              <a:rPr lang="en-GB" sz="2800" dirty="0">
                <a:latin typeface="Gill Sans Nova" panose="020B0602020104020203" pitchFamily="34" charset="0"/>
              </a:rPr>
              <a:t>What we want to do?</a:t>
            </a:r>
          </a:p>
          <a:p>
            <a:pPr algn="ctr"/>
            <a:r>
              <a:rPr lang="en-GB" sz="2400" dirty="0">
                <a:latin typeface="Gill Sans Nova" panose="020B0602020104020203" pitchFamily="34" charset="0"/>
              </a:rPr>
              <a:t>we want to build the content strategy and drive our user engagement  </a:t>
            </a:r>
            <a:endParaRPr lang="en-GB" dirty="0">
              <a:latin typeface="Gill Sans Nova" panose="020B0602020104020203" pitchFamily="34" charset="0"/>
            </a:endParaRPr>
          </a:p>
        </p:txBody>
      </p:sp>
      <p:sp>
        <p:nvSpPr>
          <p:cNvPr id="27" name="TextBox 26">
            <a:extLst>
              <a:ext uri="{FF2B5EF4-FFF2-40B4-BE49-F238E27FC236}">
                <a16:creationId xmlns:a16="http://schemas.microsoft.com/office/drawing/2014/main" id="{0667A5B2-A82C-53FD-EB89-2C07852BB5F6}"/>
              </a:ext>
            </a:extLst>
          </p:cNvPr>
          <p:cNvSpPr txBox="1"/>
          <p:nvPr/>
        </p:nvSpPr>
        <p:spPr>
          <a:xfrm>
            <a:off x="10465459" y="7599450"/>
            <a:ext cx="7590295" cy="1261884"/>
          </a:xfrm>
          <a:prstGeom prst="rect">
            <a:avLst/>
          </a:prstGeom>
          <a:noFill/>
        </p:spPr>
        <p:txBody>
          <a:bodyPr wrap="square" rtlCol="0">
            <a:spAutoFit/>
          </a:bodyPr>
          <a:lstStyle/>
          <a:p>
            <a:pPr algn="ctr"/>
            <a:r>
              <a:rPr lang="en-GB" sz="2800" dirty="0">
                <a:latin typeface="Gill Sans Nova" panose="020B0602020104020203" pitchFamily="34" charset="0"/>
              </a:rPr>
              <a:t>What will we do next?</a:t>
            </a:r>
          </a:p>
          <a:p>
            <a:pPr algn="ctr"/>
            <a:r>
              <a:rPr lang="en-GB" sz="2400" dirty="0">
                <a:latin typeface="Gill Sans Nova" panose="020B0602020104020203" pitchFamily="34" charset="0"/>
              </a:rPr>
              <a:t>Leveraging on the popular content categories, we shall gauge our users and fast forward our growth.</a:t>
            </a:r>
          </a:p>
        </p:txBody>
      </p:sp>
      <p:sp>
        <p:nvSpPr>
          <p:cNvPr id="28" name="TextBox 27">
            <a:extLst>
              <a:ext uri="{FF2B5EF4-FFF2-40B4-BE49-F238E27FC236}">
                <a16:creationId xmlns:a16="http://schemas.microsoft.com/office/drawing/2014/main" id="{848D990F-334C-6CA9-8D0A-5F1FD2E298F7}"/>
              </a:ext>
            </a:extLst>
          </p:cNvPr>
          <p:cNvSpPr txBox="1"/>
          <p:nvPr/>
        </p:nvSpPr>
        <p:spPr>
          <a:xfrm>
            <a:off x="10490859" y="4808748"/>
            <a:ext cx="7059636" cy="1754326"/>
          </a:xfrm>
          <a:prstGeom prst="rect">
            <a:avLst/>
          </a:prstGeom>
          <a:noFill/>
        </p:spPr>
        <p:txBody>
          <a:bodyPr wrap="square" rtlCol="0">
            <a:spAutoFit/>
          </a:bodyPr>
          <a:lstStyle/>
          <a:p>
            <a:pPr algn="ctr"/>
            <a:r>
              <a:rPr lang="en-GB" sz="2800" dirty="0">
                <a:latin typeface="Gill Sans Nova" panose="020B0602020104020203" pitchFamily="34" charset="0"/>
              </a:rPr>
              <a:t>What have we done?</a:t>
            </a:r>
          </a:p>
          <a:p>
            <a:pPr algn="ctr"/>
            <a:r>
              <a:rPr lang="en-GB" sz="2400" dirty="0">
                <a:latin typeface="Gill Sans Nova" panose="020B0602020104020203" pitchFamily="34" charset="0"/>
              </a:rPr>
              <a:t>Identified our top 5 popular categories:</a:t>
            </a:r>
          </a:p>
          <a:p>
            <a:pPr algn="ctr"/>
            <a:r>
              <a:rPr lang="en-GB" sz="2400" dirty="0">
                <a:latin typeface="Gill Sans Nova" panose="020B0602020104020203" pitchFamily="34" charset="0"/>
              </a:rPr>
              <a:t>Animals, Science, Technology, Food, Healthy Eating</a:t>
            </a:r>
            <a:endParaRPr lang="en-GB" sz="2800" dirty="0">
              <a:latin typeface="Gill Sans Nova" panose="020B0602020104020203" pitchFamily="34" charset="0"/>
            </a:endParaRPr>
          </a:p>
          <a:p>
            <a:pPr algn="ctr"/>
            <a:endParaRPr lang="en-GB" sz="2800" dirty="0">
              <a:latin typeface="Gill Sans Nova" panose="020B0602020104020203"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34221"/>
          </a:xfrm>
          <a:prstGeom prst="rect">
            <a:avLst/>
          </a:prstGeom>
        </p:spPr>
        <p:txBody>
          <a:bodyPr lIns="0" tIns="0" rIns="0" bIns="0" rtlCol="0" anchor="t">
            <a:spAutoFit/>
          </a:bodyPr>
          <a:lstStyle/>
          <a:p>
            <a:pPr>
              <a:lnSpc>
                <a:spcPts val="3640"/>
              </a:lnSpc>
            </a:pPr>
            <a:r>
              <a:rPr lang="en-US" sz="2600" i="1" spc="-26" dirty="0">
                <a:solidFill>
                  <a:srgbClr val="FFFFFF"/>
                </a:solidFill>
                <a:effectLst>
                  <a:outerShdw blurRad="38100" dist="38100" dir="2700000" algn="tl">
                    <a:srgbClr val="000000">
                      <a:alpha val="43137"/>
                    </a:srgbClr>
                  </a:outerShdw>
                </a:effectLst>
                <a:latin typeface="Gill Sans Nova" panose="020B060202010402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GB" dirty="0"/>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effectLst>
                  <a:outerShdw blurRad="38100" dist="38100" dir="2700000" algn="tl">
                    <a:srgbClr val="000000">
                      <a:alpha val="43137"/>
                    </a:srgbClr>
                  </a:outerShdw>
                </a:effectLst>
                <a:latin typeface="Gill Sans Nova" panose="020B060202010402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Diagram 21">
            <a:extLst>
              <a:ext uri="{FF2B5EF4-FFF2-40B4-BE49-F238E27FC236}">
                <a16:creationId xmlns:a16="http://schemas.microsoft.com/office/drawing/2014/main" id="{F15D584F-0E79-653D-250E-44F242A03B0A}"/>
              </a:ext>
            </a:extLst>
          </p:cNvPr>
          <p:cNvGraphicFramePr/>
          <p:nvPr>
            <p:extLst>
              <p:ext uri="{D42A27DB-BD31-4B8C-83A1-F6EECF244321}">
                <p14:modId xmlns:p14="http://schemas.microsoft.com/office/powerpoint/2010/main" val="2711503237"/>
              </p:ext>
            </p:extLst>
          </p:nvPr>
        </p:nvGraphicFramePr>
        <p:xfrm>
          <a:off x="1809296" y="2247900"/>
          <a:ext cx="12897304" cy="66617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GB" dirty="0">
                  <a:latin typeface="+mj-lt"/>
                </a:endParaRPr>
              </a:p>
            </p:txBody>
          </p:sp>
        </p:grpSp>
        <p:pic>
          <p:nvPicPr>
            <p:cNvPr id="8" name="Picture 8"/>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GB" dirty="0">
                  <a:latin typeface="+mj-lt"/>
                </a:endParaRPr>
              </a:p>
            </p:txBody>
          </p:sp>
        </p:grpSp>
        <p:pic>
          <p:nvPicPr>
            <p:cNvPr id="12" name="Picture 12"/>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GB" dirty="0">
                  <a:latin typeface="+mj-lt"/>
                </a:endParaRPr>
              </a:p>
            </p:txBody>
          </p:sp>
        </p:grpSp>
        <p:pic>
          <p:nvPicPr>
            <p:cNvPr id="16" name="Picture 16"/>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10">
              <a:alphaModFix amt="8000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10">
              <a:alphaModFix amt="8000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10">
              <a:alphaModFix amt="8000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10">
              <a:alphaModFix amt="8000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0" y="9838214"/>
              <a:ext cx="3005065" cy="2794710"/>
            </a:xfrm>
            <a:prstGeom prst="rect">
              <a:avLst/>
            </a:prstGeom>
          </p:spPr>
        </p:pic>
      </p:grpSp>
      <p:sp>
        <p:nvSpPr>
          <p:cNvPr id="23" name="TextBox 22">
            <a:extLst>
              <a:ext uri="{FF2B5EF4-FFF2-40B4-BE49-F238E27FC236}">
                <a16:creationId xmlns:a16="http://schemas.microsoft.com/office/drawing/2014/main" id="{846E9BF1-B63E-69C4-062E-ABBD222EA8B1}"/>
              </a:ext>
            </a:extLst>
          </p:cNvPr>
          <p:cNvSpPr txBox="1"/>
          <p:nvPr/>
        </p:nvSpPr>
        <p:spPr>
          <a:xfrm>
            <a:off x="6324600" y="669488"/>
            <a:ext cx="4865563" cy="1015663"/>
          </a:xfrm>
          <a:prstGeom prst="rect">
            <a:avLst/>
          </a:prstGeom>
          <a:noFill/>
        </p:spPr>
        <p:txBody>
          <a:bodyPr wrap="none" rtlCol="0">
            <a:spAutoFit/>
          </a:bodyPr>
          <a:lstStyle/>
          <a:p>
            <a:r>
              <a:rPr lang="en-US" sz="6000" spc="-80" dirty="0">
                <a:solidFill>
                  <a:srgbClr val="000000"/>
                </a:solidFill>
                <a:latin typeface="+mj-lt"/>
              </a:rPr>
              <a:t>Today’s Agenda</a:t>
            </a:r>
            <a:endParaRPr lang="en-GB" sz="6000" dirty="0">
              <a:latin typeface="+mj-lt"/>
            </a:endParaRPr>
          </a:p>
        </p:txBody>
      </p:sp>
    </p:spTree>
    <p:extLst>
      <p:ext uri="{BB962C8B-B14F-4D97-AF65-F5344CB8AC3E}">
        <p14:creationId xmlns:p14="http://schemas.microsoft.com/office/powerpoint/2010/main" val="3315820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5375269" y="1954254"/>
            <a:ext cx="10743775" cy="6275832"/>
          </a:xfrm>
          <a:prstGeom prst="rect">
            <a:avLst/>
          </a:prstGeom>
          <a:solidFill>
            <a:schemeClr val="bg1"/>
          </a:solidFill>
        </p:spPr>
        <p:txBody>
          <a:bodyPr/>
          <a:lstStyle/>
          <a:p>
            <a:r>
              <a:rPr lang="en-GB" dirty="0">
                <a:latin typeface="+mj-lt"/>
              </a:rPr>
              <a:t>- A </a:t>
            </a:r>
            <a:r>
              <a:rPr lang="en-GB" dirty="0" err="1">
                <a:latin typeface="+mj-lt"/>
              </a:rPr>
              <a:t>a</a:t>
            </a:r>
            <a:endParaRPr lang="en-GB" dirty="0">
              <a:latin typeface="+mj-lt"/>
            </a:endParaRP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388859"/>
          </a:xfrm>
          <a:prstGeom prst="rect">
            <a:avLst/>
          </a:prstGeom>
        </p:spPr>
        <p:txBody>
          <a:bodyPr lIns="0" tIns="0" rIns="0" bIns="0" rtlCol="0" anchor="t">
            <a:spAutoFit/>
          </a:bodyPr>
          <a:lstStyle/>
          <a:p>
            <a:pPr>
              <a:lnSpc>
                <a:spcPts val="9600"/>
              </a:lnSpc>
            </a:pPr>
            <a:r>
              <a:rPr lang="en-US" sz="6600" i="1" spc="-105" dirty="0">
                <a:solidFill>
                  <a:srgbClr val="FFFFFF"/>
                </a:solidFill>
                <a:effectLst>
                  <a:outerShdw blurRad="38100" dist="38100" dir="2700000" algn="tl">
                    <a:srgbClr val="000000">
                      <a:alpha val="43137"/>
                    </a:srgbClr>
                  </a:outerShdw>
                </a:effectLst>
                <a:latin typeface="+mj-lt"/>
              </a:rPr>
              <a:t>Project Recap</a:t>
            </a:r>
          </a:p>
        </p:txBody>
      </p:sp>
      <p:sp>
        <p:nvSpPr>
          <p:cNvPr id="34" name="TextBox 33">
            <a:extLst>
              <a:ext uri="{FF2B5EF4-FFF2-40B4-BE49-F238E27FC236}">
                <a16:creationId xmlns:a16="http://schemas.microsoft.com/office/drawing/2014/main" id="{3068A479-4D39-46B9-83AE-CCB8C514B46A}"/>
              </a:ext>
            </a:extLst>
          </p:cNvPr>
          <p:cNvSpPr txBox="1"/>
          <p:nvPr/>
        </p:nvSpPr>
        <p:spPr>
          <a:xfrm>
            <a:off x="8782195" y="3153170"/>
            <a:ext cx="6819790" cy="3970318"/>
          </a:xfrm>
          <a:prstGeom prst="rect">
            <a:avLst/>
          </a:prstGeom>
          <a:noFill/>
        </p:spPr>
        <p:txBody>
          <a:bodyPr wrap="square" rtlCol="0">
            <a:spAutoFit/>
          </a:bodyPr>
          <a:lstStyle/>
          <a:p>
            <a:r>
              <a:rPr lang="en-GB" sz="2800" dirty="0">
                <a:latin typeface="+mj-lt"/>
              </a:rPr>
              <a:t>Who is Social Buzz?</a:t>
            </a:r>
          </a:p>
          <a:p>
            <a:pPr marL="914400" lvl="1" indent="-457200">
              <a:buFont typeface="Arial" panose="020B0604020202020204" pitchFamily="34" charset="0"/>
              <a:buChar char="•"/>
            </a:pPr>
            <a:r>
              <a:rPr lang="en-GB" sz="2800" dirty="0">
                <a:latin typeface="+mj-lt"/>
              </a:rPr>
              <a:t>A fastest growing tech unicorn – reaching towards its global success</a:t>
            </a:r>
          </a:p>
          <a:p>
            <a:r>
              <a:rPr lang="en-GB" sz="2800" dirty="0">
                <a:latin typeface="+mj-lt"/>
              </a:rPr>
              <a:t>What are our goals?</a:t>
            </a:r>
          </a:p>
          <a:p>
            <a:pPr marL="914400" lvl="1" indent="-457200">
              <a:buFont typeface="Arial" panose="020B0604020202020204" pitchFamily="34" charset="0"/>
              <a:buChar char="•"/>
            </a:pPr>
            <a:r>
              <a:rPr lang="en-GB" sz="2800" dirty="0">
                <a:latin typeface="+mj-lt"/>
              </a:rPr>
              <a:t>Lay our strategy for IPO</a:t>
            </a:r>
          </a:p>
          <a:p>
            <a:pPr marL="914400" lvl="1" indent="-457200">
              <a:buFont typeface="Arial" panose="020B0604020202020204" pitchFamily="34" charset="0"/>
              <a:buChar char="•"/>
            </a:pPr>
            <a:r>
              <a:rPr lang="en-GB" sz="2800" dirty="0">
                <a:latin typeface="+mj-lt"/>
              </a:rPr>
              <a:t>Handle our data and build up content strategy</a:t>
            </a:r>
          </a:p>
          <a:p>
            <a:pPr marL="914400" lvl="1" indent="-457200">
              <a:buFont typeface="Arial" panose="020B0604020202020204" pitchFamily="34" charset="0"/>
              <a:buChar char="•"/>
            </a:pPr>
            <a:r>
              <a:rPr lang="en-GB" sz="2800" dirty="0">
                <a:latin typeface="+mj-lt"/>
              </a:rPr>
              <a:t>Find out the best data practises</a:t>
            </a:r>
          </a:p>
          <a:p>
            <a:pPr marL="914400" lvl="1" indent="-457200">
              <a:buFont typeface="Arial" panose="020B0604020202020204" pitchFamily="34" charset="0"/>
              <a:buChar char="•"/>
            </a:pPr>
            <a:endParaRPr lang="en-GB" sz="2800"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GB">
                  <a:latin typeface="+mj-lt"/>
                </a:endParaRPr>
              </a:p>
            </p:txBody>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146279" y="-266700"/>
            <a:ext cx="10110761" cy="10553700"/>
          </a:xfrm>
          <a:prstGeom prst="rect">
            <a:avLst/>
          </a:prstGeom>
          <a:solidFill>
            <a:srgbClr val="A100FF"/>
          </a:solidFill>
          <a:ln>
            <a:solidFill>
              <a:srgbClr val="A100FF"/>
            </a:solidFill>
          </a:ln>
        </p:spPr>
        <p:txBody>
          <a:bodyPr/>
          <a:lstStyle/>
          <a:p>
            <a:endParaRPr lang="en-AU" dirty="0">
              <a:latin typeface="+mj-lt"/>
            </a:endParaRPr>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431215" y="1454169"/>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mj-lt"/>
                </a:endParaRPr>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GB">
                  <a:latin typeface="+mj-lt"/>
                </a:endParaRPr>
              </a:p>
            </p:txBody>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156470"/>
          </a:xfrm>
          <a:prstGeom prst="rect">
            <a:avLst/>
          </a:prstGeom>
        </p:spPr>
        <p:txBody>
          <a:bodyPr lIns="0" tIns="0" rIns="0" bIns="0" rtlCol="0" anchor="t">
            <a:spAutoFit/>
          </a:bodyPr>
          <a:lstStyle/>
          <a:p>
            <a:pPr>
              <a:lnSpc>
                <a:spcPts val="9600"/>
              </a:lnSpc>
            </a:pPr>
            <a:r>
              <a:rPr lang="en-US" sz="6600" i="1" spc="-105" dirty="0">
                <a:solidFill>
                  <a:srgbClr val="FFFFFF"/>
                </a:solidFill>
                <a:effectLst>
                  <a:outerShdw blurRad="38100" dist="38100" dir="2700000" algn="tl">
                    <a:srgbClr val="000000">
                      <a:alpha val="43137"/>
                    </a:srgbClr>
                  </a:outerShdw>
                </a:effectLst>
                <a:latin typeface="+mj-lt"/>
              </a:rPr>
              <a:t>Problem</a:t>
            </a:r>
          </a:p>
        </p:txBody>
      </p:sp>
      <p:sp>
        <p:nvSpPr>
          <p:cNvPr id="22" name="TextBox 21">
            <a:extLst>
              <a:ext uri="{FF2B5EF4-FFF2-40B4-BE49-F238E27FC236}">
                <a16:creationId xmlns:a16="http://schemas.microsoft.com/office/drawing/2014/main" id="{9AEFA74E-4FBB-299C-097B-83635E5CFC24}"/>
              </a:ext>
            </a:extLst>
          </p:cNvPr>
          <p:cNvSpPr txBox="1"/>
          <p:nvPr/>
        </p:nvSpPr>
        <p:spPr>
          <a:xfrm>
            <a:off x="2107520" y="4983266"/>
            <a:ext cx="6749087" cy="2677656"/>
          </a:xfrm>
          <a:prstGeom prst="rect">
            <a:avLst/>
          </a:prstGeom>
          <a:noFill/>
        </p:spPr>
        <p:txBody>
          <a:bodyPr wrap="square" rtlCol="0">
            <a:spAutoFit/>
          </a:bodyPr>
          <a:lstStyle/>
          <a:p>
            <a:pPr marL="457200" indent="-457200" algn="just">
              <a:buFont typeface="Wingdings" panose="05000000000000000000" pitchFamily="2" charset="2"/>
              <a:buChar char="Ø"/>
            </a:pPr>
            <a:r>
              <a:rPr lang="en-GB" sz="2800" dirty="0">
                <a:solidFill>
                  <a:schemeClr val="bg1"/>
                </a:solidFill>
                <a:latin typeface="+mj-lt"/>
              </a:rPr>
              <a:t>Managing the scale of operations with limited resources.</a:t>
            </a:r>
          </a:p>
          <a:p>
            <a:pPr marL="457200" indent="-457200" algn="just">
              <a:buFont typeface="Wingdings" panose="05000000000000000000" pitchFamily="2" charset="2"/>
              <a:buChar char="Ø"/>
            </a:pPr>
            <a:r>
              <a:rPr lang="en-GB" sz="2800" dirty="0">
                <a:solidFill>
                  <a:schemeClr val="bg1"/>
                </a:solidFill>
                <a:latin typeface="+mj-lt"/>
              </a:rPr>
              <a:t>Ensuring a smooth transition into the public market through an IPO.</a:t>
            </a:r>
          </a:p>
          <a:p>
            <a:pPr marL="457200" indent="-457200" algn="just">
              <a:buFont typeface="Wingdings" panose="05000000000000000000" pitchFamily="2" charset="2"/>
              <a:buChar char="Ø"/>
            </a:pPr>
            <a:r>
              <a:rPr lang="en-GB" sz="2800" dirty="0">
                <a:solidFill>
                  <a:schemeClr val="bg1"/>
                </a:solidFill>
                <a:latin typeface="+mj-lt"/>
              </a:rPr>
              <a:t>Optimizing their data practices to derive actionable insights efficiently.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txBody>
          <a:bodyPr/>
          <a:lstStyle/>
          <a:p>
            <a:endParaRPr lang="en-GB"/>
          </a:p>
        </p:txBody>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GB"/>
            </a:p>
          </p:txBody>
        </p:sp>
      </p:grpSp>
      <p:grpSp>
        <p:nvGrpSpPr>
          <p:cNvPr id="18" name="Group 18"/>
          <p:cNvGrpSpPr>
            <a:grpSpLocks noChangeAspect="1"/>
          </p:cNvGrpSpPr>
          <p:nvPr/>
        </p:nvGrpSpPr>
        <p:grpSpPr>
          <a:xfrm>
            <a:off x="11419219" y="10287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GB"/>
            </a:p>
          </p:txBody>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540986" y="4141536"/>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GB"/>
            </a:p>
          </p:txBody>
        </p:sp>
      </p:grpSp>
      <p:sp>
        <p:nvSpPr>
          <p:cNvPr id="31" name="TextBox 31"/>
          <p:cNvSpPr txBox="1"/>
          <p:nvPr/>
        </p:nvSpPr>
        <p:spPr>
          <a:xfrm>
            <a:off x="2078622" y="3331799"/>
            <a:ext cx="6204159" cy="1156470"/>
          </a:xfrm>
          <a:prstGeom prst="rect">
            <a:avLst/>
          </a:prstGeom>
        </p:spPr>
        <p:txBody>
          <a:bodyPr wrap="square" lIns="0" tIns="0" rIns="0" bIns="0" rtlCol="0" anchor="t">
            <a:spAutoFit/>
          </a:bodyPr>
          <a:lstStyle/>
          <a:p>
            <a:pPr>
              <a:lnSpc>
                <a:spcPts val="9600"/>
              </a:lnSpc>
            </a:pPr>
            <a:r>
              <a:rPr lang="en-US" sz="6600" i="1" spc="-105" dirty="0">
                <a:effectLst>
                  <a:outerShdw blurRad="38100" dist="38100" dir="2700000" algn="tl">
                    <a:srgbClr val="000000">
                      <a:alpha val="43137"/>
                    </a:srgbClr>
                  </a:outerShdw>
                </a:effectLst>
                <a:latin typeface="+mj-lt"/>
              </a:rPr>
              <a:t>The Analytics team</a:t>
            </a:r>
          </a:p>
        </p:txBody>
      </p:sp>
      <p:sp>
        <p:nvSpPr>
          <p:cNvPr id="33" name="TextBox 32">
            <a:extLst>
              <a:ext uri="{FF2B5EF4-FFF2-40B4-BE49-F238E27FC236}">
                <a16:creationId xmlns:a16="http://schemas.microsoft.com/office/drawing/2014/main" id="{E2C6862F-09DF-9DB9-BA07-1A5A9E3D1FCF}"/>
              </a:ext>
            </a:extLst>
          </p:cNvPr>
          <p:cNvSpPr txBox="1"/>
          <p:nvPr/>
        </p:nvSpPr>
        <p:spPr>
          <a:xfrm>
            <a:off x="14447029" y="1506989"/>
            <a:ext cx="3048000" cy="1200329"/>
          </a:xfrm>
          <a:prstGeom prst="rect">
            <a:avLst/>
          </a:prstGeom>
          <a:noFill/>
        </p:spPr>
        <p:txBody>
          <a:bodyPr wrap="square" rtlCol="0">
            <a:spAutoFit/>
          </a:bodyPr>
          <a:lstStyle/>
          <a:p>
            <a:pPr algn="ctr"/>
            <a:r>
              <a:rPr lang="en-US" sz="2400" dirty="0">
                <a:latin typeface="Gill Sans Nova" panose="020B0602020104020203" pitchFamily="34" charset="0"/>
              </a:rPr>
              <a:t>ANDREW FLEMING</a:t>
            </a:r>
          </a:p>
          <a:p>
            <a:pPr algn="ctr"/>
            <a:r>
              <a:rPr lang="en-US" sz="2400" dirty="0">
                <a:latin typeface="Gill Sans Nova" panose="020B0602020104020203" pitchFamily="34" charset="0"/>
              </a:rPr>
              <a:t>Chief Technology Architect</a:t>
            </a:r>
            <a:endParaRPr lang="en-IN" sz="2400" dirty="0">
              <a:latin typeface="Gill Sans Nova" panose="020B0602020104020203" pitchFamily="34" charset="0"/>
            </a:endParaRPr>
          </a:p>
        </p:txBody>
      </p:sp>
      <p:sp>
        <p:nvSpPr>
          <p:cNvPr id="34" name="TextBox 33">
            <a:extLst>
              <a:ext uri="{FF2B5EF4-FFF2-40B4-BE49-F238E27FC236}">
                <a16:creationId xmlns:a16="http://schemas.microsoft.com/office/drawing/2014/main" id="{ECAAFD0E-F459-AC83-22D8-2B41BEB40BD2}"/>
              </a:ext>
            </a:extLst>
          </p:cNvPr>
          <p:cNvSpPr txBox="1"/>
          <p:nvPr/>
        </p:nvSpPr>
        <p:spPr>
          <a:xfrm>
            <a:off x="14432061" y="4728000"/>
            <a:ext cx="3256024" cy="830997"/>
          </a:xfrm>
          <a:prstGeom prst="rect">
            <a:avLst/>
          </a:prstGeom>
          <a:noFill/>
        </p:spPr>
        <p:txBody>
          <a:bodyPr wrap="square" rtlCol="0">
            <a:spAutoFit/>
          </a:bodyPr>
          <a:lstStyle/>
          <a:p>
            <a:pPr algn="ctr"/>
            <a:r>
              <a:rPr lang="en-US" sz="2400" dirty="0">
                <a:latin typeface="Gill Sans Nova" panose="020B0602020104020203" pitchFamily="34" charset="0"/>
              </a:rPr>
              <a:t>MARCUS ROMPTON</a:t>
            </a:r>
          </a:p>
          <a:p>
            <a:pPr algn="ctr"/>
            <a:r>
              <a:rPr lang="en-US" sz="2400" dirty="0">
                <a:latin typeface="Gill Sans Nova" panose="020B0602020104020203" pitchFamily="34" charset="0"/>
              </a:rPr>
              <a:t>Senior Principal</a:t>
            </a:r>
            <a:endParaRPr lang="en-IN" sz="2400" dirty="0">
              <a:latin typeface="Gill Sans Nova" panose="020B0602020104020203" pitchFamily="34" charset="0"/>
            </a:endParaRPr>
          </a:p>
        </p:txBody>
      </p:sp>
      <p:pic>
        <p:nvPicPr>
          <p:cNvPr id="36" name="Picture 35" descr="A person sitting on a rock&#10;&#10;Description automatically generated">
            <a:extLst>
              <a:ext uri="{FF2B5EF4-FFF2-40B4-BE49-F238E27FC236}">
                <a16:creationId xmlns:a16="http://schemas.microsoft.com/office/drawing/2014/main" id="{8D60CD93-A038-1C6F-55C9-6B1CE951BDE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14216" y="7074192"/>
            <a:ext cx="2074277" cy="208513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9" name="TextBox 38">
            <a:extLst>
              <a:ext uri="{FF2B5EF4-FFF2-40B4-BE49-F238E27FC236}">
                <a16:creationId xmlns:a16="http://schemas.microsoft.com/office/drawing/2014/main" id="{9681F6DA-B97A-DB24-3B41-3BC4AA756972}"/>
              </a:ext>
            </a:extLst>
          </p:cNvPr>
          <p:cNvSpPr txBox="1"/>
          <p:nvPr/>
        </p:nvSpPr>
        <p:spPr>
          <a:xfrm>
            <a:off x="14447029" y="7800232"/>
            <a:ext cx="3256024" cy="830997"/>
          </a:xfrm>
          <a:prstGeom prst="rect">
            <a:avLst/>
          </a:prstGeom>
          <a:noFill/>
        </p:spPr>
        <p:txBody>
          <a:bodyPr wrap="square" rtlCol="0">
            <a:spAutoFit/>
          </a:bodyPr>
          <a:lstStyle/>
          <a:p>
            <a:pPr algn="ctr"/>
            <a:r>
              <a:rPr lang="en-US" sz="2400" dirty="0">
                <a:latin typeface="Gill Sans Nova" panose="020B0602020104020203" pitchFamily="34" charset="0"/>
              </a:rPr>
              <a:t>Nabila Tabassum</a:t>
            </a:r>
          </a:p>
          <a:p>
            <a:pPr algn="ctr"/>
            <a:r>
              <a:rPr lang="en-US" sz="2400" dirty="0">
                <a:latin typeface="Gill Sans Nova" panose="020B0602020104020203" pitchFamily="34" charset="0"/>
              </a:rPr>
              <a:t>Data Analyst</a:t>
            </a:r>
            <a:endParaRPr lang="en-IN" sz="2400" dirty="0">
              <a:latin typeface="Gill Sans Nova" panose="020B06020201040202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GB">
                  <a:latin typeface="Gill Sans Nova" panose="020B0602020104020203" pitchFamily="34" charset="0"/>
                </a:endParaRPr>
              </a:p>
            </p:txBody>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GB">
                  <a:latin typeface="Gill Sans Nova" panose="020B0602020104020203" pitchFamily="34" charset="0"/>
                </a:endParaRPr>
              </a:p>
            </p:txBody>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GB">
                  <a:latin typeface="Gill Sans Nova" panose="020B0602020104020203" pitchFamily="34" charset="0"/>
                </a:endParaRPr>
              </a:p>
            </p:txBody>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
        <p:nvSpPr>
          <p:cNvPr id="23" name="TextBox 22">
            <a:extLst>
              <a:ext uri="{FF2B5EF4-FFF2-40B4-BE49-F238E27FC236}">
                <a16:creationId xmlns:a16="http://schemas.microsoft.com/office/drawing/2014/main" id="{846E9BF1-B63E-69C4-062E-ABBD222EA8B1}"/>
              </a:ext>
            </a:extLst>
          </p:cNvPr>
          <p:cNvSpPr txBox="1"/>
          <p:nvPr/>
        </p:nvSpPr>
        <p:spPr>
          <a:xfrm>
            <a:off x="6832598" y="335512"/>
            <a:ext cx="4622804" cy="1015663"/>
          </a:xfrm>
          <a:prstGeom prst="rect">
            <a:avLst/>
          </a:prstGeom>
          <a:noFill/>
        </p:spPr>
        <p:txBody>
          <a:bodyPr wrap="none" rtlCol="0">
            <a:spAutoFit/>
          </a:bodyPr>
          <a:lstStyle/>
          <a:p>
            <a:r>
              <a:rPr lang="en-US" sz="6000" spc="-80" dirty="0">
                <a:solidFill>
                  <a:srgbClr val="000000"/>
                </a:solidFill>
                <a:latin typeface="Gill Sans Nova" panose="020B0602020104020203" pitchFamily="34" charset="0"/>
              </a:rPr>
              <a:t>Our Approach</a:t>
            </a:r>
            <a:endParaRPr lang="en-GB" sz="6000" dirty="0">
              <a:latin typeface="Gill Sans Nova" panose="020B0602020104020203" pitchFamily="34" charset="0"/>
            </a:endParaRPr>
          </a:p>
        </p:txBody>
      </p:sp>
      <p:graphicFrame>
        <p:nvGraphicFramePr>
          <p:cNvPr id="3" name="Diagram 2">
            <a:extLst>
              <a:ext uri="{FF2B5EF4-FFF2-40B4-BE49-F238E27FC236}">
                <a16:creationId xmlns:a16="http://schemas.microsoft.com/office/drawing/2014/main" id="{6A3F6106-BF54-26B4-5B74-39CF008472DE}"/>
              </a:ext>
            </a:extLst>
          </p:cNvPr>
          <p:cNvGraphicFramePr/>
          <p:nvPr>
            <p:extLst>
              <p:ext uri="{D42A27DB-BD31-4B8C-83A1-F6EECF244321}">
                <p14:modId xmlns:p14="http://schemas.microsoft.com/office/powerpoint/2010/main" val="4124638132"/>
              </p:ext>
            </p:extLst>
          </p:nvPr>
        </p:nvGraphicFramePr>
        <p:xfrm>
          <a:off x="152400" y="0"/>
          <a:ext cx="16611600" cy="918209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531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GB">
                  <a:latin typeface="+mj-lt"/>
                </a:endParaRPr>
              </a:p>
            </p:txBody>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GB">
                  <a:latin typeface="+mj-lt"/>
                </a:endParaRPr>
              </a:p>
            </p:txBody>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GB">
                  <a:latin typeface="+mj-lt"/>
                </a:endParaRPr>
              </a:p>
            </p:txBody>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GB">
                  <a:latin typeface="+mj-lt"/>
                </a:endParaRPr>
              </a:p>
            </p:txBody>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GB">
                  <a:latin typeface="+mj-lt"/>
                </a:endParaRPr>
              </a:p>
            </p:txBody>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2377895"/>
          </a:xfrm>
          <a:prstGeom prst="rect">
            <a:avLst/>
          </a:prstGeom>
        </p:spPr>
        <p:txBody>
          <a:bodyPr lIns="0" tIns="0" rIns="0" bIns="0" rtlCol="0" anchor="t">
            <a:spAutoFit/>
          </a:bodyPr>
          <a:lstStyle/>
          <a:p>
            <a:pPr algn="r">
              <a:lnSpc>
                <a:spcPts val="9600"/>
              </a:lnSpc>
            </a:pPr>
            <a:r>
              <a:rPr lang="en-US" sz="6600" i="1" spc="-105" dirty="0">
                <a:solidFill>
                  <a:schemeClr val="bg1"/>
                </a:solidFill>
                <a:effectLst>
                  <a:outerShdw blurRad="38100" dist="38100" dir="2700000" algn="tl">
                    <a:srgbClr val="000000">
                      <a:alpha val="43137"/>
                    </a:srgbClr>
                  </a:outerShdw>
                </a:effectLst>
                <a:latin typeface="+mj-lt"/>
              </a:rPr>
              <a:t>Setting up the content strategy</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mj-lt"/>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mj-lt"/>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mj-lt"/>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mj-lt"/>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mj-lt"/>
              </a:rPr>
              <a:t>3</a:t>
            </a:r>
          </a:p>
        </p:txBody>
      </p:sp>
      <p:sp>
        <p:nvSpPr>
          <p:cNvPr id="39" name="TextBox 38">
            <a:extLst>
              <a:ext uri="{FF2B5EF4-FFF2-40B4-BE49-F238E27FC236}">
                <a16:creationId xmlns:a16="http://schemas.microsoft.com/office/drawing/2014/main" id="{FE29B7F7-DF26-7456-1AD2-3358C35E3E8B}"/>
              </a:ext>
            </a:extLst>
          </p:cNvPr>
          <p:cNvSpPr txBox="1"/>
          <p:nvPr/>
        </p:nvSpPr>
        <p:spPr>
          <a:xfrm>
            <a:off x="4064101" y="1508927"/>
            <a:ext cx="3561744" cy="584775"/>
          </a:xfrm>
          <a:prstGeom prst="rect">
            <a:avLst/>
          </a:prstGeom>
          <a:noFill/>
        </p:spPr>
        <p:txBody>
          <a:bodyPr wrap="none" rtlCol="0">
            <a:spAutoFit/>
          </a:bodyPr>
          <a:lstStyle/>
          <a:p>
            <a:r>
              <a:rPr lang="en-GB" sz="3200" dirty="0">
                <a:solidFill>
                  <a:schemeClr val="bg1"/>
                </a:solidFill>
                <a:latin typeface="+mj-lt"/>
              </a:rPr>
              <a:t>Understand the data</a:t>
            </a:r>
          </a:p>
        </p:txBody>
      </p:sp>
      <p:sp>
        <p:nvSpPr>
          <p:cNvPr id="40" name="TextBox 39">
            <a:extLst>
              <a:ext uri="{FF2B5EF4-FFF2-40B4-BE49-F238E27FC236}">
                <a16:creationId xmlns:a16="http://schemas.microsoft.com/office/drawing/2014/main" id="{AF9DBB27-01D4-7F4F-0892-303FF07A0B7B}"/>
              </a:ext>
            </a:extLst>
          </p:cNvPr>
          <p:cNvSpPr txBox="1"/>
          <p:nvPr/>
        </p:nvSpPr>
        <p:spPr>
          <a:xfrm>
            <a:off x="6110713" y="3124706"/>
            <a:ext cx="3492879" cy="584775"/>
          </a:xfrm>
          <a:prstGeom prst="rect">
            <a:avLst/>
          </a:prstGeom>
          <a:noFill/>
        </p:spPr>
        <p:txBody>
          <a:bodyPr wrap="none" rtlCol="0">
            <a:spAutoFit/>
          </a:bodyPr>
          <a:lstStyle/>
          <a:p>
            <a:r>
              <a:rPr lang="en-GB" sz="3200" dirty="0">
                <a:solidFill>
                  <a:schemeClr val="bg1"/>
                </a:solidFill>
                <a:latin typeface="+mj-lt"/>
              </a:rPr>
              <a:t>Preprocess the data</a:t>
            </a:r>
          </a:p>
        </p:txBody>
      </p:sp>
      <p:sp>
        <p:nvSpPr>
          <p:cNvPr id="41" name="TextBox 40">
            <a:extLst>
              <a:ext uri="{FF2B5EF4-FFF2-40B4-BE49-F238E27FC236}">
                <a16:creationId xmlns:a16="http://schemas.microsoft.com/office/drawing/2014/main" id="{60773E23-BFA3-D1E3-5E7D-584B12F9BFA1}"/>
              </a:ext>
            </a:extLst>
          </p:cNvPr>
          <p:cNvSpPr txBox="1"/>
          <p:nvPr/>
        </p:nvSpPr>
        <p:spPr>
          <a:xfrm>
            <a:off x="8174313" y="4761188"/>
            <a:ext cx="3621697" cy="584775"/>
          </a:xfrm>
          <a:prstGeom prst="rect">
            <a:avLst/>
          </a:prstGeom>
          <a:noFill/>
        </p:spPr>
        <p:txBody>
          <a:bodyPr wrap="none" rtlCol="0">
            <a:spAutoFit/>
          </a:bodyPr>
          <a:lstStyle/>
          <a:p>
            <a:r>
              <a:rPr lang="en-GB" sz="3200" dirty="0">
                <a:solidFill>
                  <a:schemeClr val="bg1"/>
                </a:solidFill>
                <a:latin typeface="+mj-lt"/>
              </a:rPr>
              <a:t>Visualize the metrics</a:t>
            </a:r>
          </a:p>
        </p:txBody>
      </p:sp>
      <p:sp>
        <p:nvSpPr>
          <p:cNvPr id="42" name="TextBox 41">
            <a:extLst>
              <a:ext uri="{FF2B5EF4-FFF2-40B4-BE49-F238E27FC236}">
                <a16:creationId xmlns:a16="http://schemas.microsoft.com/office/drawing/2014/main" id="{379274F2-FE6A-B8AF-CD46-7ADFDEC23515}"/>
              </a:ext>
            </a:extLst>
          </p:cNvPr>
          <p:cNvSpPr txBox="1"/>
          <p:nvPr/>
        </p:nvSpPr>
        <p:spPr>
          <a:xfrm>
            <a:off x="9810173" y="6373276"/>
            <a:ext cx="3542893" cy="584775"/>
          </a:xfrm>
          <a:prstGeom prst="rect">
            <a:avLst/>
          </a:prstGeom>
          <a:noFill/>
        </p:spPr>
        <p:txBody>
          <a:bodyPr wrap="none" rtlCol="0">
            <a:spAutoFit/>
          </a:bodyPr>
          <a:lstStyle/>
          <a:p>
            <a:r>
              <a:rPr lang="en-GB" sz="3200" dirty="0">
                <a:solidFill>
                  <a:schemeClr val="bg1"/>
                </a:solidFill>
                <a:latin typeface="+mj-lt"/>
              </a:rPr>
              <a:t>Uncover the insights</a:t>
            </a:r>
          </a:p>
        </p:txBody>
      </p:sp>
      <p:sp>
        <p:nvSpPr>
          <p:cNvPr id="43" name="TextBox 42">
            <a:extLst>
              <a:ext uri="{FF2B5EF4-FFF2-40B4-BE49-F238E27FC236}">
                <a16:creationId xmlns:a16="http://schemas.microsoft.com/office/drawing/2014/main" id="{9EAD16F7-CA77-A138-EF79-5B35111291DE}"/>
              </a:ext>
            </a:extLst>
          </p:cNvPr>
          <p:cNvSpPr txBox="1"/>
          <p:nvPr/>
        </p:nvSpPr>
        <p:spPr>
          <a:xfrm>
            <a:off x="11578642" y="8020256"/>
            <a:ext cx="4400820" cy="584775"/>
          </a:xfrm>
          <a:prstGeom prst="rect">
            <a:avLst/>
          </a:prstGeom>
          <a:noFill/>
        </p:spPr>
        <p:txBody>
          <a:bodyPr wrap="none" rtlCol="0">
            <a:spAutoFit/>
          </a:bodyPr>
          <a:lstStyle/>
          <a:p>
            <a:r>
              <a:rPr lang="en-GB" sz="3200" dirty="0">
                <a:solidFill>
                  <a:schemeClr val="bg1"/>
                </a:solidFill>
                <a:latin typeface="+mj-lt"/>
              </a:rPr>
              <a:t>Build the content strategy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909274" y="598712"/>
            <a:ext cx="4636129" cy="1135311"/>
          </a:xfrm>
          <a:prstGeom prst="rect">
            <a:avLst/>
          </a:prstGeom>
        </p:spPr>
        <p:txBody>
          <a:bodyPr wrap="square" lIns="0" tIns="0" rIns="0" bIns="0" rtlCol="0" anchor="t">
            <a:spAutoFit/>
          </a:bodyPr>
          <a:lstStyle/>
          <a:p>
            <a:pPr algn="ctr">
              <a:lnSpc>
                <a:spcPts val="9600"/>
              </a:lnSpc>
            </a:pPr>
            <a:r>
              <a:rPr lang="en-US" sz="6000" spc="-105" dirty="0">
                <a:latin typeface="Gill Sans Nova" panose="020B060202010402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aphicFrame>
        <p:nvGraphicFramePr>
          <p:cNvPr id="12" name="Diagram 11">
            <a:extLst>
              <a:ext uri="{FF2B5EF4-FFF2-40B4-BE49-F238E27FC236}">
                <a16:creationId xmlns:a16="http://schemas.microsoft.com/office/drawing/2014/main" id="{DD28C6B0-FF34-C5C0-D32E-FF26935448B7}"/>
              </a:ext>
            </a:extLst>
          </p:cNvPr>
          <p:cNvGraphicFramePr/>
          <p:nvPr>
            <p:extLst>
              <p:ext uri="{D42A27DB-BD31-4B8C-83A1-F6EECF244321}">
                <p14:modId xmlns:p14="http://schemas.microsoft.com/office/powerpoint/2010/main" val="3319126186"/>
              </p:ext>
            </p:extLst>
          </p:nvPr>
        </p:nvGraphicFramePr>
        <p:xfrm>
          <a:off x="873048" y="1734023"/>
          <a:ext cx="16897839" cy="62484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791964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909274" y="598712"/>
            <a:ext cx="4636129" cy="1135311"/>
          </a:xfrm>
          <a:prstGeom prst="rect">
            <a:avLst/>
          </a:prstGeom>
        </p:spPr>
        <p:txBody>
          <a:bodyPr wrap="square" lIns="0" tIns="0" rIns="0" bIns="0" rtlCol="0" anchor="t">
            <a:spAutoFit/>
          </a:bodyPr>
          <a:lstStyle/>
          <a:p>
            <a:pPr algn="ctr">
              <a:lnSpc>
                <a:spcPts val="9600"/>
              </a:lnSpc>
            </a:pPr>
            <a:r>
              <a:rPr lang="en-US" sz="6000" spc="-105" dirty="0">
                <a:latin typeface="Gill Sans Nova" panose="020B060202010402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aphicFrame>
        <p:nvGraphicFramePr>
          <p:cNvPr id="2" name="Diagram 1">
            <a:extLst>
              <a:ext uri="{FF2B5EF4-FFF2-40B4-BE49-F238E27FC236}">
                <a16:creationId xmlns:a16="http://schemas.microsoft.com/office/drawing/2014/main" id="{E059CAD6-E355-C1F3-8630-1D26FBDB7BD4}"/>
              </a:ext>
            </a:extLst>
          </p:cNvPr>
          <p:cNvGraphicFramePr/>
          <p:nvPr>
            <p:extLst>
              <p:ext uri="{D42A27DB-BD31-4B8C-83A1-F6EECF244321}">
                <p14:modId xmlns:p14="http://schemas.microsoft.com/office/powerpoint/2010/main" val="4149869623"/>
              </p:ext>
            </p:extLst>
          </p:nvPr>
        </p:nvGraphicFramePr>
        <p:xfrm>
          <a:off x="1295400" y="1485900"/>
          <a:ext cx="16475487" cy="792479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4" name="TextBox 13">
            <a:extLst>
              <a:ext uri="{FF2B5EF4-FFF2-40B4-BE49-F238E27FC236}">
                <a16:creationId xmlns:a16="http://schemas.microsoft.com/office/drawing/2014/main" id="{83B01A3D-F3AB-3312-0290-3F38C83A68B6}"/>
              </a:ext>
            </a:extLst>
          </p:cNvPr>
          <p:cNvSpPr txBox="1"/>
          <p:nvPr/>
        </p:nvSpPr>
        <p:spPr>
          <a:xfrm>
            <a:off x="10228452" y="718360"/>
            <a:ext cx="6147837" cy="1015663"/>
          </a:xfrm>
          <a:prstGeom prst="rect">
            <a:avLst/>
          </a:prstGeom>
          <a:noFill/>
        </p:spPr>
        <p:txBody>
          <a:bodyPr wrap="none" rtlCol="0">
            <a:spAutoFit/>
          </a:bodyPr>
          <a:lstStyle/>
          <a:p>
            <a:r>
              <a:rPr lang="en-GB" sz="6000" dirty="0">
                <a:latin typeface="Gill Sans Nova" panose="020B0602020104020203" pitchFamily="34" charset="0"/>
              </a:rPr>
              <a:t>Who is our top 5 ?</a:t>
            </a:r>
          </a:p>
        </p:txBody>
      </p:sp>
    </p:spTree>
    <p:extLst>
      <p:ext uri="{BB962C8B-B14F-4D97-AF65-F5344CB8AC3E}">
        <p14:creationId xmlns:p14="http://schemas.microsoft.com/office/powerpoint/2010/main" val="3029378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6432</TotalTime>
  <Words>1539</Words>
  <Application>Microsoft Office PowerPoint</Application>
  <PresentationFormat>Custom</PresentationFormat>
  <Paragraphs>187</Paragraphs>
  <Slides>15</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Söhne</vt:lpstr>
      <vt:lpstr>Aptos</vt:lpstr>
      <vt:lpstr>Graphik Regular</vt:lpstr>
      <vt:lpstr>Wingdings</vt:lpstr>
      <vt:lpstr>Inter</vt:lpstr>
      <vt:lpstr>Aptos Display</vt:lpstr>
      <vt:lpstr>Arial</vt:lpstr>
      <vt:lpstr>Calibri</vt:lpstr>
      <vt:lpstr>Gill Sans Nova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nabila tabassum</cp:lastModifiedBy>
  <cp:revision>48</cp:revision>
  <dcterms:created xsi:type="dcterms:W3CDTF">2006-08-16T00:00:00Z</dcterms:created>
  <dcterms:modified xsi:type="dcterms:W3CDTF">2024-04-25T10:21:59Z</dcterms:modified>
  <dc:identifier>DAEhDyfaYKE</dc:identifier>
</cp:coreProperties>
</file>