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5" name="Footer Placeholder 4"/>
          <p:cNvSpPr>
            <a:spLocks noGrp="1"/>
          </p:cNvSpPr>
          <p:nvPr>
            <p:ph type="ftr" sz="quarter" idx="11"/>
          </p:nvPr>
        </p:nvSpPr>
        <p:spPr/>
        <p:txBody>
          <a:bodyPr/>
          <a:lstStyle/>
          <a:p>
            <a:endParaRPr lang="en-GB" dirty="0">
              <a:solidFill>
                <a:srgbClr val="EEECE1"/>
              </a:solidFill>
            </a:endParaRPr>
          </a:p>
        </p:txBody>
      </p:sp>
      <p:sp>
        <p:nvSpPr>
          <p:cNvPr id="6" name="Slide Number Placeholder 5"/>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217719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5" name="Footer Placeholder 4"/>
          <p:cNvSpPr>
            <a:spLocks noGrp="1"/>
          </p:cNvSpPr>
          <p:nvPr>
            <p:ph type="ftr" sz="quarter" idx="11"/>
          </p:nvPr>
        </p:nvSpPr>
        <p:spPr/>
        <p:txBody>
          <a:bodyPr/>
          <a:lstStyle/>
          <a:p>
            <a:endParaRPr lang="en-GB" dirty="0">
              <a:solidFill>
                <a:srgbClr val="EEECE1"/>
              </a:solidFill>
            </a:endParaRPr>
          </a:p>
        </p:txBody>
      </p:sp>
      <p:sp>
        <p:nvSpPr>
          <p:cNvPr id="6" name="Slide Number Placeholder 5"/>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343675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5" name="Footer Placeholder 4"/>
          <p:cNvSpPr>
            <a:spLocks noGrp="1"/>
          </p:cNvSpPr>
          <p:nvPr>
            <p:ph type="ftr" sz="quarter" idx="11"/>
          </p:nvPr>
        </p:nvSpPr>
        <p:spPr/>
        <p:txBody>
          <a:bodyPr/>
          <a:lstStyle/>
          <a:p>
            <a:endParaRPr lang="en-GB" dirty="0">
              <a:solidFill>
                <a:srgbClr val="EEECE1"/>
              </a:solidFill>
            </a:endParaRPr>
          </a:p>
        </p:txBody>
      </p:sp>
      <p:sp>
        <p:nvSpPr>
          <p:cNvPr id="6" name="Slide Number Placeholder 5"/>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298635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5" name="Footer Placeholder 4"/>
          <p:cNvSpPr>
            <a:spLocks noGrp="1"/>
          </p:cNvSpPr>
          <p:nvPr>
            <p:ph type="ftr" sz="quarter" idx="11"/>
          </p:nvPr>
        </p:nvSpPr>
        <p:spPr/>
        <p:txBody>
          <a:bodyPr/>
          <a:lstStyle/>
          <a:p>
            <a:endParaRPr lang="en-GB" dirty="0">
              <a:solidFill>
                <a:srgbClr val="EEECE1"/>
              </a:solidFill>
            </a:endParaRPr>
          </a:p>
        </p:txBody>
      </p:sp>
      <p:sp>
        <p:nvSpPr>
          <p:cNvPr id="6" name="Slide Number Placeholder 5"/>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112439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5" name="Footer Placeholder 4"/>
          <p:cNvSpPr>
            <a:spLocks noGrp="1"/>
          </p:cNvSpPr>
          <p:nvPr>
            <p:ph type="ftr" sz="quarter" idx="11"/>
          </p:nvPr>
        </p:nvSpPr>
        <p:spPr/>
        <p:txBody>
          <a:bodyPr/>
          <a:lstStyle/>
          <a:p>
            <a:endParaRPr lang="en-GB" dirty="0">
              <a:solidFill>
                <a:srgbClr val="EEECE1"/>
              </a:solidFill>
            </a:endParaRPr>
          </a:p>
        </p:txBody>
      </p:sp>
      <p:sp>
        <p:nvSpPr>
          <p:cNvPr id="6" name="Slide Number Placeholder 5"/>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278522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6" name="Footer Placeholder 5"/>
          <p:cNvSpPr>
            <a:spLocks noGrp="1"/>
          </p:cNvSpPr>
          <p:nvPr>
            <p:ph type="ftr" sz="quarter" idx="11"/>
          </p:nvPr>
        </p:nvSpPr>
        <p:spPr/>
        <p:txBody>
          <a:bodyPr/>
          <a:lstStyle/>
          <a:p>
            <a:endParaRPr lang="en-GB" dirty="0">
              <a:solidFill>
                <a:srgbClr val="EEECE1"/>
              </a:solidFill>
            </a:endParaRPr>
          </a:p>
        </p:txBody>
      </p:sp>
      <p:sp>
        <p:nvSpPr>
          <p:cNvPr id="7" name="Slide Number Placeholder 6"/>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5298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8" name="Footer Placeholder 7"/>
          <p:cNvSpPr>
            <a:spLocks noGrp="1"/>
          </p:cNvSpPr>
          <p:nvPr>
            <p:ph type="ftr" sz="quarter" idx="11"/>
          </p:nvPr>
        </p:nvSpPr>
        <p:spPr/>
        <p:txBody>
          <a:bodyPr/>
          <a:lstStyle/>
          <a:p>
            <a:endParaRPr lang="en-GB" dirty="0">
              <a:solidFill>
                <a:srgbClr val="EEECE1"/>
              </a:solidFill>
            </a:endParaRPr>
          </a:p>
        </p:txBody>
      </p:sp>
      <p:sp>
        <p:nvSpPr>
          <p:cNvPr id="9" name="Slide Number Placeholder 8"/>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338595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4" name="Footer Placeholder 3"/>
          <p:cNvSpPr>
            <a:spLocks noGrp="1"/>
          </p:cNvSpPr>
          <p:nvPr>
            <p:ph type="ftr" sz="quarter" idx="11"/>
          </p:nvPr>
        </p:nvSpPr>
        <p:spPr/>
        <p:txBody>
          <a:bodyPr/>
          <a:lstStyle/>
          <a:p>
            <a:endParaRPr lang="en-GB" dirty="0">
              <a:solidFill>
                <a:srgbClr val="EEECE1"/>
              </a:solidFill>
            </a:endParaRPr>
          </a:p>
        </p:txBody>
      </p:sp>
      <p:sp>
        <p:nvSpPr>
          <p:cNvPr id="5" name="Slide Number Placeholder 4"/>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282074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3" name="Footer Placeholder 2"/>
          <p:cNvSpPr>
            <a:spLocks noGrp="1"/>
          </p:cNvSpPr>
          <p:nvPr>
            <p:ph type="ftr" sz="quarter" idx="11"/>
          </p:nvPr>
        </p:nvSpPr>
        <p:spPr/>
        <p:txBody>
          <a:bodyPr/>
          <a:lstStyle/>
          <a:p>
            <a:endParaRPr lang="en-GB" dirty="0">
              <a:solidFill>
                <a:srgbClr val="EEECE1"/>
              </a:solidFill>
            </a:endParaRPr>
          </a:p>
        </p:txBody>
      </p:sp>
      <p:sp>
        <p:nvSpPr>
          <p:cNvPr id="4" name="Slide Number Placeholder 3"/>
          <p:cNvSpPr>
            <a:spLocks noGrp="1"/>
          </p:cNvSpPr>
          <p:nvPr>
            <p:ph type="sldNum" sz="quarter" idx="12"/>
          </p:nvPr>
        </p:nvSpPr>
        <p:spPr/>
        <p:txBody>
          <a:bodyPr/>
          <a:lstStyle/>
          <a:p>
            <a:fld id="{7D739488-5732-4F56-B993-B4E0633D01B0}" type="slidenum">
              <a:rPr lang="en-GB" smtClean="0"/>
              <a:pPr/>
              <a:t>‹#›</a:t>
            </a:fld>
            <a:endParaRPr lang="en-GB" dirty="0"/>
          </a:p>
        </p:txBody>
      </p:sp>
    </p:spTree>
    <p:extLst>
      <p:ext uri="{BB962C8B-B14F-4D97-AF65-F5344CB8AC3E}">
        <p14:creationId xmlns:p14="http://schemas.microsoft.com/office/powerpoint/2010/main" val="21230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6" name="Footer Placeholder 5"/>
          <p:cNvSpPr>
            <a:spLocks noGrp="1"/>
          </p:cNvSpPr>
          <p:nvPr>
            <p:ph type="ftr" sz="quarter" idx="11"/>
          </p:nvPr>
        </p:nvSpPr>
        <p:spPr/>
        <p:txBody>
          <a:bodyPr/>
          <a:lstStyle/>
          <a:p>
            <a:endParaRPr lang="en-GB" dirty="0">
              <a:solidFill>
                <a:srgbClr val="EEECE1"/>
              </a:solidFill>
            </a:endParaRPr>
          </a:p>
        </p:txBody>
      </p:sp>
      <p:sp>
        <p:nvSpPr>
          <p:cNvPr id="7" name="Slide Number Placeholder 6"/>
          <p:cNvSpPr>
            <a:spLocks noGrp="1"/>
          </p:cNvSpPr>
          <p:nvPr>
            <p:ph type="sldNum" sz="quarter" idx="12"/>
          </p:nvPr>
        </p:nvSpPr>
        <p:spPr/>
        <p:txBody>
          <a:bodyPr/>
          <a:lstStyle/>
          <a:p>
            <a:fld id="{7D739488-5732-4F56-B993-B4E0633D01B0}" type="slidenum">
              <a:rPr lang="en-GB" smtClean="0"/>
              <a:pPr/>
              <a:t>‹#›</a:t>
            </a:fld>
            <a:endParaRPr lang="en-GB"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186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8848EF4-8C33-4F0D-805D-CC75C3B399B6}" type="datetimeFigureOut">
              <a:rPr lang="en-GB" smtClean="0">
                <a:solidFill>
                  <a:srgbClr val="EEECE1"/>
                </a:solidFill>
              </a:rPr>
              <a:pPr/>
              <a:t>04/02/2021</a:t>
            </a:fld>
            <a:endParaRPr lang="en-GB" dirty="0">
              <a:solidFill>
                <a:srgbClr val="EEECE1"/>
              </a:solidFill>
            </a:endParaRPr>
          </a:p>
        </p:txBody>
      </p:sp>
      <p:sp>
        <p:nvSpPr>
          <p:cNvPr id="9" name="Slide Number Placeholder 8"/>
          <p:cNvSpPr>
            <a:spLocks noGrp="1"/>
          </p:cNvSpPr>
          <p:nvPr>
            <p:ph type="sldNum" sz="quarter" idx="11"/>
          </p:nvPr>
        </p:nvSpPr>
        <p:spPr/>
        <p:txBody>
          <a:bodyPr/>
          <a:lstStyle/>
          <a:p>
            <a:fld id="{7D739488-5732-4F56-B993-B4E0633D01B0}" type="slidenum">
              <a:rPr lang="en-GB" smtClean="0"/>
              <a:pPr/>
              <a:t>‹#›</a:t>
            </a:fld>
            <a:endParaRPr lang="en-GB" dirty="0"/>
          </a:p>
        </p:txBody>
      </p:sp>
      <p:sp>
        <p:nvSpPr>
          <p:cNvPr id="10" name="Footer Placeholder 9"/>
          <p:cNvSpPr>
            <a:spLocks noGrp="1"/>
          </p:cNvSpPr>
          <p:nvPr>
            <p:ph type="ftr" sz="quarter" idx="12"/>
          </p:nvPr>
        </p:nvSpPr>
        <p:spPr/>
        <p:txBody>
          <a:bodyPr/>
          <a:lstStyle/>
          <a:p>
            <a:endParaRPr lang="en-GB" dirty="0">
              <a:solidFill>
                <a:srgbClr val="EEECE1"/>
              </a:solidFill>
            </a:endParaRPr>
          </a:p>
        </p:txBody>
      </p:sp>
    </p:spTree>
    <p:extLst>
      <p:ext uri="{BB962C8B-B14F-4D97-AF65-F5344CB8AC3E}">
        <p14:creationId xmlns:p14="http://schemas.microsoft.com/office/powerpoint/2010/main" val="99296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D739488-5732-4F56-B993-B4E0633D01B0}" type="slidenum">
              <a:rPr lang="en-GB" smtClean="0"/>
              <a:pPr/>
              <a:t>‹#›</a:t>
            </a:fld>
            <a:endParaRPr lang="en-GB"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GB" dirty="0">
              <a:solidFill>
                <a:srgbClr val="EEECE1"/>
              </a:solidFill>
            </a:endParaRP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8848EF4-8C33-4F0D-805D-CC75C3B399B6}" type="datetimeFigureOut">
              <a:rPr lang="en-GB" smtClean="0">
                <a:solidFill>
                  <a:srgbClr val="EEECE1"/>
                </a:solidFill>
              </a:rPr>
              <a:pPr/>
              <a:t>04/02/2021</a:t>
            </a:fld>
            <a:endParaRPr lang="en-GB" dirty="0">
              <a:solidFill>
                <a:srgbClr val="EEECE1"/>
              </a:solidFill>
            </a:endParaRPr>
          </a:p>
        </p:txBody>
      </p:sp>
    </p:spTree>
    <p:extLst>
      <p:ext uri="{BB962C8B-B14F-4D97-AF65-F5344CB8AC3E}">
        <p14:creationId xmlns:p14="http://schemas.microsoft.com/office/powerpoint/2010/main" val="1300952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GB" sz="5400" b="1" dirty="0"/>
              <a:t>Week </a:t>
            </a:r>
            <a:r>
              <a:rPr lang="en-GB" sz="5400" b="1" dirty="0" smtClean="0"/>
              <a:t>1-2 Webinar</a:t>
            </a:r>
            <a:r>
              <a:rPr lang="en-GB" sz="5400" b="1" dirty="0"/>
              <a:t/>
            </a:r>
            <a:br>
              <a:rPr lang="en-GB" sz="5400" b="1" dirty="0"/>
            </a:br>
            <a:r>
              <a:rPr lang="en-GB" sz="5400" b="1" dirty="0"/>
              <a:t>Exploring Quantitative data</a:t>
            </a:r>
            <a:endParaRPr lang="en-GB" sz="5400" b="1" dirty="0"/>
          </a:p>
        </p:txBody>
      </p:sp>
      <p:sp>
        <p:nvSpPr>
          <p:cNvPr id="3" name="Subtitle 2"/>
          <p:cNvSpPr>
            <a:spLocks noGrp="1"/>
          </p:cNvSpPr>
          <p:nvPr>
            <p:ph type="subTitle" idx="1"/>
          </p:nvPr>
        </p:nvSpPr>
        <p:spPr>
          <a:xfrm>
            <a:off x="979137" y="4572000"/>
            <a:ext cx="7691790" cy="1066800"/>
          </a:xfrm>
        </p:spPr>
        <p:txBody>
          <a:bodyPr rtlCol="0">
            <a:normAutofit fontScale="92500" lnSpcReduction="20000"/>
          </a:bodyPr>
          <a:lstStyle/>
          <a:p>
            <a:pPr>
              <a:defRPr/>
            </a:pPr>
            <a:r>
              <a:rPr lang="en-GB" sz="4000" dirty="0"/>
              <a:t>BN2230 </a:t>
            </a:r>
            <a:r>
              <a:rPr lang="en-GB" sz="4000" dirty="0"/>
              <a:t>– Business Analytics in Practice</a:t>
            </a:r>
            <a:endParaRPr lang="en-GB" sz="4000" b="1" dirty="0"/>
          </a:p>
          <a:p>
            <a:pPr>
              <a:defRPr/>
            </a:pPr>
            <a:endParaRPr lang="en-GB" sz="4000" b="1" dirty="0"/>
          </a:p>
        </p:txBody>
      </p:sp>
      <p:pic>
        <p:nvPicPr>
          <p:cNvPr id="205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88345"/>
            <a:ext cx="4537075"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43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Plan for this Webinar</a:t>
            </a:r>
            <a:endParaRPr lang="en-GB" dirty="0"/>
          </a:p>
        </p:txBody>
      </p:sp>
      <p:sp>
        <p:nvSpPr>
          <p:cNvPr id="3" name="Content Placeholder 2"/>
          <p:cNvSpPr>
            <a:spLocks noGrp="1"/>
          </p:cNvSpPr>
          <p:nvPr>
            <p:ph idx="1"/>
          </p:nvPr>
        </p:nvSpPr>
        <p:spPr>
          <a:xfrm>
            <a:off x="609600" y="1600200"/>
            <a:ext cx="8991600" cy="4997450"/>
          </a:xfrm>
        </p:spPr>
        <p:txBody>
          <a:bodyPr rtlCol="0">
            <a:normAutofit/>
          </a:bodyPr>
          <a:lstStyle/>
          <a:p>
            <a:pPr>
              <a:defRPr/>
            </a:pPr>
            <a:r>
              <a:rPr lang="en-GB" sz="3400" dirty="0" smtClean="0"/>
              <a:t>Brief overview of Week 1 material</a:t>
            </a:r>
          </a:p>
          <a:p>
            <a:pPr lvl="1">
              <a:defRPr/>
            </a:pPr>
            <a:r>
              <a:rPr lang="en-GB" sz="3200" dirty="0" smtClean="0"/>
              <a:t>Cover any question that you might have</a:t>
            </a:r>
          </a:p>
          <a:p>
            <a:pPr lvl="1">
              <a:defRPr/>
            </a:pPr>
            <a:r>
              <a:rPr lang="en-GB" sz="3200" dirty="0" smtClean="0"/>
              <a:t>Briefly go through Custom Tailors, part 2</a:t>
            </a:r>
            <a:endParaRPr lang="en-GB" sz="3000" dirty="0"/>
          </a:p>
          <a:p>
            <a:pPr>
              <a:defRPr/>
            </a:pPr>
            <a:r>
              <a:rPr lang="en-GB" sz="3400" dirty="0" smtClean="0"/>
              <a:t>Brief overview of Week 2 material</a:t>
            </a:r>
            <a:endParaRPr lang="en-GB" sz="3400" dirty="0"/>
          </a:p>
          <a:p>
            <a:pPr lvl="1">
              <a:defRPr/>
            </a:pPr>
            <a:r>
              <a:rPr lang="en-GB" sz="3200" dirty="0"/>
              <a:t>Cover any question that you might </a:t>
            </a:r>
            <a:r>
              <a:rPr lang="en-GB" sz="3200" dirty="0" smtClean="0"/>
              <a:t>have</a:t>
            </a:r>
          </a:p>
          <a:p>
            <a:pPr>
              <a:defRPr/>
            </a:pPr>
            <a:r>
              <a:rPr lang="en-GB" sz="3400" dirty="0" smtClean="0"/>
              <a:t>Work in groups on webinar exercise – Frontier Logistics</a:t>
            </a:r>
            <a:endParaRPr lang="en-GB" sz="3400" dirty="0"/>
          </a:p>
        </p:txBody>
      </p:sp>
    </p:spTree>
    <p:extLst>
      <p:ext uri="{BB962C8B-B14F-4D97-AF65-F5344CB8AC3E}">
        <p14:creationId xmlns:p14="http://schemas.microsoft.com/office/powerpoint/2010/main" val="99915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1325562"/>
          </a:xfrm>
        </p:spPr>
        <p:txBody>
          <a:bodyPr/>
          <a:lstStyle/>
          <a:p>
            <a:r>
              <a:rPr lang="en-GB" dirty="0" smtClean="0"/>
              <a:t>Frontier Logistics – Exploring data webinar </a:t>
            </a:r>
            <a:endParaRPr lang="en-GB" dirty="0"/>
          </a:p>
        </p:txBody>
      </p:sp>
      <p:sp>
        <p:nvSpPr>
          <p:cNvPr id="3" name="Content Placeholder 2"/>
          <p:cNvSpPr>
            <a:spLocks noGrp="1"/>
          </p:cNvSpPr>
          <p:nvPr>
            <p:ph idx="1"/>
          </p:nvPr>
        </p:nvSpPr>
        <p:spPr>
          <a:xfrm>
            <a:off x="609600" y="1877352"/>
            <a:ext cx="10160000" cy="4523447"/>
          </a:xfrm>
        </p:spPr>
        <p:txBody>
          <a:bodyPr>
            <a:normAutofit lnSpcReduction="10000"/>
          </a:bodyPr>
          <a:lstStyle/>
          <a:p>
            <a:pPr marL="114300" indent="0">
              <a:buNone/>
            </a:pPr>
            <a:r>
              <a:rPr lang="en-GB" dirty="0" smtClean="0"/>
              <a:t>Frontier Logistics has provided you with summarised shipping data for the period covering November 2019 to October 2020. The dataset contains information on both shipment volumes and the shipment representative time required to manage said shipment. What you need to do:</a:t>
            </a:r>
          </a:p>
          <a:p>
            <a:pPr marL="114300" indent="0">
              <a:buNone/>
            </a:pPr>
            <a:endParaRPr lang="en-GB" dirty="0" smtClean="0"/>
          </a:p>
          <a:p>
            <a:pPr marL="571500" indent="-457200">
              <a:buFont typeface="+mj-lt"/>
              <a:buAutoNum type="arabicPeriod"/>
            </a:pPr>
            <a:r>
              <a:rPr lang="en-GB" dirty="0" smtClean="0"/>
              <a:t>Produce a table of total shipment volume over the whole dataset, by period and by destination</a:t>
            </a:r>
          </a:p>
          <a:p>
            <a:pPr marL="571500" indent="-457200">
              <a:buFont typeface="+mj-lt"/>
              <a:buAutoNum type="arabicPeriod"/>
            </a:pPr>
            <a:r>
              <a:rPr lang="en-GB" dirty="0" smtClean="0"/>
              <a:t>Do the same for Rep Time</a:t>
            </a:r>
          </a:p>
          <a:p>
            <a:pPr marL="571500" indent="-457200">
              <a:buFont typeface="+mj-lt"/>
              <a:buAutoNum type="arabicPeriod"/>
            </a:pPr>
            <a:r>
              <a:rPr lang="en-GB" dirty="0" smtClean="0"/>
              <a:t>For the Nov-Jan period, how many shipments </a:t>
            </a:r>
            <a:r>
              <a:rPr lang="en-GB" i="1" dirty="0" smtClean="0"/>
              <a:t>to the UK and the EU</a:t>
            </a:r>
            <a:r>
              <a:rPr lang="en-GB" dirty="0" smtClean="0"/>
              <a:t> did the company handle that were </a:t>
            </a:r>
            <a:r>
              <a:rPr lang="en-GB" i="1" dirty="0" smtClean="0"/>
              <a:t>above 3,000 </a:t>
            </a:r>
            <a:r>
              <a:rPr lang="en-GB" dirty="0" smtClean="0"/>
              <a:t>tonnes? For these shipments, what was the average rep time spent?</a:t>
            </a:r>
          </a:p>
          <a:p>
            <a:pPr marL="571500" indent="-457200">
              <a:buFont typeface="+mj-lt"/>
              <a:buAutoNum type="arabicPeriod"/>
            </a:pPr>
            <a:r>
              <a:rPr lang="en-GB" dirty="0" smtClean="0"/>
              <a:t>Do the same as above, but this time for shipments to the </a:t>
            </a:r>
            <a:r>
              <a:rPr lang="en-GB" i="1" dirty="0" smtClean="0"/>
              <a:t>Middle East and the Rest of the world</a:t>
            </a:r>
            <a:r>
              <a:rPr lang="en-GB" dirty="0" smtClean="0"/>
              <a:t> and for the May-July period.</a:t>
            </a:r>
            <a:endParaRPr lang="en-GB" dirty="0"/>
          </a:p>
        </p:txBody>
      </p:sp>
    </p:spTree>
    <p:extLst>
      <p:ext uri="{BB962C8B-B14F-4D97-AF65-F5344CB8AC3E}">
        <p14:creationId xmlns:p14="http://schemas.microsoft.com/office/powerpoint/2010/main" val="2339591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192</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Cambria</vt:lpstr>
      <vt:lpstr>Adjacency</vt:lpstr>
      <vt:lpstr>Week 1-2 Webinar Exploring Quantitative data</vt:lpstr>
      <vt:lpstr>Plan for this Webinar</vt:lpstr>
      <vt:lpstr>Frontier Logistics – Exploring data webinar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Giraleas, Dimitris</dc:creator>
  <cp:lastModifiedBy>Giraleas, Dimitris</cp:lastModifiedBy>
  <cp:revision>5</cp:revision>
  <dcterms:created xsi:type="dcterms:W3CDTF">2021-02-04T10:00:28Z</dcterms:created>
  <dcterms:modified xsi:type="dcterms:W3CDTF">2021-02-04T10:49:23Z</dcterms:modified>
</cp:coreProperties>
</file>