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2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8DE"/>
    <a:srgbClr val="D1B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A594A-4D4A-4FE9-9261-E9E623AC20BC}" v="1621" dt="2023-04-19T06:41:33.618"/>
    <p1510:client id="{E377C1DD-CE9A-4CDA-8DDF-8FAE98B5C64E}" v="581" dt="2023-04-19T05:31:44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8603" y="6233095"/>
            <a:ext cx="9273397" cy="404931"/>
          </a:xfrm>
          <a:solidFill>
            <a:schemeClr val="accent2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en-GB" dirty="0">
                <a:latin typeface="Times New Roman"/>
                <a:cs typeface="Calibri"/>
              </a:rPr>
              <a:t>NABIL AHAMED S</a:t>
            </a:r>
            <a:endParaRPr lang="en-GB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F55A13-9B29-51B3-4171-9ACA55C0F5A3}"/>
              </a:ext>
            </a:extLst>
          </p:cNvPr>
          <p:cNvSpPr txBox="1"/>
          <p:nvPr/>
        </p:nvSpPr>
        <p:spPr>
          <a:xfrm>
            <a:off x="-43132" y="1175350"/>
            <a:ext cx="11949680" cy="15696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Times New Roman"/>
                <a:cs typeface="Calibri"/>
              </a:rPr>
              <a:t>TEST 2-STRING COMPARISON EXCERCISE</a:t>
            </a:r>
            <a:endParaRPr lang="en-GB" sz="4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CCC5C-CF30-46AB-0DD3-6F798F03EC85}"/>
              </a:ext>
            </a:extLst>
          </p:cNvPr>
          <p:cNvSpPr txBox="1"/>
          <p:nvPr/>
        </p:nvSpPr>
        <p:spPr>
          <a:xfrm>
            <a:off x="1936750" y="173037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A1A4E-E372-BDE0-9B9A-CFCE371B8AF1}"/>
              </a:ext>
            </a:extLst>
          </p:cNvPr>
          <p:cNvSpPr txBox="1"/>
          <p:nvPr/>
        </p:nvSpPr>
        <p:spPr>
          <a:xfrm>
            <a:off x="-43445" y="3424937"/>
            <a:ext cx="12231378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400" dirty="0">
                <a:latin typeface="Times New Roman"/>
                <a:cs typeface="Calibri"/>
              </a:rPr>
              <a:t> UI DRAWING FOR THE EXERCISE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3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A8198-5063-7B4E-DA0D-1B61EDA5201A}"/>
              </a:ext>
            </a:extLst>
          </p:cNvPr>
          <p:cNvSpPr txBox="1"/>
          <p:nvPr/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latin typeface="Times New Roman"/>
                <a:ea typeface="+mj-ea"/>
                <a:cs typeface="Times New Roman"/>
              </a:rPr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FBBB56-D0C3-AB65-B60A-81D2735B1BB2}"/>
              </a:ext>
            </a:extLst>
          </p:cNvPr>
          <p:cNvSpPr txBox="1"/>
          <p:nvPr/>
        </p:nvSpPr>
        <p:spPr>
          <a:xfrm>
            <a:off x="8230412" y="5837832"/>
            <a:ext cx="39652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latin typeface="Times New Roman"/>
                <a:cs typeface="Calibri"/>
              </a:rPr>
              <a:t>NABIL AHAMED S</a:t>
            </a:r>
          </a:p>
        </p:txBody>
      </p:sp>
    </p:spTree>
    <p:extLst>
      <p:ext uri="{BB962C8B-B14F-4D97-AF65-F5344CB8AC3E}">
        <p14:creationId xmlns:p14="http://schemas.microsoft.com/office/powerpoint/2010/main" val="405531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pplication&#10;&#10;Description automatically generated">
            <a:extLst>
              <a:ext uri="{FF2B5EF4-FFF2-40B4-BE49-F238E27FC236}">
                <a16:creationId xmlns:a16="http://schemas.microsoft.com/office/drawing/2014/main" id="{081AE3A6-BAD8-53BE-DA8B-67086DB6B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7" r="3042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5DA7A-AC0E-B81A-CBDA-AF3408850FB1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atin typeface="+mj-lt"/>
                <a:ea typeface="+mj-ea"/>
                <a:cs typeface="+mj-cs"/>
              </a:rPr>
              <a:t>THE FIRST AND FRESH SCREEN OF THE APPLICATION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458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pplication&#10;&#10;Description automatically generated">
            <a:extLst>
              <a:ext uri="{FF2B5EF4-FFF2-40B4-BE49-F238E27FC236}">
                <a16:creationId xmlns:a16="http://schemas.microsoft.com/office/drawing/2014/main" id="{081AE3A6-BAD8-53BE-DA8B-67086DB6B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58" t="-682" r="32686" b="-3549"/>
          <a:stretch/>
        </p:blipFill>
        <p:spPr>
          <a:xfrm>
            <a:off x="3806485" y="-1436"/>
            <a:ext cx="3724112" cy="7173680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E71B1-E3FE-B450-36A0-6786DA4202B4}"/>
              </a:ext>
            </a:extLst>
          </p:cNvPr>
          <p:cNvSpPr txBox="1"/>
          <p:nvPr/>
        </p:nvSpPr>
        <p:spPr>
          <a:xfrm>
            <a:off x="8316989" y="819196"/>
            <a:ext cx="29582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THE COMPANY NAME WHO DEVELOPED THE PRODUCT </a:t>
            </a:r>
            <a:endParaRPr lang="en-GB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40E51-6654-FA5A-000E-AE17C9846533}"/>
              </a:ext>
            </a:extLst>
          </p:cNvPr>
          <p:cNvSpPr txBox="1"/>
          <p:nvPr/>
        </p:nvSpPr>
        <p:spPr>
          <a:xfrm>
            <a:off x="582595" y="9526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INFORMATIONS AND HELP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7612C-E1D5-C4DC-2F7E-57AAEE765A07}"/>
              </a:ext>
            </a:extLst>
          </p:cNvPr>
          <p:cNvSpPr txBox="1"/>
          <p:nvPr/>
        </p:nvSpPr>
        <p:spPr>
          <a:xfrm>
            <a:off x="8313864" y="2783581"/>
            <a:ext cx="351557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LOGO OF THE PRODUCT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NAME OF THE PRODUCT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F749B-70AB-3055-08EE-9BCEFE347BF7}"/>
              </a:ext>
            </a:extLst>
          </p:cNvPr>
          <p:cNvSpPr txBox="1"/>
          <p:nvPr/>
        </p:nvSpPr>
        <p:spPr>
          <a:xfrm>
            <a:off x="531649" y="4916119"/>
            <a:ext cx="28854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START BUTTON FOR THE APPLICATION TO BEGIN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6C3B3-010A-2253-DF75-22B3496BE226}"/>
              </a:ext>
            </a:extLst>
          </p:cNvPr>
          <p:cNvSpPr txBox="1"/>
          <p:nvPr/>
        </p:nvSpPr>
        <p:spPr>
          <a:xfrm>
            <a:off x="3094883" y="1015166"/>
            <a:ext cx="22694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-------------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595DF-DC42-0A47-C1AE-29019EEA098B}"/>
              </a:ext>
            </a:extLst>
          </p:cNvPr>
          <p:cNvSpPr txBox="1"/>
          <p:nvPr/>
        </p:nvSpPr>
        <p:spPr>
          <a:xfrm>
            <a:off x="2893600" y="4983316"/>
            <a:ext cx="25282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----------------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73FCC-79CF-0358-5C69-603518DB1DAA}"/>
              </a:ext>
            </a:extLst>
          </p:cNvPr>
          <p:cNvSpPr txBox="1"/>
          <p:nvPr/>
        </p:nvSpPr>
        <p:spPr>
          <a:xfrm>
            <a:off x="7019902" y="3890638"/>
            <a:ext cx="22694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----------------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99762-2F2E-D216-AC1E-ADCE9C3E4F49}"/>
              </a:ext>
            </a:extLst>
          </p:cNvPr>
          <p:cNvSpPr txBox="1"/>
          <p:nvPr/>
        </p:nvSpPr>
        <p:spPr>
          <a:xfrm>
            <a:off x="6617335" y="2783580"/>
            <a:ext cx="22694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----------------------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B0E38-E706-D5CC-2DD6-1A3E7432F705}"/>
              </a:ext>
            </a:extLst>
          </p:cNvPr>
          <p:cNvSpPr txBox="1"/>
          <p:nvPr/>
        </p:nvSpPr>
        <p:spPr>
          <a:xfrm>
            <a:off x="7178052" y="972033"/>
            <a:ext cx="22694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-------------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93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AD2C5B61-0A68-EB8E-F877-875F44CAF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8" y="391424"/>
            <a:ext cx="4896568" cy="6463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BF8DDE-D852-3066-76E5-37074F534372}"/>
              </a:ext>
            </a:extLst>
          </p:cNvPr>
          <p:cNvSpPr txBox="1"/>
          <p:nvPr/>
        </p:nvSpPr>
        <p:spPr>
          <a:xfrm>
            <a:off x="7818782" y="1209261"/>
            <a:ext cx="1105806" cy="17227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DE41B-0864-0524-A1D8-AB97FF20A09F}"/>
              </a:ext>
            </a:extLst>
          </p:cNvPr>
          <p:cNvSpPr txBox="1"/>
          <p:nvPr/>
        </p:nvSpPr>
        <p:spPr>
          <a:xfrm>
            <a:off x="5794388" y="1268956"/>
            <a:ext cx="6955826" cy="2308324"/>
          </a:xfrm>
          <a:prstGeom prst="rect">
            <a:avLst/>
          </a:prstGeom>
          <a:solidFill>
            <a:srgbClr val="D1B0D9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latin typeface="Times New Roman"/>
                <a:cs typeface="Calibri"/>
              </a:rPr>
              <a:t>NEW SCREEN OPENED </a:t>
            </a:r>
          </a:p>
          <a:p>
            <a:r>
              <a:rPr lang="en-GB" sz="3600" dirty="0">
                <a:latin typeface="Times New Roman"/>
                <a:cs typeface="Calibri"/>
              </a:rPr>
              <a:t>AND ASKS THE USER THAT </a:t>
            </a:r>
            <a:r>
              <a:rPr lang="en-GB" sz="3600" b="1" dirty="0">
                <a:latin typeface="Times New Roman"/>
                <a:cs typeface="Calibri"/>
              </a:rPr>
              <a:t>THE NUMBER OF VALUES TO COMPARE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7CEBB-829F-3C93-BA1B-6AFB4A70895D}"/>
              </a:ext>
            </a:extLst>
          </p:cNvPr>
          <p:cNvSpPr txBox="1"/>
          <p:nvPr/>
        </p:nvSpPr>
        <p:spPr>
          <a:xfrm>
            <a:off x="9690652" y="82826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FAA59-CDD4-6F96-11EE-203D7376E547}"/>
              </a:ext>
            </a:extLst>
          </p:cNvPr>
          <p:cNvSpPr txBox="1"/>
          <p:nvPr/>
        </p:nvSpPr>
        <p:spPr>
          <a:xfrm>
            <a:off x="7355816" y="80573"/>
            <a:ext cx="5000445" cy="1077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latin typeface="Times New Roman"/>
                <a:cs typeface="Calibri"/>
              </a:rPr>
              <a:t>AFTER PRESSING THE GET STARTED </a:t>
            </a:r>
            <a:endParaRPr lang="en-GB" sz="3200">
              <a:latin typeface="Times New Roman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8F1DB-44C7-D5A7-BA78-5AF26A27FDE0}"/>
              </a:ext>
            </a:extLst>
          </p:cNvPr>
          <p:cNvSpPr txBox="1"/>
          <p:nvPr/>
        </p:nvSpPr>
        <p:spPr>
          <a:xfrm>
            <a:off x="7227618" y="4053817"/>
            <a:ext cx="481353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cs typeface="Calibri"/>
              </a:rPr>
              <a:t>HERE WE TYPE THE NUMBER OF VALUES THAT WE WANT TO COMPARE.</a:t>
            </a:r>
          </a:p>
          <a:p>
            <a:endParaRPr lang="en-GB" sz="2800" dirty="0">
              <a:cs typeface="Calibri"/>
            </a:endParaRPr>
          </a:p>
          <a:p>
            <a:r>
              <a:rPr lang="en-GB" sz="2800" dirty="0">
                <a:cs typeface="Calibri"/>
              </a:rPr>
              <a:t>AND PRESS </a:t>
            </a:r>
            <a:endParaRPr lang="en-GB" sz="2800" dirty="0">
              <a:highlight>
                <a:srgbClr val="FF0000"/>
              </a:highlight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9F9B2-C661-2491-5A4A-C66E2CA24E3C}"/>
              </a:ext>
            </a:extLst>
          </p:cNvPr>
          <p:cNvSpPr txBox="1"/>
          <p:nvPr/>
        </p:nvSpPr>
        <p:spPr>
          <a:xfrm>
            <a:off x="9031078" y="5774606"/>
            <a:ext cx="1017917" cy="523220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dirty="0">
                <a:cs typeface="Calibri"/>
              </a:rPr>
              <a:t>NEXT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337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CBF392C-FB15-FB49-A19A-19EB8B979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0" t="-6250" r="30890" b="-11250"/>
          <a:stretch/>
        </p:blipFill>
        <p:spPr>
          <a:xfrm>
            <a:off x="310552" y="-335601"/>
            <a:ext cx="4772401" cy="8031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95BB47-1856-93DC-92FD-E7B69517E0A6}"/>
              </a:ext>
            </a:extLst>
          </p:cNvPr>
          <p:cNvSpPr txBox="1"/>
          <p:nvPr/>
        </p:nvSpPr>
        <p:spPr>
          <a:xfrm>
            <a:off x="5653427" y="1447064"/>
            <a:ext cx="7431530" cy="1200329"/>
          </a:xfrm>
          <a:prstGeom prst="rect">
            <a:avLst/>
          </a:prstGeom>
          <a:solidFill>
            <a:srgbClr val="D6B8DE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latin typeface="Times New Roman"/>
                <a:cs typeface="Calibri"/>
              </a:rPr>
              <a:t>HERE, WE CAN ENTER THE VALUES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C015E-722B-A9A1-9973-BF6AC596EED8}"/>
              </a:ext>
            </a:extLst>
          </p:cNvPr>
          <p:cNvSpPr txBox="1"/>
          <p:nvPr/>
        </p:nvSpPr>
        <p:spPr>
          <a:xfrm>
            <a:off x="6249359" y="3677009"/>
            <a:ext cx="589711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cs typeface="Calibri"/>
              </a:rPr>
              <a:t>HERE WE TYPE THE DIFFERENT VALUES IN EACH 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71F60-344B-4D2D-C3B4-F715D1422155}"/>
              </a:ext>
            </a:extLst>
          </p:cNvPr>
          <p:cNvSpPr txBox="1"/>
          <p:nvPr/>
        </p:nvSpPr>
        <p:spPr>
          <a:xfrm>
            <a:off x="6242468" y="4716072"/>
            <a:ext cx="26795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cs typeface="Calibri"/>
              </a:rPr>
              <a:t>AND PRESS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AFA85-3C81-3559-0260-9F6D94B8838A}"/>
              </a:ext>
            </a:extLst>
          </p:cNvPr>
          <p:cNvSpPr txBox="1"/>
          <p:nvPr/>
        </p:nvSpPr>
        <p:spPr>
          <a:xfrm>
            <a:off x="8067495" y="4709483"/>
            <a:ext cx="945312" cy="523220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dirty="0">
                <a:cs typeface="Calibri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81008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iagram, text&#10;&#10;Description automatically generated">
            <a:extLst>
              <a:ext uri="{FF2B5EF4-FFF2-40B4-BE49-F238E27FC236}">
                <a16:creationId xmlns:a16="http://schemas.microsoft.com/office/drawing/2014/main" id="{D063A138-2347-E091-EB77-E453B1FA1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93" t="-1446" r="27843" b="241"/>
          <a:stretch/>
        </p:blipFill>
        <p:spPr>
          <a:xfrm>
            <a:off x="238663" y="-191824"/>
            <a:ext cx="4504167" cy="7011562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5EC1AF4-1F01-85C4-13D8-CB903F190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734" y="190141"/>
            <a:ext cx="1949211" cy="2581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52E0F1-D91D-C547-A0FA-C1BB0F9F0EE1}"/>
              </a:ext>
            </a:extLst>
          </p:cNvPr>
          <p:cNvSpPr txBox="1"/>
          <p:nvPr/>
        </p:nvSpPr>
        <p:spPr>
          <a:xfrm>
            <a:off x="6091624" y="360371"/>
            <a:ext cx="4296954" cy="1200329"/>
          </a:xfrm>
          <a:prstGeom prst="rect">
            <a:avLst/>
          </a:prstGeom>
          <a:solidFill>
            <a:srgbClr val="D1B0D9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imes New Roman"/>
                <a:cs typeface="Calibri"/>
              </a:rPr>
              <a:t>IF WE ENTERED THE VALUE LESS THAN 2 OR GREATER THAN 5 IN THIS SCREEN</a:t>
            </a:r>
            <a:endParaRPr lang="en-GB" sz="2400">
              <a:latin typeface="Times New Roman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7A849-48F0-C7FD-9224-627ABFFA2B04}"/>
              </a:ext>
            </a:extLst>
          </p:cNvPr>
          <p:cNvSpPr txBox="1"/>
          <p:nvPr/>
        </p:nvSpPr>
        <p:spPr>
          <a:xfrm>
            <a:off x="3898139" y="2886723"/>
            <a:ext cx="8290108" cy="1569660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>
                <a:latin typeface="Times New Roman"/>
                <a:cs typeface="Calibri"/>
              </a:rPr>
              <a:t>THIS SCREEN WILL APPEAR AND ASK THE USER TO ENTER NEW VALUE OR EXIT BY USER WISH.</a:t>
            </a:r>
          </a:p>
        </p:txBody>
      </p:sp>
    </p:spTree>
    <p:extLst>
      <p:ext uri="{BB962C8B-B14F-4D97-AF65-F5344CB8AC3E}">
        <p14:creationId xmlns:p14="http://schemas.microsoft.com/office/powerpoint/2010/main" val="122127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49B4787B-8DDA-CD8A-17F5-5983A0F4E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0" y="247650"/>
            <a:ext cx="4896568" cy="6463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270EC3-93BC-EA77-2645-041E6006446A}"/>
              </a:ext>
            </a:extLst>
          </p:cNvPr>
          <p:cNvSpPr txBox="1"/>
          <p:nvPr/>
        </p:nvSpPr>
        <p:spPr>
          <a:xfrm>
            <a:off x="7308698" y="244727"/>
            <a:ext cx="3447690" cy="2246769"/>
          </a:xfrm>
          <a:prstGeom prst="rect">
            <a:avLst/>
          </a:prstGeom>
          <a:solidFill>
            <a:srgbClr val="D6B8DE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latin typeface="Times New Roman"/>
                <a:cs typeface="Calibri"/>
              </a:rPr>
              <a:t>IF THE USER PRESS </a:t>
            </a:r>
            <a:r>
              <a:rPr lang="en-GB" sz="2800" b="1" dirty="0">
                <a:latin typeface="Times New Roman"/>
                <a:cs typeface="Calibri"/>
              </a:rPr>
              <a:t>"WOULD YOU LIKE TO ENTER NEW VALUE" </a:t>
            </a:r>
            <a:r>
              <a:rPr lang="en-GB" sz="2800" dirty="0">
                <a:latin typeface="Times New Roman"/>
                <a:cs typeface="Calibri"/>
              </a:rPr>
              <a:t>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F7512-FC68-6E22-F336-386EC69E45E2}"/>
              </a:ext>
            </a:extLst>
          </p:cNvPr>
          <p:cNvSpPr txBox="1"/>
          <p:nvPr/>
        </p:nvSpPr>
        <p:spPr>
          <a:xfrm>
            <a:off x="4852358" y="4362904"/>
            <a:ext cx="6773922" cy="1077218"/>
          </a:xfrm>
          <a:prstGeom prst="rect">
            <a:avLst/>
          </a:prstGeom>
          <a:solidFill>
            <a:srgbClr val="D6B8DE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>
                <a:latin typeface="Times New Roman"/>
                <a:cs typeface="Calibri"/>
              </a:rPr>
              <a:t>THIS SCREEN WILL APPEAR AND START FROM BEGINNING</a:t>
            </a:r>
          </a:p>
        </p:txBody>
      </p:sp>
      <p:pic>
        <p:nvPicPr>
          <p:cNvPr id="9" name="Picture 3" descr="Diagram, text&#10;&#10;Description automatically generated">
            <a:extLst>
              <a:ext uri="{FF2B5EF4-FFF2-40B4-BE49-F238E27FC236}">
                <a16:creationId xmlns:a16="http://schemas.microsoft.com/office/drawing/2014/main" id="{4FDB8D63-6AF0-F563-FA84-5BA35E2F9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93" t="-1446" r="27843" b="241"/>
          <a:stretch/>
        </p:blipFill>
        <p:spPr>
          <a:xfrm>
            <a:off x="10762889" y="-4918"/>
            <a:ext cx="1341149" cy="20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6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00B94704-3070-3550-797D-C10A436AB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0" t="-6250" r="30890" b="-11250"/>
          <a:stretch/>
        </p:blipFill>
        <p:spPr>
          <a:xfrm>
            <a:off x="10403458" y="-62431"/>
            <a:ext cx="1781911" cy="2985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371F50-4291-F69D-D071-4A3DCF49B085}"/>
              </a:ext>
            </a:extLst>
          </p:cNvPr>
          <p:cNvSpPr txBox="1"/>
          <p:nvPr/>
        </p:nvSpPr>
        <p:spPr>
          <a:xfrm>
            <a:off x="6097876" y="495081"/>
            <a:ext cx="4353464" cy="1077218"/>
          </a:xfrm>
          <a:prstGeom prst="rect">
            <a:avLst/>
          </a:prstGeom>
          <a:solidFill>
            <a:srgbClr val="D6B8DE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latin typeface="Times New Roman"/>
                <a:cs typeface="Calibri"/>
              </a:rPr>
              <a:t>AFTER ENTERED THE VALUES HERE</a:t>
            </a:r>
          </a:p>
        </p:txBody>
      </p:sp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CEEB7B9-5579-D287-C30D-BE8B97722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42" t="-3088" r="28708" b="575"/>
          <a:stretch/>
        </p:blipFill>
        <p:spPr>
          <a:xfrm>
            <a:off x="-250166" y="4084"/>
            <a:ext cx="5304257" cy="6556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A530E2-8D1A-2B10-786A-5AA1615E7A77}"/>
              </a:ext>
            </a:extLst>
          </p:cNvPr>
          <p:cNvSpPr txBox="1"/>
          <p:nvPr/>
        </p:nvSpPr>
        <p:spPr>
          <a:xfrm>
            <a:off x="4518554" y="4159431"/>
            <a:ext cx="7804029" cy="2062103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latin typeface="Times New Roman"/>
                <a:cs typeface="Calibri"/>
              </a:rPr>
              <a:t>THE APPEARED SCREEN HERE ASKS THE USER WHETHER YOU COMPARE YOUR VALUES BY "</a:t>
            </a:r>
            <a:r>
              <a:rPr lang="en-GB" sz="3200" b="1" dirty="0">
                <a:latin typeface="Times New Roman"/>
                <a:cs typeface="Calibri"/>
              </a:rPr>
              <a:t>VOWELS</a:t>
            </a:r>
            <a:r>
              <a:rPr lang="en-GB" sz="3200" dirty="0">
                <a:latin typeface="Times New Roman"/>
                <a:cs typeface="Calibri"/>
              </a:rPr>
              <a:t>" OR "</a:t>
            </a:r>
            <a:r>
              <a:rPr lang="en-GB" sz="3200" b="1" dirty="0">
                <a:latin typeface="Times New Roman"/>
                <a:cs typeface="Calibri"/>
              </a:rPr>
              <a:t>CONSONANTS</a:t>
            </a:r>
            <a:r>
              <a:rPr lang="en-GB" sz="3200" dirty="0">
                <a:latin typeface="Times New Roman"/>
                <a:cs typeface="Calibri"/>
              </a:rPr>
              <a:t>"</a:t>
            </a:r>
            <a:endParaRPr lang="en-GB" sz="32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39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479989E-2215-122B-B2AB-E8A75C0F4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40" r="30524" b="448"/>
          <a:stretch/>
        </p:blipFill>
        <p:spPr>
          <a:xfrm>
            <a:off x="66136" y="742702"/>
            <a:ext cx="4571086" cy="596210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4C5E843-C1A1-204A-F60E-A4A456813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73" t="2500" r="26178" b="1250"/>
          <a:stretch/>
        </p:blipFill>
        <p:spPr>
          <a:xfrm>
            <a:off x="7873040" y="943986"/>
            <a:ext cx="5361704" cy="5861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46FB6-AC85-2737-AB80-9D1FE89CF9AB}"/>
              </a:ext>
            </a:extLst>
          </p:cNvPr>
          <p:cNvSpPr txBox="1"/>
          <p:nvPr/>
        </p:nvSpPr>
        <p:spPr>
          <a:xfrm>
            <a:off x="2780142" y="61884"/>
            <a:ext cx="5804700" cy="523220"/>
          </a:xfrm>
          <a:prstGeom prst="rect">
            <a:avLst/>
          </a:prstGeom>
          <a:solidFill>
            <a:srgbClr val="D6B8DE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800" b="1" dirty="0">
                <a:cs typeface="Calibri"/>
              </a:rPr>
              <a:t>THE RESULT WILL BE APPEARING LIKE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75E6A-AB70-0E07-DD00-F9270CC263F4}"/>
              </a:ext>
            </a:extLst>
          </p:cNvPr>
          <p:cNvSpPr txBox="1"/>
          <p:nvPr/>
        </p:nvSpPr>
        <p:spPr>
          <a:xfrm>
            <a:off x="92203" y="359746"/>
            <a:ext cx="1201659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Times New Roman"/>
                <a:cs typeface="Calibri"/>
              </a:rPr>
              <a:t>IF VOWELS:                                                                                            IF CONSONANTS: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43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405</cp:revision>
  <dcterms:created xsi:type="dcterms:W3CDTF">2023-04-19T05:09:16Z</dcterms:created>
  <dcterms:modified xsi:type="dcterms:W3CDTF">2023-04-19T06:42:11Z</dcterms:modified>
</cp:coreProperties>
</file>