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embeddedFontLst>
    <p:embeddedFont>
      <p:font typeface="Montserrat" panose="0000050000000000000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664a20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664a20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664a2081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664a2081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664a2081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664a2081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2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6" name="Google Shape;16;p2"/>
          <p:cNvSpPr txBox="1"/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 rot="4458820">
            <a:off x="-1366688" y="4266321"/>
            <a:ext cx="2387832" cy="2387832"/>
          </a:xfrm>
          <a:prstGeom prst="blockArc">
            <a:avLst>
              <a:gd name="adj1" fmla="val 12020406"/>
              <a:gd name="adj2" fmla="val 16274686"/>
              <a:gd name="adj3" fmla="val 10157"/>
            </a:avLst>
          </a:pr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1"/>
          <p:cNvSpPr/>
          <p:nvPr/>
        </p:nvSpPr>
        <p:spPr>
          <a:xfrm rot="10800000">
            <a:off x="2493150" y="1026650"/>
            <a:ext cx="4157700" cy="26691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1"/>
          <p:cNvSpPr txBox="1"/>
          <p:nvPr>
            <p:ph type="title" hasCustomPrompt="1"/>
          </p:nvPr>
        </p:nvSpPr>
        <p:spPr>
          <a:xfrm>
            <a:off x="2493150" y="987600"/>
            <a:ext cx="4157700" cy="26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type="title" idx="2"/>
          </p:nvPr>
        </p:nvSpPr>
        <p:spPr>
          <a:xfrm>
            <a:off x="2999550" y="3695750"/>
            <a:ext cx="31449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/>
        </p:nvSpPr>
        <p:spPr>
          <a:xfrm rot="10800000">
            <a:off x="7185416" y="-1943003"/>
            <a:ext cx="3679200" cy="3679200"/>
          </a:xfrm>
          <a:prstGeom prst="blockArc">
            <a:avLst>
              <a:gd name="adj1" fmla="val 15904124"/>
              <a:gd name="adj2" fmla="val 21548879"/>
              <a:gd name="adj3" fmla="val 95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82" name="Google Shape;82;p13"/>
          <p:cNvSpPr txBox="1"/>
          <p:nvPr>
            <p:ph type="subTitle" idx="1"/>
          </p:nvPr>
        </p:nvSpPr>
        <p:spPr>
          <a:xfrm>
            <a:off x="1030775" y="30872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83" name="Google Shape;83;p13"/>
          <p:cNvSpPr txBox="1"/>
          <p:nvPr>
            <p:ph type="subTitle" idx="2"/>
          </p:nvPr>
        </p:nvSpPr>
        <p:spPr>
          <a:xfrm>
            <a:off x="1030775" y="34046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type="subTitle" idx="3"/>
          </p:nvPr>
        </p:nvSpPr>
        <p:spPr>
          <a:xfrm>
            <a:off x="3445500" y="30872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subTitle" idx="4"/>
          </p:nvPr>
        </p:nvSpPr>
        <p:spPr>
          <a:xfrm>
            <a:off x="3445500" y="34046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subTitle" idx="5"/>
          </p:nvPr>
        </p:nvSpPr>
        <p:spPr>
          <a:xfrm>
            <a:off x="5860225" y="30872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type="subTitle" idx="6"/>
          </p:nvPr>
        </p:nvSpPr>
        <p:spPr>
          <a:xfrm>
            <a:off x="5860225" y="34046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5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93" name="Google Shape;93;p14"/>
          <p:cNvSpPr txBox="1"/>
          <p:nvPr>
            <p:ph type="subTitle" idx="1"/>
          </p:nvPr>
        </p:nvSpPr>
        <p:spPr>
          <a:xfrm>
            <a:off x="1030775" y="34124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type="subTitle" idx="2"/>
          </p:nvPr>
        </p:nvSpPr>
        <p:spPr>
          <a:xfrm>
            <a:off x="1030775" y="3729800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type="subTitle" idx="3"/>
          </p:nvPr>
        </p:nvSpPr>
        <p:spPr>
          <a:xfrm>
            <a:off x="3445500" y="34124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type="subTitle" idx="4"/>
          </p:nvPr>
        </p:nvSpPr>
        <p:spPr>
          <a:xfrm>
            <a:off x="3445500" y="3729800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type="subTitle" idx="5"/>
          </p:nvPr>
        </p:nvSpPr>
        <p:spPr>
          <a:xfrm>
            <a:off x="5860225" y="34124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type="subTitle" idx="6"/>
          </p:nvPr>
        </p:nvSpPr>
        <p:spPr>
          <a:xfrm>
            <a:off x="5860225" y="3729800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type="subTitle" idx="7"/>
          </p:nvPr>
        </p:nvSpPr>
        <p:spPr>
          <a:xfrm>
            <a:off x="1030775" y="18646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type="subTitle" idx="8"/>
          </p:nvPr>
        </p:nvSpPr>
        <p:spPr>
          <a:xfrm>
            <a:off x="1030775" y="2182000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type="subTitle" idx="9"/>
          </p:nvPr>
        </p:nvSpPr>
        <p:spPr>
          <a:xfrm>
            <a:off x="3445500" y="18646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type="subTitle" idx="13"/>
          </p:nvPr>
        </p:nvSpPr>
        <p:spPr>
          <a:xfrm>
            <a:off x="3445500" y="2182000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type="subTitle" idx="14"/>
          </p:nvPr>
        </p:nvSpPr>
        <p:spPr>
          <a:xfrm>
            <a:off x="5860225" y="18646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type="subTitle" idx="15"/>
          </p:nvPr>
        </p:nvSpPr>
        <p:spPr>
          <a:xfrm>
            <a:off x="5860225" y="2182000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4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5400000">
            <a:off x="-1048428" y="-1119626"/>
            <a:ext cx="2390400" cy="2390400"/>
          </a:xfrm>
          <a:prstGeom prst="blockArc">
            <a:avLst>
              <a:gd name="adj1" fmla="val 15904124"/>
              <a:gd name="adj2" fmla="val 472041"/>
              <a:gd name="adj3" fmla="val 76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5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5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11" name="Google Shape;111;p15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5"/>
          <p:cNvSpPr txBox="1"/>
          <p:nvPr>
            <p:ph type="subTitle" idx="1"/>
          </p:nvPr>
        </p:nvSpPr>
        <p:spPr>
          <a:xfrm>
            <a:off x="1652425" y="1371625"/>
            <a:ext cx="27552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type="subTitle" idx="2"/>
          </p:nvPr>
        </p:nvSpPr>
        <p:spPr>
          <a:xfrm>
            <a:off x="1652425" y="1730768"/>
            <a:ext cx="2755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type="subTitle" idx="3"/>
          </p:nvPr>
        </p:nvSpPr>
        <p:spPr>
          <a:xfrm>
            <a:off x="1652425" y="3024381"/>
            <a:ext cx="27552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type="subTitle" idx="4"/>
          </p:nvPr>
        </p:nvSpPr>
        <p:spPr>
          <a:xfrm>
            <a:off x="1652425" y="3383524"/>
            <a:ext cx="2755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type="subTitle" idx="5"/>
          </p:nvPr>
        </p:nvSpPr>
        <p:spPr>
          <a:xfrm>
            <a:off x="5573675" y="1371625"/>
            <a:ext cx="27552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type="subTitle" idx="6"/>
          </p:nvPr>
        </p:nvSpPr>
        <p:spPr>
          <a:xfrm>
            <a:off x="5573675" y="1730768"/>
            <a:ext cx="2755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type="subTitle" idx="7"/>
          </p:nvPr>
        </p:nvSpPr>
        <p:spPr>
          <a:xfrm>
            <a:off x="5573675" y="3024380"/>
            <a:ext cx="27552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type="subTitle" idx="8"/>
          </p:nvPr>
        </p:nvSpPr>
        <p:spPr>
          <a:xfrm>
            <a:off x="5573675" y="3383522"/>
            <a:ext cx="2755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 numbers">
  <p:cSld name="CUSTOM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6"/>
          <p:cNvSpPr/>
          <p:nvPr/>
        </p:nvSpPr>
        <p:spPr>
          <a:xfrm rot="1339804">
            <a:off x="-518444" y="4635459"/>
            <a:ext cx="1008313" cy="1008313"/>
          </a:xfrm>
          <a:prstGeom prst="blockArc">
            <a:avLst>
              <a:gd name="adj1" fmla="val 14875850"/>
              <a:gd name="adj2" fmla="val 20435345"/>
              <a:gd name="adj3" fmla="val 28025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6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type="title" idx="2" hasCustomPrompt="1"/>
          </p:nvPr>
        </p:nvSpPr>
        <p:spPr>
          <a:xfrm>
            <a:off x="2405950" y="1258650"/>
            <a:ext cx="2018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7" name="Google Shape;127;p16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8" name="Google Shape;128;p16"/>
          <p:cNvSpPr txBox="1"/>
          <p:nvPr>
            <p:ph type="subTitle" idx="1"/>
          </p:nvPr>
        </p:nvSpPr>
        <p:spPr>
          <a:xfrm>
            <a:off x="2405950" y="1531400"/>
            <a:ext cx="201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29" name="Google Shape;129;p16"/>
          <p:cNvSpPr txBox="1"/>
          <p:nvPr>
            <p:ph type="subTitle" idx="3"/>
          </p:nvPr>
        </p:nvSpPr>
        <p:spPr>
          <a:xfrm>
            <a:off x="2405950" y="1925000"/>
            <a:ext cx="20184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type="title" idx="4" hasCustomPrompt="1"/>
          </p:nvPr>
        </p:nvSpPr>
        <p:spPr>
          <a:xfrm>
            <a:off x="2373850" y="3098650"/>
            <a:ext cx="2018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31" name="Google Shape;131;p16"/>
          <p:cNvSpPr txBox="1"/>
          <p:nvPr>
            <p:ph type="subTitle" idx="5"/>
          </p:nvPr>
        </p:nvSpPr>
        <p:spPr>
          <a:xfrm>
            <a:off x="2373850" y="3371400"/>
            <a:ext cx="201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32" name="Google Shape;132;p16"/>
          <p:cNvSpPr txBox="1"/>
          <p:nvPr>
            <p:ph type="subTitle" idx="6"/>
          </p:nvPr>
        </p:nvSpPr>
        <p:spPr>
          <a:xfrm>
            <a:off x="2373850" y="3765000"/>
            <a:ext cx="20184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type="title" idx="7" hasCustomPrompt="1"/>
          </p:nvPr>
        </p:nvSpPr>
        <p:spPr>
          <a:xfrm>
            <a:off x="6154650" y="1258650"/>
            <a:ext cx="2018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34" name="Google Shape;134;p16"/>
          <p:cNvSpPr txBox="1"/>
          <p:nvPr>
            <p:ph type="subTitle" idx="8"/>
          </p:nvPr>
        </p:nvSpPr>
        <p:spPr>
          <a:xfrm>
            <a:off x="6154650" y="1531400"/>
            <a:ext cx="201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35" name="Google Shape;135;p16"/>
          <p:cNvSpPr txBox="1"/>
          <p:nvPr>
            <p:ph type="subTitle" idx="9"/>
          </p:nvPr>
        </p:nvSpPr>
        <p:spPr>
          <a:xfrm>
            <a:off x="6154650" y="1925000"/>
            <a:ext cx="20184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type="title" idx="13" hasCustomPrompt="1"/>
          </p:nvPr>
        </p:nvSpPr>
        <p:spPr>
          <a:xfrm>
            <a:off x="6122550" y="3098650"/>
            <a:ext cx="2018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37" name="Google Shape;137;p16"/>
          <p:cNvSpPr txBox="1"/>
          <p:nvPr>
            <p:ph type="subTitle" idx="14"/>
          </p:nvPr>
        </p:nvSpPr>
        <p:spPr>
          <a:xfrm>
            <a:off x="6122550" y="3371400"/>
            <a:ext cx="201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38" name="Google Shape;138;p16"/>
          <p:cNvSpPr txBox="1"/>
          <p:nvPr>
            <p:ph type="subTitle" idx="15"/>
          </p:nvPr>
        </p:nvSpPr>
        <p:spPr>
          <a:xfrm>
            <a:off x="6122550" y="3765000"/>
            <a:ext cx="20184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type="title" idx="16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7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17"/>
          <p:cNvSpPr txBox="1"/>
          <p:nvPr/>
        </p:nvSpPr>
        <p:spPr>
          <a:xfrm>
            <a:off x="750000" y="717175"/>
            <a:ext cx="32268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4" name="Google Shape;144;p17"/>
          <p:cNvSpPr txBox="1"/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45" name="Google Shape;145;p17"/>
          <p:cNvSpPr txBox="1"/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49" name="Google Shape;149;p17"/>
          <p:cNvSpPr txBox="1"/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accent2"/>
        </a:solidFill>
        <a:effectLst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8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8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CREDITS: This presentation template was created by </a:t>
            </a:r>
            <a:r>
              <a:rPr lang="en-GB" sz="1000" b="1">
                <a:solidFill>
                  <a:schemeClr val="accent1"/>
                </a:solidFill>
                <a:uFill>
                  <a:noFill/>
                </a:u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2"/>
              </a:rPr>
              <a:t>Slidesgo</a:t>
            </a:r>
            <a:r>
              <a:rPr lang="en-GB" sz="1000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, including icons by </a:t>
            </a:r>
            <a:r>
              <a:rPr lang="en-GB" sz="1000" b="1">
                <a:solidFill>
                  <a:schemeClr val="accent1"/>
                </a:solidFill>
                <a:uFill>
                  <a:noFill/>
                </a:u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3"/>
              </a:rPr>
              <a:t>Flaticon</a:t>
            </a:r>
            <a:r>
              <a:rPr lang="en-GB" sz="1000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, and infographics &amp; images by </a:t>
            </a:r>
            <a:r>
              <a:rPr lang="en-GB" sz="1000" b="1">
                <a:solidFill>
                  <a:schemeClr val="accent1"/>
                </a:solidFill>
                <a:uFill>
                  <a:noFill/>
                </a:u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4"/>
              </a:rPr>
              <a:t>Freepik</a:t>
            </a:r>
            <a:endParaRPr sz="1000">
              <a:solidFill>
                <a:schemeClr val="accen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18"/>
          <p:cNvSpPr txBox="1"/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59" name="Google Shape;159;p18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bg>
      <p:bgPr>
        <a:solidFill>
          <a:schemeClr val="accent2"/>
        </a:solid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rot="-6299986">
            <a:off x="7656229" y="3062123"/>
            <a:ext cx="3353359" cy="3679155"/>
          </a:xfrm>
          <a:prstGeom prst="blockArc">
            <a:avLst>
              <a:gd name="adj1" fmla="val 16550563"/>
              <a:gd name="adj2" fmla="val 608065"/>
              <a:gd name="adj3" fmla="val 82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9"/>
          <p:cNvSpPr/>
          <p:nvPr/>
        </p:nvSpPr>
        <p:spPr>
          <a:xfrm rot="8596392">
            <a:off x="-759489" y="-901893"/>
            <a:ext cx="1705685" cy="1705685"/>
          </a:xfrm>
          <a:prstGeom prst="blockArc">
            <a:avLst>
              <a:gd name="adj1" fmla="val 13159347"/>
              <a:gd name="adj2" fmla="val 19114359"/>
              <a:gd name="adj3" fmla="val 2148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9"/>
          <p:cNvSpPr/>
          <p:nvPr/>
        </p:nvSpPr>
        <p:spPr>
          <a:xfrm rot="10800000">
            <a:off x="516000" y="399750"/>
            <a:ext cx="8112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19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C8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1094125" y="1417550"/>
            <a:ext cx="6678300" cy="19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type="subTitle" idx="1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ext columns ">
  <p:cSld name="CUSTOM_4">
    <p:bg>
      <p:bgPr>
        <a:noFill/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-28575" y="-82650"/>
            <a:ext cx="46005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0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376750" y="2660066"/>
            <a:ext cx="39948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4" name="Google Shape;174;p20"/>
          <p:cNvSpPr txBox="1"/>
          <p:nvPr>
            <p:ph type="subTitle" idx="1"/>
          </p:nvPr>
        </p:nvSpPr>
        <p:spPr>
          <a:xfrm>
            <a:off x="376750" y="3513925"/>
            <a:ext cx="40458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75" name="Google Shape;175;p20"/>
          <p:cNvSpPr txBox="1"/>
          <p:nvPr>
            <p:ph type="title" idx="2"/>
          </p:nvPr>
        </p:nvSpPr>
        <p:spPr>
          <a:xfrm>
            <a:off x="4745525" y="2660066"/>
            <a:ext cx="39948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6" name="Google Shape;176;p20"/>
          <p:cNvSpPr txBox="1"/>
          <p:nvPr>
            <p:ph type="subTitle" idx="3"/>
          </p:nvPr>
        </p:nvSpPr>
        <p:spPr>
          <a:xfrm>
            <a:off x="4745525" y="3513925"/>
            <a:ext cx="40458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 panose="00000500000000000000"/>
              <a:buNone/>
              <a:defRPr sz="48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3"/>
          <p:cNvSpPr txBox="1"/>
          <p:nvPr>
            <p:ph type="title" idx="2" hasCustomPrompt="1"/>
          </p:nvPr>
        </p:nvSpPr>
        <p:spPr>
          <a:xfrm>
            <a:off x="1056100" y="1337300"/>
            <a:ext cx="2595000" cy="22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_1">
    <p:bg>
      <p:bgPr>
        <a:noFill/>
        <a:effectLst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1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21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81" name="Google Shape;181;p21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1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_1_1_3">
    <p:bg>
      <p:bgPr>
        <a:noFill/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2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22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87" name="Google Shape;187;p22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type="body" idx="1"/>
          </p:nvPr>
        </p:nvSpPr>
        <p:spPr>
          <a:xfrm>
            <a:off x="702900" y="1152475"/>
            <a:ext cx="533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●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○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■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●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○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■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●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○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 panose="00000500000000000000"/>
              <a:buChar char="■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2">
    <p:bg>
      <p:bgPr>
        <a:noFill/>
        <a:effectLst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 rot="8596392">
            <a:off x="-890389" y="-973043"/>
            <a:ext cx="1705685" cy="1705685"/>
          </a:xfrm>
          <a:prstGeom prst="blockArc">
            <a:avLst>
              <a:gd name="adj1" fmla="val 11751713"/>
              <a:gd name="adj2" fmla="val 2721617"/>
              <a:gd name="adj3" fmla="val 2605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3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3"/>
          <p:cNvSpPr/>
          <p:nvPr/>
        </p:nvSpPr>
        <p:spPr>
          <a:xfrm>
            <a:off x="8229275" y="4204475"/>
            <a:ext cx="1880400" cy="18804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95" name="Google Shape;195;p23"/>
          <p:cNvSpPr txBox="1"/>
          <p:nvPr>
            <p:ph type="subTitle" idx="1"/>
          </p:nvPr>
        </p:nvSpPr>
        <p:spPr>
          <a:xfrm>
            <a:off x="5048375" y="1124375"/>
            <a:ext cx="3019800" cy="3303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6" name="Google Shape;196;p2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bg>
      <p:bgPr>
        <a:noFill/>
        <a:effectLst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 rot="-5400000">
            <a:off x="8177603" y="-1151798"/>
            <a:ext cx="1948500" cy="1948500"/>
          </a:xfrm>
          <a:prstGeom prst="blockArc">
            <a:avLst>
              <a:gd name="adj1" fmla="val 10796618"/>
              <a:gd name="adj2" fmla="val 15882085"/>
              <a:gd name="adj3" fmla="val 7819"/>
            </a:avLst>
          </a:pr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4"/>
          <p:cNvSpPr/>
          <p:nvPr/>
        </p:nvSpPr>
        <p:spPr>
          <a:xfrm rot="-900003">
            <a:off x="-1427327" y="3995525"/>
            <a:ext cx="2387761" cy="2387761"/>
          </a:xfrm>
          <a:prstGeom prst="blockArc">
            <a:avLst>
              <a:gd name="adj1" fmla="val 17683086"/>
              <a:gd name="adj2" fmla="val 837016"/>
              <a:gd name="adj3" fmla="val 920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938675" y="1236950"/>
            <a:ext cx="36138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type="subTitle" idx="1"/>
          </p:nvPr>
        </p:nvSpPr>
        <p:spPr>
          <a:xfrm>
            <a:off x="1028700" y="2030575"/>
            <a:ext cx="3613800" cy="2412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s 2">
  <p:cSld name="CUSTOM_4_1_1_1_2">
    <p:bg>
      <p:bgPr>
        <a:noFill/>
        <a:effectLst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 rot="10800000">
            <a:off x="-1180114" y="-1205300"/>
            <a:ext cx="2387700" cy="2387700"/>
          </a:xfrm>
          <a:prstGeom prst="blockArc">
            <a:avLst>
              <a:gd name="adj1" fmla="val 10779047"/>
              <a:gd name="adj2" fmla="val 16253876"/>
              <a:gd name="adj3" fmla="val 890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5469575" y="562313"/>
            <a:ext cx="27288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type="subTitle" idx="1"/>
          </p:nvPr>
        </p:nvSpPr>
        <p:spPr>
          <a:xfrm>
            <a:off x="4644581" y="1506915"/>
            <a:ext cx="2265000" cy="7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7" name="Google Shape;207;p25"/>
          <p:cNvSpPr txBox="1"/>
          <p:nvPr>
            <p:ph type="subTitle" idx="2"/>
          </p:nvPr>
        </p:nvSpPr>
        <p:spPr>
          <a:xfrm>
            <a:off x="4639568" y="2245125"/>
            <a:ext cx="22650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08" name="Google Shape;208;p25"/>
          <p:cNvSpPr txBox="1"/>
          <p:nvPr>
            <p:ph type="subTitle" idx="3"/>
          </p:nvPr>
        </p:nvSpPr>
        <p:spPr>
          <a:xfrm>
            <a:off x="4634550" y="3038165"/>
            <a:ext cx="2265000" cy="7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9" name="Google Shape;209;p25"/>
          <p:cNvSpPr txBox="1"/>
          <p:nvPr>
            <p:ph type="subTitle" idx="4"/>
          </p:nvPr>
        </p:nvSpPr>
        <p:spPr>
          <a:xfrm>
            <a:off x="4644581" y="3776474"/>
            <a:ext cx="22650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words">
  <p:cSld name="CUSTOM_4_1_1_1_1_1">
    <p:bg>
      <p:bgPr>
        <a:noFill/>
        <a:effectLst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4858175" y="3478275"/>
            <a:ext cx="3914100" cy="14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subTitle" idx="1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5"/>
          <p:cNvSpPr txBox="1"/>
          <p:nvPr/>
        </p:nvSpPr>
        <p:spPr>
          <a:xfrm>
            <a:off x="1094125" y="389075"/>
            <a:ext cx="39903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848712" y="4342678"/>
            <a:ext cx="1705500" cy="1705500"/>
          </a:xfrm>
          <a:prstGeom prst="blockArc">
            <a:avLst>
              <a:gd name="adj1" fmla="val 16164733"/>
              <a:gd name="adj2" fmla="val 69283"/>
              <a:gd name="adj3" fmla="val 23676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5"/>
          <p:cNvSpPr txBox="1"/>
          <p:nvPr>
            <p:ph type="subTitle" idx="1"/>
          </p:nvPr>
        </p:nvSpPr>
        <p:spPr>
          <a:xfrm>
            <a:off x="1117650" y="3062625"/>
            <a:ext cx="29184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ubTitle" idx="2"/>
          </p:nvPr>
        </p:nvSpPr>
        <p:spPr>
          <a:xfrm>
            <a:off x="1117650" y="3440007"/>
            <a:ext cx="2918400" cy="1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subTitle" idx="3"/>
          </p:nvPr>
        </p:nvSpPr>
        <p:spPr>
          <a:xfrm>
            <a:off x="5107950" y="3062613"/>
            <a:ext cx="29184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subTitle" idx="4"/>
          </p:nvPr>
        </p:nvSpPr>
        <p:spPr>
          <a:xfrm>
            <a:off x="5107950" y="3439998"/>
            <a:ext cx="2918400" cy="1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6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7"/>
          <p:cNvSpPr txBox="1"/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8"/>
          <p:cNvSpPr/>
          <p:nvPr/>
        </p:nvSpPr>
        <p:spPr>
          <a:xfrm rot="8605101">
            <a:off x="6426768" y="-465210"/>
            <a:ext cx="1705462" cy="1705462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 rot="-899996">
            <a:off x="-1303250" y="3960928"/>
            <a:ext cx="2504850" cy="2504850"/>
          </a:xfrm>
          <a:prstGeom prst="blockArc">
            <a:avLst>
              <a:gd name="adj1" fmla="val 17160890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595959"/>
                </a:solidFill>
              </a:rPr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8" name="Google Shape;68;p9"/>
          <p:cNvSpPr txBox="1"/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 panose="00000500000000000000"/>
              <a:buNone/>
              <a:defRPr sz="3000" b="1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●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○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■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●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○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■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●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Char char="○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 panose="00000500000000000000"/>
              <a:buChar char="■"/>
              <a:defRPr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Pertemuan 1</a:t>
            </a:r>
            <a:endParaRPr lang="en-US" altLang="en-GB"/>
          </a:p>
        </p:txBody>
      </p:sp>
      <p:sp>
        <p:nvSpPr>
          <p:cNvPr id="228" name="Google Shape;228;p32"/>
          <p:cNvSpPr txBox="1"/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Praktikum Interaksi Manusia dan Komputer</a:t>
            </a:r>
            <a:endParaRPr lang="en-US" altLang="en-GB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subTitle" idx="1"/>
          </p:nvPr>
        </p:nvSpPr>
        <p:spPr>
          <a:xfrm>
            <a:off x="702925" y="1635000"/>
            <a:ext cx="77382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b="1"/>
              <a:t>WhatsApp	: 0895602904126</a:t>
            </a:r>
            <a:endParaRPr lang="en-US"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b="1"/>
              <a:t>Email		: nabilahluthfiyah27@gmail.com</a:t>
            </a:r>
            <a:endParaRPr lang="en-US"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b="1"/>
              <a:t>Pengumpulan tugas melalui e-learning atau email dengan format di bawah ini</a:t>
            </a:r>
            <a:endParaRPr lang="en-US"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b="1"/>
              <a:t>NIM_Nama_TugasX.rar </a:t>
            </a:r>
            <a:endParaRPr lang="en-US"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b="1">
                <a:solidFill>
                  <a:srgbClr val="FF0000"/>
                </a:solidFill>
              </a:rPr>
              <a:t>cth: 181402039_Nabilah Luthfiyah Nasution_Tugas1.rar</a:t>
            </a:r>
            <a:endParaRPr 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4"/>
          <p:cNvGrpSpPr/>
          <p:nvPr/>
        </p:nvGrpSpPr>
        <p:grpSpPr>
          <a:xfrm>
            <a:off x="2883605" y="1675944"/>
            <a:ext cx="1307918" cy="1527593"/>
            <a:chOff x="238125" y="1617275"/>
            <a:chExt cx="1090750" cy="1273950"/>
          </a:xfrm>
        </p:grpSpPr>
        <p:sp>
          <p:nvSpPr>
            <p:cNvPr id="240" name="Google Shape;240;p34"/>
            <p:cNvSpPr/>
            <p:nvPr/>
          </p:nvSpPr>
          <p:spPr>
            <a:xfrm>
              <a:off x="413250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2" name="Google Shape;242;p34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Kontrak Kuliah</a:t>
            </a:r>
            <a:endParaRPr lang="en-US"/>
          </a:p>
        </p:txBody>
      </p:sp>
      <p:grpSp>
        <p:nvGrpSpPr>
          <p:cNvPr id="243" name="Google Shape;243;p34"/>
          <p:cNvGrpSpPr/>
          <p:nvPr/>
        </p:nvGrpSpPr>
        <p:grpSpPr>
          <a:xfrm>
            <a:off x="4827770" y="1675944"/>
            <a:ext cx="1307918" cy="1527593"/>
            <a:chOff x="238125" y="1617275"/>
            <a:chExt cx="1090750" cy="1273950"/>
          </a:xfrm>
        </p:grpSpPr>
        <p:sp>
          <p:nvSpPr>
            <p:cNvPr id="244" name="Google Shape;244;p34"/>
            <p:cNvSpPr/>
            <p:nvPr/>
          </p:nvSpPr>
          <p:spPr>
            <a:xfrm>
              <a:off x="413250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6" name="Google Shape;246;p34"/>
          <p:cNvGrpSpPr/>
          <p:nvPr/>
        </p:nvGrpSpPr>
        <p:grpSpPr>
          <a:xfrm>
            <a:off x="1006115" y="1675944"/>
            <a:ext cx="1307918" cy="1527593"/>
            <a:chOff x="238125" y="1617275"/>
            <a:chExt cx="1090750" cy="1273950"/>
          </a:xfrm>
        </p:grpSpPr>
        <p:sp>
          <p:nvSpPr>
            <p:cNvPr id="247" name="Google Shape;247;p34"/>
            <p:cNvSpPr/>
            <p:nvPr/>
          </p:nvSpPr>
          <p:spPr>
            <a:xfrm>
              <a:off x="413250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9" name="Google Shape;249;p34"/>
          <p:cNvSpPr txBox="1"/>
          <p:nvPr>
            <p:ph type="subTitle" idx="1"/>
          </p:nvPr>
        </p:nvSpPr>
        <p:spPr>
          <a:xfrm>
            <a:off x="533570" y="343589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accent1">
                    <a:lumMod val="75000"/>
                  </a:schemeClr>
                </a:solidFill>
              </a:rPr>
              <a:t>Tugas </a:t>
            </a:r>
            <a:endParaRPr lang="en-US" altLang="en-GB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lnSpc>
                <a:spcPct val="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accent1">
                    <a:lumMod val="75000"/>
                  </a:schemeClr>
                </a:solidFill>
              </a:rPr>
              <a:t>Individu</a:t>
            </a:r>
            <a:endParaRPr lang="en-US" alt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1" name="Google Shape;251;p34"/>
          <p:cNvSpPr txBox="1"/>
          <p:nvPr>
            <p:ph type="subTitle" idx="3"/>
          </p:nvPr>
        </p:nvSpPr>
        <p:spPr>
          <a:xfrm>
            <a:off x="2411085" y="343589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accent1">
                    <a:lumMod val="75000"/>
                  </a:schemeClr>
                </a:solidFill>
              </a:rPr>
              <a:t>Tugas </a:t>
            </a:r>
            <a:endParaRPr lang="en-US" altLang="en-GB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lnSpc>
                <a:spcPct val="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accent1">
                    <a:lumMod val="75000"/>
                  </a:schemeClr>
                </a:solidFill>
              </a:rPr>
              <a:t>Kelompok</a:t>
            </a:r>
            <a:endParaRPr lang="en-US" alt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3" name="Google Shape;253;p34"/>
          <p:cNvSpPr txBox="1"/>
          <p:nvPr>
            <p:ph type="subTitle" idx="5"/>
          </p:nvPr>
        </p:nvSpPr>
        <p:spPr>
          <a:xfrm>
            <a:off x="4355275" y="343589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accent1">
                    <a:lumMod val="75000"/>
                  </a:schemeClr>
                </a:solidFill>
              </a:rPr>
              <a:t>Keaktifan di</a:t>
            </a:r>
            <a:endParaRPr lang="en-US" altLang="en-GB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lnSpc>
                <a:spcPct val="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accent1">
                    <a:lumMod val="75000"/>
                  </a:schemeClr>
                </a:solidFill>
              </a:rPr>
              <a:t>kelas</a:t>
            </a:r>
            <a:endParaRPr lang="en-US" alt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Google Shape;253;p34"/>
          <p:cNvSpPr txBox="1"/>
          <p:nvPr/>
        </p:nvSpPr>
        <p:spPr>
          <a:xfrm>
            <a:off x="6337110" y="343589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1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4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4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4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4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4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4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4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4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accent1">
                    <a:lumMod val="75000"/>
                  </a:schemeClr>
                </a:solidFill>
              </a:rPr>
              <a:t>Kehadiran</a:t>
            </a:r>
            <a:endParaRPr lang="en-US" altLang="en-GB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oogle Shape;239;p34"/>
          <p:cNvGrpSpPr/>
          <p:nvPr/>
        </p:nvGrpSpPr>
        <p:grpSpPr>
          <a:xfrm>
            <a:off x="6802825" y="1641654"/>
            <a:ext cx="1307918" cy="1527593"/>
            <a:chOff x="238125" y="1617275"/>
            <a:chExt cx="1090750" cy="1273950"/>
          </a:xfrm>
        </p:grpSpPr>
        <p:sp>
          <p:nvSpPr>
            <p:cNvPr id="12" name="Google Shape;240;p34"/>
            <p:cNvSpPr/>
            <p:nvPr/>
          </p:nvSpPr>
          <p:spPr>
            <a:xfrm>
              <a:off x="413250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241;p34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249;p34"/>
          <p:cNvSpPr txBox="1"/>
          <p:nvPr/>
        </p:nvSpPr>
        <p:spPr>
          <a:xfrm>
            <a:off x="1331595" y="2211705"/>
            <a:ext cx="694690" cy="3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1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bg1"/>
                </a:solidFill>
              </a:rPr>
              <a:t>35%</a:t>
            </a:r>
            <a:endParaRPr lang="en-US" altLang="en-GB">
              <a:solidFill>
                <a:schemeClr val="bg1"/>
              </a:solidFill>
            </a:endParaRPr>
          </a:p>
        </p:txBody>
      </p:sp>
      <p:sp>
        <p:nvSpPr>
          <p:cNvPr id="15" name="Google Shape;249;p34"/>
          <p:cNvSpPr txBox="1"/>
          <p:nvPr/>
        </p:nvSpPr>
        <p:spPr>
          <a:xfrm>
            <a:off x="3223895" y="2208530"/>
            <a:ext cx="694690" cy="3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1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bg1"/>
                </a:solidFill>
              </a:rPr>
              <a:t>35%</a:t>
            </a:r>
            <a:endParaRPr lang="en-US" altLang="en-GB">
              <a:solidFill>
                <a:schemeClr val="bg1"/>
              </a:solidFill>
            </a:endParaRPr>
          </a:p>
        </p:txBody>
      </p:sp>
      <p:sp>
        <p:nvSpPr>
          <p:cNvPr id="16" name="Google Shape;249;p34"/>
          <p:cNvSpPr txBox="1"/>
          <p:nvPr/>
        </p:nvSpPr>
        <p:spPr>
          <a:xfrm>
            <a:off x="5134610" y="2211705"/>
            <a:ext cx="694690" cy="3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1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bg1"/>
                </a:solidFill>
              </a:rPr>
              <a:t>20%</a:t>
            </a:r>
            <a:endParaRPr lang="en-US" altLang="en-GB">
              <a:solidFill>
                <a:schemeClr val="bg1"/>
              </a:solidFill>
            </a:endParaRPr>
          </a:p>
        </p:txBody>
      </p:sp>
      <p:sp>
        <p:nvSpPr>
          <p:cNvPr id="17" name="Google Shape;249;p34"/>
          <p:cNvSpPr txBox="1"/>
          <p:nvPr/>
        </p:nvSpPr>
        <p:spPr>
          <a:xfrm>
            <a:off x="7116445" y="2170430"/>
            <a:ext cx="694690" cy="3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1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 panose="00000500000000000000"/>
              <a:buNone/>
              <a:defRPr sz="1600" b="0" i="0" u="none" strike="noStrike" cap="none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bg1"/>
                </a:solidFill>
              </a:rPr>
              <a:t>10%</a:t>
            </a:r>
            <a:endParaRPr lang="en-US" altLang="en-GB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subTitle" idx="6"/>
          </p:nvPr>
        </p:nvSpPr>
        <p:spPr>
          <a:xfrm>
            <a:off x="5220335" y="2355850"/>
            <a:ext cx="3351530" cy="821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000" b="1"/>
              <a:t>Codeigniter &amp; Laravel</a:t>
            </a:r>
            <a:endParaRPr lang="en-US" altLang="en-GB" sz="2000" b="1"/>
          </a:p>
        </p:txBody>
      </p:sp>
      <p:sp>
        <p:nvSpPr>
          <p:cNvPr id="275" name="Google Shape;275;p35"/>
          <p:cNvSpPr txBox="1"/>
          <p:nvPr>
            <p:ph type="title"/>
          </p:nvPr>
        </p:nvSpPr>
        <p:spPr>
          <a:xfrm>
            <a:off x="994675" y="1535675"/>
            <a:ext cx="2700900" cy="23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Framework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subTitle" idx="6"/>
          </p:nvPr>
        </p:nvSpPr>
        <p:spPr>
          <a:xfrm>
            <a:off x="5220335" y="627380"/>
            <a:ext cx="3351530" cy="821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000" b="1"/>
              <a:t>Github adalah website dan layanan berbasis cloud bagi para developer untuk menyimpan dan mengelola kode, serta mendokumentasikan dan mengontrol perubahannya.</a:t>
            </a:r>
            <a:endParaRPr lang="en-US" altLang="en-GB" sz="2000" b="1"/>
          </a:p>
          <a:p>
            <a:pPr marL="0" lvl="0" indent="0" algn="ctr" rtl="0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000" b="1"/>
          </a:p>
          <a:p>
            <a:pPr marL="0" lvl="0" indent="0" algn="ctr" rtl="0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000" b="1"/>
              <a:t>https://github.com/SIGN-UP</a:t>
            </a:r>
            <a:endParaRPr lang="en-US" altLang="en-GB" sz="2000" b="1"/>
          </a:p>
        </p:txBody>
      </p:sp>
      <p:sp>
        <p:nvSpPr>
          <p:cNvPr id="275" name="Google Shape;275;p35"/>
          <p:cNvSpPr txBox="1"/>
          <p:nvPr>
            <p:ph type="title"/>
          </p:nvPr>
        </p:nvSpPr>
        <p:spPr>
          <a:xfrm>
            <a:off x="994675" y="1535675"/>
            <a:ext cx="2700900" cy="23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Github</a:t>
            </a:r>
            <a:endParaRPr lang="en-US" altLang="en-GB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WPS Presentation</Application>
  <PresentationFormat/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Montserrat</vt:lpstr>
      <vt:lpstr>Microsoft YaHei</vt:lpstr>
      <vt:lpstr>Arial Unicode MS</vt:lpstr>
      <vt:lpstr>Livine Meeting by Slidesgo</vt:lpstr>
      <vt:lpstr>Praktikum Interaksi Manusia dan Komputer</vt:lpstr>
      <vt:lpstr>PowerPoint 演示文稿</vt:lpstr>
      <vt:lpstr>Kontrak Kuliah</vt:lpstr>
      <vt:lpstr>Framework</vt:lpstr>
      <vt:lpstr>Git dan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Interaksi Manusia dan Komputer</dc:title>
  <dc:creator/>
  <cp:lastModifiedBy>Lenovo</cp:lastModifiedBy>
  <cp:revision>3</cp:revision>
  <dcterms:created xsi:type="dcterms:W3CDTF">2021-09-15T09:34:00Z</dcterms:created>
  <dcterms:modified xsi:type="dcterms:W3CDTF">2021-09-22T14:44:31Z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2B93DDC67D4440A8B6D8F24A613761E4</vt:lpwstr>
  </property>
  <property fmtid="{D5CDD505-2E9C-101B-9397-08002B2CF9AE}" pid="3" name="KSOProductBuildVer">
    <vt:lpwstr>1033-11.2.0.10322</vt:lpwstr>
  </property>
</Properties>
</file>