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Bree Serif"/>
      <p:regular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c6d5366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c6d5366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c6d5366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c6d5366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b9520e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b9520e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b9520e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b9520e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c6d5366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c6d5366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c6d53665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c6d53665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463a7d4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463a7d4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b9520e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b9520e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c6d5366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c6d536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b9520e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b9520e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b9520e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b9520e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c6d5366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c6d5366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b9520e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b9520e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c6d536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c6d536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b9520e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b9520e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b9520e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b9520e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463a7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463a7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463a7d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463a7d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463a7d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463a7d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3300" y="547799"/>
            <a:ext cx="82221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3000" u="sng">
                <a:latin typeface="Bree Serif"/>
                <a:ea typeface="Bree Serif"/>
                <a:cs typeface="Bree Serif"/>
                <a:sym typeface="Bree Serif"/>
              </a:rPr>
              <a:t>Classification of Diabetic Retinopathy using Retinal Images </a:t>
            </a:r>
            <a:endParaRPr b="1" i="1" sz="3000" u="sng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3000" u="sng">
                <a:latin typeface="Bree Serif"/>
                <a:ea typeface="Bree Serif"/>
                <a:cs typeface="Bree Serif"/>
                <a:sym typeface="Bree Serif"/>
              </a:rPr>
              <a:t>(Convolutional Neural Network with MATLAB + Fusion Techniques)</a:t>
            </a:r>
            <a:endParaRPr b="1" i="1" sz="3000" u="sng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30150" y="3186600"/>
            <a:ext cx="54837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Kevin Setiawan - 25895710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Nabil Ahmed - 25364170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Supervised by Dr Muhammad Fermi Pasha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Fusing the results from both the architectures by averaging the results from both the architectures and taking the max.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example: Input = Image1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Output Using Alexnet:       No DR: 0.5  Mild DR:0.3  Severe DR: 0.2 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Output Using GoogleNet: No DR: 0.7  Mild DR:0.2  Severe DR: 0.1  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After Fusing the Images : No DR: 0.6  Mild DR:0.25  Severe DR: 0.15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this case the patient is classified as a No DR patient.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Range of Accuracy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Our accuracy ranges from (38 - 60) % for AlexNet.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Our accuracy ranges from (40 - 73) for GoogleNet.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 Result Using </a:t>
            </a: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AlexNet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629726" cy="27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 </a:t>
            </a: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Result Using GoogleNet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750"/>
            <a:ext cx="8552873" cy="26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Limitations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Our architecture cannot be used to detect DR level in real life </a:t>
            </a:r>
            <a:r>
              <a:rPr lang="en-GB">
                <a:solidFill>
                  <a:srgbClr val="000000"/>
                </a:solidFill>
              </a:rPr>
              <a:t>scenarios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Why? 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Because the validation accuracy is too less. 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For example: Input = Image1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Output Using Alexnet:       No DR: 0.5  Mild DR:0.3  Severe DR: 0.2 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Output Using GoogleNet: No DR: 0.7  Mild DR:0.2  Severe DR: 0.1  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After Fusing the Images : No DR: 0.6  Mild DR:0.25  Severe DR: 0.15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Importance of our thesis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While testing, the probability that our input image will give the correct result is pretty high. We get this result by having a validation accuracy of only 40% for GoogleNet and 48% for Alexnet after training on the entire dataset.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This shows that existing researches that has a validation accuracy greater than 95%, their models are good enough to be used in real life scenarios.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Why our probability of getting correct result is high?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One hypothesis is some of the classes learns better than the other classes.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chievements  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Approach to understanding a global issue and how by using our knowledge as computer scientists w</a:t>
            </a: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 can give back to the society.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Importance of solving an issue effectively in a particular domain/area. 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Limitation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Time limitation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Bad time management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Limited Dataset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Knowledge about DR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Lack of MATLAB programming language skills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Shared VM 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Lesson Learned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Time management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Working in group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handle risk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Mahara / Github version control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of advantages of each teammate and tackle disadvantages from each other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 classification in real time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Our research shows that most of the other existing research is valid also can be used in real life scenario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network can be used for other real life problem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Diabetes is one of the fastest growing disease in the world 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Diabetic Retinopathy is one of the effects from people who suffer from long term diabetes.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cause mild to severe vision problem. 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Recommendation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Our Recommendation is to try other CNN </a:t>
            </a: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architecture or other type of machine learning.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the architecture, attempt to use different preprocessing images and fusion technique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more dataset when training the architecture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Overview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Now, there are more than 300 million individuals suffering from DR and it is predicted to increase to almost 550 million by 2030.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DR is a major challenge in several underdeveloped (India) or overpopulated nations (China).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Early DR diagnosis can prevent potential blindness.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 classification is highly time consuming 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requires experienced clinicians.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>
                <a:solidFill>
                  <a:srgbClr val="000000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</a:b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Diabetic Retinopathy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150" y="1274850"/>
            <a:ext cx="2012125" cy="17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00" y="1274850"/>
            <a:ext cx="2012125" cy="17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250" y="1274850"/>
            <a:ext cx="2037674" cy="17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11700" y="4092600"/>
            <a:ext cx="41073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Our Dataset consist 654 images that already divided into 3 different class of DR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60675" y="3223725"/>
            <a:ext cx="2296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latin typeface="Gill Sans"/>
                <a:ea typeface="Gill Sans"/>
                <a:cs typeface="Gill Sans"/>
                <a:sym typeface="Gill Sans"/>
              </a:rPr>
              <a:t>No DR</a:t>
            </a:r>
            <a:endParaRPr b="1" i="1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68825" y="3223725"/>
            <a:ext cx="2296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latin typeface="Gill Sans"/>
                <a:ea typeface="Gill Sans"/>
                <a:cs typeface="Gill Sans"/>
                <a:sym typeface="Gill Sans"/>
              </a:rPr>
              <a:t>Mild </a:t>
            </a:r>
            <a:r>
              <a:rPr b="1" i="1" lang="en-GB" sz="1200">
                <a:latin typeface="Gill Sans"/>
                <a:ea typeface="Gill Sans"/>
                <a:cs typeface="Gill Sans"/>
                <a:sym typeface="Gill Sans"/>
              </a:rPr>
              <a:t>DR</a:t>
            </a:r>
            <a:endParaRPr b="1" i="1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82963" y="3223725"/>
            <a:ext cx="2296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latin typeface="Gill Sans"/>
                <a:ea typeface="Gill Sans"/>
                <a:cs typeface="Gill Sans"/>
                <a:sym typeface="Gill Sans"/>
              </a:rPr>
              <a:t>Severe DR</a:t>
            </a:r>
            <a:endParaRPr b="1" i="1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 features of the product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057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Detect DR in constant time.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Eliminates the dire need of having an experienced clinician in times of emergency or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remote areas where they are not available.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 just need access to a computer with an internet connection or a trained architecture or a trained CNN architecture on DR saved into the computer memory.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Validates the CNN architectures used in other existing researches 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(Accuracy using the alexnet and googlenet)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does it validate? (Will be shown later)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Main Methodology</a:t>
            </a:r>
            <a:endParaRPr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Architectures used are: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AlexNet</a:t>
            </a: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lang="en-GB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GoogleNet.</a:t>
            </a:r>
            <a:endParaRPr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Why?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-Based on our research findings alexnet ranked with one of the highest accuracy in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field of detecting the level of DR. 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GoogleNet ranked in the top 5. </a:t>
            </a:r>
            <a:b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-Resources were available to implement both of the above architectures.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Pre-processing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images have been resized according to the requirements of the CNN architecture.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Alexnet : 227 227 3        GoogLeNet : 224 224 3</a:t>
            </a:r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Augmented Image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Random X reflection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Random X/Y translation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48918" l="49335" r="27024" t="22541"/>
          <a:stretch/>
        </p:blipFill>
        <p:spPr>
          <a:xfrm>
            <a:off x="2758400" y="2668550"/>
            <a:ext cx="2840098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10785" l="49403" r="27061" t="59913"/>
          <a:stretch/>
        </p:blipFill>
        <p:spPr>
          <a:xfrm>
            <a:off x="6191228" y="2698525"/>
            <a:ext cx="2754523" cy="19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7" cy="265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b="1" lang="en-GB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esting 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3" cy="261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