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42211" y="258679"/>
            <a:ext cx="2520950" cy="60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058" y="450197"/>
            <a:ext cx="4216583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nabila.islam.borno@g.bracu.ac.b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569" y="1528440"/>
            <a:ext cx="3119120" cy="36639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065" marR="5080">
              <a:lnSpc>
                <a:spcPct val="81800"/>
              </a:lnSpc>
              <a:spcBef>
                <a:spcPts val="280"/>
              </a:spcBef>
            </a:pPr>
            <a:r>
              <a:rPr dirty="0" baseline="3267" sz="1275" spc="-67" b="1">
                <a:latin typeface="Verdana"/>
                <a:cs typeface="Verdana"/>
              </a:rPr>
              <a:t>Ex</a:t>
            </a:r>
            <a:r>
              <a:rPr dirty="0" sz="850" spc="-45" b="1">
                <a:latin typeface="Verdana"/>
                <a:cs typeface="Verdana"/>
              </a:rPr>
              <a:t>ploring </a:t>
            </a:r>
            <a:r>
              <a:rPr dirty="0" sz="850" spc="-35" b="1">
                <a:latin typeface="Verdana"/>
                <a:cs typeface="Verdana"/>
              </a:rPr>
              <a:t>the </a:t>
            </a:r>
            <a:r>
              <a:rPr dirty="0" sz="850" spc="-60" b="1">
                <a:latin typeface="Verdana"/>
                <a:cs typeface="Verdana"/>
              </a:rPr>
              <a:t>Integration </a:t>
            </a:r>
            <a:r>
              <a:rPr dirty="0" sz="850" spc="-50" b="1">
                <a:latin typeface="Verdana"/>
                <a:cs typeface="Verdana"/>
              </a:rPr>
              <a:t>of </a:t>
            </a:r>
            <a:r>
              <a:rPr dirty="0" sz="850" spc="-55" b="1">
                <a:latin typeface="Verdana"/>
                <a:cs typeface="Verdana"/>
              </a:rPr>
              <a:t>Wireless </a:t>
            </a:r>
            <a:r>
              <a:rPr dirty="0" sz="850" spc="-35" b="1">
                <a:latin typeface="Verdana"/>
                <a:cs typeface="Verdana"/>
              </a:rPr>
              <a:t>Communication </a:t>
            </a:r>
            <a:r>
              <a:rPr dirty="0" sz="850" spc="-40" b="1">
                <a:latin typeface="Verdana"/>
                <a:cs typeface="Verdana"/>
              </a:rPr>
              <a:t>in </a:t>
            </a:r>
            <a:r>
              <a:rPr dirty="0" sz="850" spc="-280" b="1">
                <a:latin typeface="Verdana"/>
                <a:cs typeface="Verdana"/>
              </a:rPr>
              <a:t> </a:t>
            </a:r>
            <a:r>
              <a:rPr dirty="0" baseline="3267" sz="1275" spc="-15" b="1">
                <a:latin typeface="Verdana"/>
                <a:cs typeface="Verdana"/>
              </a:rPr>
              <a:t>B</a:t>
            </a:r>
            <a:r>
              <a:rPr dirty="0" sz="850" spc="-30" b="1">
                <a:latin typeface="Verdana"/>
                <a:cs typeface="Verdana"/>
              </a:rPr>
              <a:t>ig</a:t>
            </a:r>
            <a:r>
              <a:rPr dirty="0" sz="850" spc="-60" b="1">
                <a:latin typeface="Verdana"/>
                <a:cs typeface="Verdana"/>
              </a:rPr>
              <a:t> </a:t>
            </a:r>
            <a:r>
              <a:rPr dirty="0" sz="850" spc="-15" b="1">
                <a:latin typeface="Verdana"/>
                <a:cs typeface="Verdana"/>
              </a:rPr>
              <a:t>D</a:t>
            </a:r>
            <a:r>
              <a:rPr dirty="0" sz="850" spc="-65" b="1">
                <a:latin typeface="Verdana"/>
                <a:cs typeface="Verdana"/>
              </a:rPr>
              <a:t>a</a:t>
            </a:r>
            <a:r>
              <a:rPr dirty="0" sz="850" spc="-45" b="1">
                <a:latin typeface="Verdana"/>
                <a:cs typeface="Verdana"/>
              </a:rPr>
              <a:t>ta</a:t>
            </a:r>
            <a:r>
              <a:rPr dirty="0" sz="850" spc="-60" b="1">
                <a:latin typeface="Verdana"/>
                <a:cs typeface="Verdana"/>
              </a:rPr>
              <a:t> </a:t>
            </a:r>
            <a:r>
              <a:rPr dirty="0" sz="850" spc="-35" b="1">
                <a:latin typeface="Verdana"/>
                <a:cs typeface="Verdana"/>
              </a:rPr>
              <a:t>A</a:t>
            </a:r>
            <a:r>
              <a:rPr dirty="0" sz="850" spc="-35" b="1">
                <a:latin typeface="Verdana"/>
                <a:cs typeface="Verdana"/>
              </a:rPr>
              <a:t>n</a:t>
            </a:r>
            <a:r>
              <a:rPr dirty="0" sz="850" spc="-65" b="1">
                <a:latin typeface="Verdana"/>
                <a:cs typeface="Verdana"/>
              </a:rPr>
              <a:t>a</a:t>
            </a:r>
            <a:r>
              <a:rPr dirty="0" sz="850" spc="-40" b="1">
                <a:latin typeface="Verdana"/>
                <a:cs typeface="Verdana"/>
              </a:rPr>
              <a:t>l</a:t>
            </a:r>
            <a:r>
              <a:rPr dirty="0" sz="850" spc="-65" b="1">
                <a:latin typeface="Verdana"/>
                <a:cs typeface="Verdana"/>
              </a:rPr>
              <a:t>y</a:t>
            </a:r>
            <a:r>
              <a:rPr dirty="0" sz="850" spc="-35" b="1">
                <a:latin typeface="Verdana"/>
                <a:cs typeface="Verdana"/>
              </a:rPr>
              <a:t>t</a:t>
            </a:r>
            <a:r>
              <a:rPr dirty="0" sz="850" spc="-25" b="1">
                <a:latin typeface="Verdana"/>
                <a:cs typeface="Verdana"/>
              </a:rPr>
              <a:t>i</a:t>
            </a:r>
            <a:r>
              <a:rPr dirty="0" sz="850" spc="-45" b="1">
                <a:latin typeface="Verdana"/>
                <a:cs typeface="Verdana"/>
              </a:rPr>
              <a:t>c</a:t>
            </a:r>
            <a:r>
              <a:rPr dirty="0" sz="850" spc="-75" b="1">
                <a:latin typeface="Verdana"/>
                <a:cs typeface="Verdana"/>
              </a:rPr>
              <a:t>s</a:t>
            </a:r>
            <a:r>
              <a:rPr dirty="0" sz="850" spc="-140" b="1">
                <a:latin typeface="Verdana"/>
                <a:cs typeface="Verdana"/>
              </a:rPr>
              <a:t>:</a:t>
            </a:r>
            <a:r>
              <a:rPr dirty="0" sz="850" spc="-60" b="1">
                <a:latin typeface="Verdana"/>
                <a:cs typeface="Verdana"/>
              </a:rPr>
              <a:t> </a:t>
            </a:r>
            <a:r>
              <a:rPr dirty="0" sz="850" spc="-50" b="1">
                <a:latin typeface="Verdana"/>
                <a:cs typeface="Verdana"/>
              </a:rPr>
              <a:t>L</a:t>
            </a:r>
            <a:r>
              <a:rPr dirty="0" sz="850" spc="-50" b="1">
                <a:latin typeface="Verdana"/>
                <a:cs typeface="Verdana"/>
              </a:rPr>
              <a:t>e</a:t>
            </a:r>
            <a:r>
              <a:rPr dirty="0" sz="850" spc="-80" b="1">
                <a:latin typeface="Verdana"/>
                <a:cs typeface="Verdana"/>
              </a:rPr>
              <a:t>v</a:t>
            </a:r>
            <a:r>
              <a:rPr dirty="0" sz="850" spc="-45" b="1">
                <a:latin typeface="Verdana"/>
                <a:cs typeface="Verdana"/>
              </a:rPr>
              <a:t>e</a:t>
            </a:r>
            <a:r>
              <a:rPr dirty="0" sz="850" spc="-80" b="1">
                <a:latin typeface="Verdana"/>
                <a:cs typeface="Verdana"/>
              </a:rPr>
              <a:t>r</a:t>
            </a:r>
            <a:r>
              <a:rPr dirty="0" sz="850" spc="-60" b="1">
                <a:latin typeface="Verdana"/>
                <a:cs typeface="Verdana"/>
              </a:rPr>
              <a:t>a</a:t>
            </a:r>
            <a:r>
              <a:rPr dirty="0" sz="850" spc="-15" b="1">
                <a:latin typeface="Verdana"/>
                <a:cs typeface="Verdana"/>
              </a:rPr>
              <a:t>g</a:t>
            </a:r>
            <a:r>
              <a:rPr dirty="0" sz="850" spc="-40" b="1">
                <a:latin typeface="Verdana"/>
                <a:cs typeface="Verdana"/>
              </a:rPr>
              <a:t>in</a:t>
            </a:r>
            <a:r>
              <a:rPr dirty="0" sz="850" spc="-10" b="1">
                <a:latin typeface="Verdana"/>
                <a:cs typeface="Verdana"/>
              </a:rPr>
              <a:t>g</a:t>
            </a:r>
            <a:r>
              <a:rPr dirty="0" sz="850" spc="-60" b="1">
                <a:latin typeface="Verdana"/>
                <a:cs typeface="Verdana"/>
              </a:rPr>
              <a:t> </a:t>
            </a:r>
            <a:r>
              <a:rPr dirty="0" sz="850" spc="-45" b="1">
                <a:latin typeface="Verdana"/>
                <a:cs typeface="Verdana"/>
              </a:rPr>
              <a:t>N</a:t>
            </a:r>
            <a:r>
              <a:rPr dirty="0" sz="850" spc="-45" b="1">
                <a:latin typeface="Verdana"/>
                <a:cs typeface="Verdana"/>
              </a:rPr>
              <a:t>e</a:t>
            </a:r>
            <a:r>
              <a:rPr dirty="0" sz="850" spc="-40" b="1">
                <a:latin typeface="Verdana"/>
                <a:cs typeface="Verdana"/>
              </a:rPr>
              <a:t>u</a:t>
            </a:r>
            <a:r>
              <a:rPr dirty="0" sz="850" spc="-80" b="1">
                <a:latin typeface="Verdana"/>
                <a:cs typeface="Verdana"/>
              </a:rPr>
              <a:t>r</a:t>
            </a:r>
            <a:r>
              <a:rPr dirty="0" sz="850" spc="-65" b="1">
                <a:latin typeface="Verdana"/>
                <a:cs typeface="Verdana"/>
              </a:rPr>
              <a:t>a</a:t>
            </a:r>
            <a:r>
              <a:rPr dirty="0" sz="850" spc="-50" b="1">
                <a:latin typeface="Verdana"/>
                <a:cs typeface="Verdana"/>
              </a:rPr>
              <a:t>l</a:t>
            </a:r>
            <a:r>
              <a:rPr dirty="0" sz="850" spc="-60" b="1">
                <a:latin typeface="Verdana"/>
                <a:cs typeface="Verdana"/>
              </a:rPr>
              <a:t> </a:t>
            </a:r>
            <a:r>
              <a:rPr dirty="0" sz="850" spc="-45" b="1">
                <a:latin typeface="Verdana"/>
                <a:cs typeface="Verdana"/>
              </a:rPr>
              <a:t>N</a:t>
            </a:r>
            <a:r>
              <a:rPr dirty="0" sz="850" spc="-45" b="1">
                <a:latin typeface="Verdana"/>
                <a:cs typeface="Verdana"/>
              </a:rPr>
              <a:t>e</a:t>
            </a:r>
            <a:r>
              <a:rPr dirty="0" sz="850" spc="-40" b="1">
                <a:latin typeface="Verdana"/>
                <a:cs typeface="Verdana"/>
              </a:rPr>
              <a:t>t</a:t>
            </a:r>
            <a:r>
              <a:rPr dirty="0" sz="850" spc="-75" b="1">
                <a:latin typeface="Verdana"/>
                <a:cs typeface="Verdana"/>
              </a:rPr>
              <a:t>w</a:t>
            </a:r>
            <a:r>
              <a:rPr dirty="0" sz="850" spc="-45" b="1">
                <a:latin typeface="Verdana"/>
                <a:cs typeface="Verdana"/>
              </a:rPr>
              <a:t>o</a:t>
            </a:r>
            <a:r>
              <a:rPr dirty="0" sz="850" spc="-80" b="1">
                <a:latin typeface="Verdana"/>
                <a:cs typeface="Verdana"/>
              </a:rPr>
              <a:t>r</a:t>
            </a:r>
            <a:r>
              <a:rPr dirty="0" sz="850" spc="-55" b="1">
                <a:latin typeface="Verdana"/>
                <a:cs typeface="Verdana"/>
              </a:rPr>
              <a:t>k</a:t>
            </a:r>
            <a:r>
              <a:rPr dirty="0" sz="850" spc="-70" b="1">
                <a:latin typeface="Verdana"/>
                <a:cs typeface="Verdana"/>
              </a:rPr>
              <a:t>s</a:t>
            </a:r>
            <a:r>
              <a:rPr dirty="0" sz="850" spc="-60" b="1">
                <a:latin typeface="Verdana"/>
                <a:cs typeface="Verdana"/>
              </a:rPr>
              <a:t> </a:t>
            </a:r>
            <a:r>
              <a:rPr dirty="0" sz="850" spc="-65" b="1">
                <a:latin typeface="Verdana"/>
                <a:cs typeface="Verdana"/>
              </a:rPr>
              <a:t>a</a:t>
            </a:r>
            <a:r>
              <a:rPr dirty="0" sz="850" spc="-30" b="1">
                <a:latin typeface="Verdana"/>
                <a:cs typeface="Verdana"/>
              </a:rPr>
              <a:t>n</a:t>
            </a:r>
            <a:r>
              <a:rPr dirty="0" sz="850" spc="-10" b="1">
                <a:latin typeface="Verdana"/>
                <a:cs typeface="Verdana"/>
              </a:rPr>
              <a:t>d  </a:t>
            </a:r>
            <a:r>
              <a:rPr dirty="0" sz="850" spc="-15" b="1">
                <a:latin typeface="Verdana"/>
                <a:cs typeface="Verdana"/>
              </a:rPr>
              <a:t>D</a:t>
            </a:r>
            <a:r>
              <a:rPr dirty="0" sz="850" spc="-45" b="1">
                <a:latin typeface="Verdana"/>
                <a:cs typeface="Verdana"/>
              </a:rPr>
              <a:t>ee</a:t>
            </a:r>
            <a:r>
              <a:rPr dirty="0" sz="850" spc="-15" b="1">
                <a:latin typeface="Verdana"/>
                <a:cs typeface="Verdana"/>
              </a:rPr>
              <a:t>p</a:t>
            </a:r>
            <a:r>
              <a:rPr dirty="0" sz="850" spc="-60" b="1">
                <a:latin typeface="Verdana"/>
                <a:cs typeface="Verdana"/>
              </a:rPr>
              <a:t> </a:t>
            </a:r>
            <a:r>
              <a:rPr dirty="0" sz="850" spc="-50" b="1">
                <a:latin typeface="Verdana"/>
                <a:cs typeface="Verdana"/>
              </a:rPr>
              <a:t>L</a:t>
            </a:r>
            <a:r>
              <a:rPr dirty="0" sz="850" spc="-55" b="1">
                <a:latin typeface="Verdana"/>
                <a:cs typeface="Verdana"/>
              </a:rPr>
              <a:t>e</a:t>
            </a:r>
            <a:r>
              <a:rPr dirty="0" sz="850" spc="-65" b="1">
                <a:latin typeface="Verdana"/>
                <a:cs typeface="Verdana"/>
              </a:rPr>
              <a:t>a</a:t>
            </a:r>
            <a:r>
              <a:rPr dirty="0" sz="850" spc="-80" b="1">
                <a:latin typeface="Verdana"/>
                <a:cs typeface="Verdana"/>
              </a:rPr>
              <a:t>r</a:t>
            </a:r>
            <a:r>
              <a:rPr dirty="0" sz="850" spc="-35" b="1">
                <a:latin typeface="Verdana"/>
                <a:cs typeface="Verdana"/>
              </a:rPr>
              <a:t>n</a:t>
            </a:r>
            <a:r>
              <a:rPr dirty="0" sz="850" spc="-55" b="1">
                <a:latin typeface="Verdana"/>
                <a:cs typeface="Verdana"/>
              </a:rPr>
              <a:t>i</a:t>
            </a:r>
            <a:r>
              <a:rPr dirty="0" sz="850" spc="-30" b="1">
                <a:latin typeface="Verdana"/>
                <a:cs typeface="Verdana"/>
              </a:rPr>
              <a:t>n</a:t>
            </a:r>
            <a:r>
              <a:rPr dirty="0" sz="850" spc="-10" b="1">
                <a:latin typeface="Verdana"/>
                <a:cs typeface="Verdana"/>
              </a:rPr>
              <a:t>g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587" y="430386"/>
            <a:ext cx="4867991" cy="9681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6049" y="2211894"/>
            <a:ext cx="2345055" cy="5187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10" b="1">
                <a:latin typeface="Verdana"/>
                <a:cs typeface="Verdana"/>
              </a:rPr>
              <a:t>P</a:t>
            </a:r>
            <a:r>
              <a:rPr dirty="0" sz="1050" spc="-85" b="1">
                <a:latin typeface="Verdana"/>
                <a:cs typeface="Verdana"/>
              </a:rPr>
              <a:t>r</a:t>
            </a:r>
            <a:r>
              <a:rPr dirty="0" sz="1050" spc="-50" b="1">
                <a:latin typeface="Verdana"/>
                <a:cs typeface="Verdana"/>
              </a:rPr>
              <a:t>e</a:t>
            </a:r>
            <a:r>
              <a:rPr dirty="0" sz="1050" spc="-50" b="1">
                <a:latin typeface="Verdana"/>
                <a:cs typeface="Verdana"/>
              </a:rPr>
              <a:t>s</a:t>
            </a:r>
            <a:r>
              <a:rPr dirty="0" sz="1050" spc="-25" b="1">
                <a:latin typeface="Verdana"/>
                <a:cs typeface="Verdana"/>
              </a:rPr>
              <a:t>en</a:t>
            </a:r>
            <a:r>
              <a:rPr dirty="0" sz="1050" spc="-35" b="1">
                <a:latin typeface="Verdana"/>
                <a:cs typeface="Verdana"/>
              </a:rPr>
              <a:t>t</a:t>
            </a:r>
            <a:r>
              <a:rPr dirty="0" sz="1050" spc="-10" b="1">
                <a:latin typeface="Verdana"/>
                <a:cs typeface="Verdana"/>
              </a:rPr>
              <a:t>ed</a:t>
            </a:r>
            <a:r>
              <a:rPr dirty="0" sz="1050" spc="-65" b="1">
                <a:latin typeface="Verdana"/>
                <a:cs typeface="Verdana"/>
              </a:rPr>
              <a:t> </a:t>
            </a:r>
            <a:r>
              <a:rPr dirty="0" sz="1050" spc="20" b="1">
                <a:latin typeface="Verdana"/>
                <a:cs typeface="Verdana"/>
              </a:rPr>
              <a:t>B</a:t>
            </a:r>
            <a:r>
              <a:rPr dirty="0" sz="1050" spc="-55" b="1">
                <a:latin typeface="Verdana"/>
                <a:cs typeface="Verdana"/>
              </a:rPr>
              <a:t>y</a:t>
            </a:r>
            <a:r>
              <a:rPr dirty="0" sz="1050" spc="-160" b="1">
                <a:latin typeface="Verdana"/>
                <a:cs typeface="Verdana"/>
              </a:rPr>
              <a:t>:</a:t>
            </a:r>
            <a:r>
              <a:rPr dirty="0" sz="1050" spc="-80" b="1">
                <a:latin typeface="Verdana"/>
                <a:cs typeface="Verdana"/>
              </a:rPr>
              <a:t> </a:t>
            </a:r>
            <a:r>
              <a:rPr dirty="0" sz="1050" spc="30">
                <a:latin typeface="Verdana"/>
                <a:cs typeface="Verdana"/>
              </a:rPr>
              <a:t>Nabila</a:t>
            </a:r>
            <a:r>
              <a:rPr dirty="0" sz="1050" spc="-90">
                <a:latin typeface="Verdana"/>
                <a:cs typeface="Verdana"/>
              </a:rPr>
              <a:t> </a:t>
            </a:r>
            <a:r>
              <a:rPr dirty="0" sz="1050" spc="-65">
                <a:latin typeface="Verdana"/>
                <a:cs typeface="Verdana"/>
              </a:rPr>
              <a:t>I</a:t>
            </a:r>
            <a:r>
              <a:rPr dirty="0" sz="1050" spc="-85">
                <a:latin typeface="Verdana"/>
                <a:cs typeface="Verdana"/>
              </a:rPr>
              <a:t>s</a:t>
            </a:r>
            <a:r>
              <a:rPr dirty="0" sz="1050">
                <a:latin typeface="Verdana"/>
                <a:cs typeface="Verdana"/>
              </a:rPr>
              <a:t>l</a:t>
            </a:r>
            <a:r>
              <a:rPr dirty="0" sz="1050">
                <a:latin typeface="Verdana"/>
                <a:cs typeface="Verdana"/>
              </a:rPr>
              <a:t>a</a:t>
            </a:r>
            <a:r>
              <a:rPr dirty="0" sz="1050" spc="120">
                <a:latin typeface="Verdana"/>
                <a:cs typeface="Verdana"/>
              </a:rPr>
              <a:t>m</a:t>
            </a:r>
            <a:r>
              <a:rPr dirty="0" sz="1050" spc="-90">
                <a:latin typeface="Verdana"/>
                <a:cs typeface="Verdana"/>
              </a:rPr>
              <a:t> </a:t>
            </a:r>
            <a:r>
              <a:rPr dirty="0" sz="1050" spc="40">
                <a:latin typeface="Verdana"/>
                <a:cs typeface="Verdana"/>
              </a:rPr>
              <a:t>Bo</a:t>
            </a:r>
            <a:r>
              <a:rPr dirty="0" sz="1050" spc="15">
                <a:latin typeface="Verdana"/>
                <a:cs typeface="Verdana"/>
              </a:rPr>
              <a:t>r</a:t>
            </a:r>
            <a:r>
              <a:rPr dirty="0" sz="1050" spc="65">
                <a:latin typeface="Verdana"/>
                <a:cs typeface="Verdana"/>
              </a:rPr>
              <a:t>n</a:t>
            </a:r>
            <a:r>
              <a:rPr dirty="0" sz="1050" spc="35">
                <a:latin typeface="Verdana"/>
                <a:cs typeface="Verdana"/>
              </a:rPr>
              <a:t>o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50" spc="-105" b="1">
                <a:latin typeface="Verdana"/>
                <a:cs typeface="Verdana"/>
              </a:rPr>
              <a:t>ID</a:t>
            </a:r>
            <a:r>
              <a:rPr dirty="0" sz="1050" spc="-160" b="1">
                <a:latin typeface="Verdana"/>
                <a:cs typeface="Verdana"/>
              </a:rPr>
              <a:t>:</a:t>
            </a:r>
            <a:r>
              <a:rPr dirty="0" sz="1050" spc="-80" b="1">
                <a:latin typeface="Verdana"/>
                <a:cs typeface="Verdana"/>
              </a:rPr>
              <a:t> </a:t>
            </a:r>
            <a:r>
              <a:rPr dirty="0" sz="1050" spc="-60">
                <a:latin typeface="Verdana"/>
                <a:cs typeface="Verdana"/>
              </a:rPr>
              <a:t>2</a:t>
            </a:r>
            <a:r>
              <a:rPr dirty="0" sz="1050" spc="30">
                <a:latin typeface="Verdana"/>
                <a:cs typeface="Verdana"/>
              </a:rPr>
              <a:t>0</a:t>
            </a:r>
            <a:r>
              <a:rPr dirty="0" sz="1050" spc="-10">
                <a:latin typeface="Verdana"/>
                <a:cs typeface="Verdana"/>
              </a:rPr>
              <a:t>3</a:t>
            </a:r>
            <a:r>
              <a:rPr dirty="0" sz="1050" spc="-15">
                <a:latin typeface="Verdana"/>
                <a:cs typeface="Verdana"/>
              </a:rPr>
              <a:t>0</a:t>
            </a:r>
            <a:r>
              <a:rPr dirty="0" sz="1050" spc="-220">
                <a:latin typeface="Verdana"/>
                <a:cs typeface="Verdana"/>
              </a:rPr>
              <a:t>1117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50" spc="-30" b="1">
                <a:latin typeface="Verdana"/>
                <a:cs typeface="Verdana"/>
              </a:rPr>
              <a:t>Se</a:t>
            </a:r>
            <a:r>
              <a:rPr dirty="0" sz="1050" spc="-25" b="1">
                <a:latin typeface="Verdana"/>
                <a:cs typeface="Verdana"/>
              </a:rPr>
              <a:t>c</a:t>
            </a:r>
            <a:r>
              <a:rPr dirty="0" sz="1050" spc="-55" b="1">
                <a:latin typeface="Verdana"/>
                <a:cs typeface="Verdana"/>
              </a:rPr>
              <a:t>tion:</a:t>
            </a:r>
            <a:r>
              <a:rPr dirty="0" sz="1050" spc="-80" b="1">
                <a:latin typeface="Verdana"/>
                <a:cs typeface="Verdana"/>
              </a:rPr>
              <a:t> </a:t>
            </a:r>
            <a:r>
              <a:rPr dirty="0" sz="1050" spc="40">
                <a:latin typeface="Verdana"/>
                <a:cs typeface="Verdana"/>
              </a:rPr>
              <a:t>0</a:t>
            </a:r>
            <a:r>
              <a:rPr dirty="0" sz="1050" spc="-280">
                <a:latin typeface="Verdana"/>
                <a:cs typeface="Verdana"/>
              </a:rPr>
              <a:t>1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47674"/>
            <a:ext cx="18510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25"/>
              <a:t>The</a:t>
            </a:r>
            <a:r>
              <a:rPr dirty="0" sz="1100" spc="-35"/>
              <a:t> </a:t>
            </a:r>
            <a:r>
              <a:rPr dirty="0" sz="1100" spc="15"/>
              <a:t>Evolution</a:t>
            </a:r>
            <a:r>
              <a:rPr dirty="0" sz="1100" spc="-30"/>
              <a:t> </a:t>
            </a:r>
            <a:r>
              <a:rPr dirty="0" sz="1100" spc="5"/>
              <a:t>of</a:t>
            </a:r>
            <a:r>
              <a:rPr dirty="0" sz="1100" spc="-30"/>
              <a:t> </a:t>
            </a:r>
            <a:r>
              <a:rPr dirty="0" sz="1100" spc="15"/>
              <a:t>Wireless </a:t>
            </a:r>
            <a:r>
              <a:rPr dirty="0" sz="1100" spc="-305"/>
              <a:t> </a:t>
            </a:r>
            <a:r>
              <a:rPr dirty="0" sz="1100" spc="40"/>
              <a:t>Communication</a:t>
            </a:r>
            <a:endParaRPr sz="1100"/>
          </a:p>
        </p:txBody>
      </p:sp>
      <p:sp>
        <p:nvSpPr>
          <p:cNvPr id="4" name="object 4"/>
          <p:cNvSpPr/>
          <p:nvPr/>
        </p:nvSpPr>
        <p:spPr>
          <a:xfrm>
            <a:off x="2839391" y="3272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9464" y="0"/>
                </a:moveTo>
                <a:lnTo>
                  <a:pt x="17059" y="0"/>
                </a:lnTo>
                <a:lnTo>
                  <a:pt x="15870" y="118"/>
                </a:lnTo>
                <a:lnTo>
                  <a:pt x="0" y="17074"/>
                </a:lnTo>
                <a:lnTo>
                  <a:pt x="0" y="19467"/>
                </a:lnTo>
                <a:lnTo>
                  <a:pt x="17059" y="36539"/>
                </a:lnTo>
                <a:lnTo>
                  <a:pt x="19464" y="36539"/>
                </a:lnTo>
                <a:lnTo>
                  <a:pt x="36527" y="19467"/>
                </a:lnTo>
                <a:lnTo>
                  <a:pt x="36527" y="18275"/>
                </a:lnTo>
                <a:lnTo>
                  <a:pt x="36527" y="17074"/>
                </a:lnTo>
                <a:lnTo>
                  <a:pt x="20644" y="118"/>
                </a:lnTo>
                <a:lnTo>
                  <a:pt x="19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0443" y="263427"/>
            <a:ext cx="2550160" cy="1143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30175">
              <a:lnSpc>
                <a:spcPct val="107900"/>
              </a:lnSpc>
              <a:spcBef>
                <a:spcPts val="110"/>
              </a:spcBef>
            </a:pPr>
            <a:r>
              <a:rPr dirty="0" sz="750" spc="65">
                <a:latin typeface="Verdana"/>
                <a:cs typeface="Verdana"/>
              </a:rPr>
              <a:t>W</a:t>
            </a:r>
            <a:r>
              <a:rPr dirty="0" sz="750" spc="-15">
                <a:latin typeface="Verdana"/>
                <a:cs typeface="Verdana"/>
              </a:rPr>
              <a:t>i</a:t>
            </a:r>
            <a:r>
              <a:rPr dirty="0" sz="750" spc="-30">
                <a:latin typeface="Verdana"/>
                <a:cs typeface="Verdana"/>
              </a:rPr>
              <a:t>r</a:t>
            </a:r>
            <a:r>
              <a:rPr dirty="0" sz="750" spc="-5">
                <a:latin typeface="Verdana"/>
                <a:cs typeface="Verdana"/>
              </a:rPr>
              <a:t>e</a:t>
            </a:r>
            <a:r>
              <a:rPr dirty="0" sz="750" spc="-10">
                <a:latin typeface="Verdana"/>
                <a:cs typeface="Verdana"/>
              </a:rPr>
              <a:t>l</a:t>
            </a:r>
            <a:r>
              <a:rPr dirty="0" sz="750" spc="-5">
                <a:latin typeface="Verdana"/>
                <a:cs typeface="Verdana"/>
              </a:rPr>
              <a:t>e</a:t>
            </a:r>
            <a:r>
              <a:rPr dirty="0" sz="750" spc="-30">
                <a:latin typeface="Verdana"/>
                <a:cs typeface="Verdana"/>
              </a:rPr>
              <a:t>ss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15">
                <a:latin typeface="Verdana"/>
                <a:cs typeface="Verdana"/>
              </a:rPr>
              <a:t>c</a:t>
            </a:r>
            <a:r>
              <a:rPr dirty="0" sz="750" spc="40">
                <a:latin typeface="Verdana"/>
                <a:cs typeface="Verdana"/>
              </a:rPr>
              <a:t>omm</a:t>
            </a:r>
            <a:r>
              <a:rPr dirty="0" sz="750" spc="25">
                <a:latin typeface="Verdana"/>
                <a:cs typeface="Verdana"/>
              </a:rPr>
              <a:t>u</a:t>
            </a:r>
            <a:r>
              <a:rPr dirty="0" sz="750" spc="25">
                <a:latin typeface="Verdana"/>
                <a:cs typeface="Verdana"/>
              </a:rPr>
              <a:t>n</a:t>
            </a:r>
            <a:r>
              <a:rPr dirty="0" sz="750">
                <a:latin typeface="Verdana"/>
                <a:cs typeface="Verdana"/>
              </a:rPr>
              <a:t>ic</a:t>
            </a:r>
            <a:r>
              <a:rPr dirty="0" sz="750" spc="-5">
                <a:latin typeface="Verdana"/>
                <a:cs typeface="Verdana"/>
              </a:rPr>
              <a:t>a</a:t>
            </a:r>
            <a:r>
              <a:rPr dirty="0" sz="750">
                <a:latin typeface="Verdana"/>
                <a:cs typeface="Verdana"/>
              </a:rPr>
              <a:t>ti</a:t>
            </a:r>
            <a:r>
              <a:rPr dirty="0" sz="750" spc="-30">
                <a:latin typeface="Verdana"/>
                <a:cs typeface="Verdana"/>
              </a:rPr>
              <a:t>on,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-15">
                <a:latin typeface="Verdana"/>
                <a:cs typeface="Verdana"/>
              </a:rPr>
              <a:t>a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15">
                <a:latin typeface="Verdana"/>
                <a:cs typeface="Verdana"/>
              </a:rPr>
              <a:t>c</a:t>
            </a:r>
            <a:r>
              <a:rPr dirty="0" sz="750" spc="-10">
                <a:latin typeface="Verdana"/>
                <a:cs typeface="Verdana"/>
              </a:rPr>
              <a:t>o</a:t>
            </a:r>
            <a:r>
              <a:rPr dirty="0" sz="750" spc="-15">
                <a:latin typeface="Verdana"/>
                <a:cs typeface="Verdana"/>
              </a:rPr>
              <a:t>r</a:t>
            </a:r>
            <a:r>
              <a:rPr dirty="0" sz="750" spc="25">
                <a:latin typeface="Verdana"/>
                <a:cs typeface="Verdana"/>
              </a:rPr>
              <a:t>n</a:t>
            </a:r>
            <a:r>
              <a:rPr dirty="0" sz="750" spc="-15">
                <a:latin typeface="Verdana"/>
                <a:cs typeface="Verdana"/>
              </a:rPr>
              <a:t>e</a:t>
            </a:r>
            <a:r>
              <a:rPr dirty="0" sz="750" spc="-15">
                <a:latin typeface="Verdana"/>
                <a:cs typeface="Verdana"/>
              </a:rPr>
              <a:t>r</a:t>
            </a:r>
            <a:r>
              <a:rPr dirty="0" sz="750" spc="-15">
                <a:latin typeface="Verdana"/>
                <a:cs typeface="Verdana"/>
              </a:rPr>
              <a:t>s</a:t>
            </a:r>
            <a:r>
              <a:rPr dirty="0" sz="750" spc="-25">
                <a:latin typeface="Verdana"/>
                <a:cs typeface="Verdana"/>
              </a:rPr>
              <a:t>t</a:t>
            </a:r>
            <a:r>
              <a:rPr dirty="0" sz="750" spc="15">
                <a:latin typeface="Verdana"/>
                <a:cs typeface="Verdana"/>
              </a:rPr>
              <a:t>on</a:t>
            </a:r>
            <a:r>
              <a:rPr dirty="0" sz="750">
                <a:latin typeface="Verdana"/>
                <a:cs typeface="Verdana"/>
              </a:rPr>
              <a:t>e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of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55">
                <a:latin typeface="Verdana"/>
                <a:cs typeface="Verdana"/>
              </a:rPr>
              <a:t>m</a:t>
            </a:r>
            <a:r>
              <a:rPr dirty="0" sz="750" spc="5">
                <a:latin typeface="Verdana"/>
                <a:cs typeface="Verdana"/>
              </a:rPr>
              <a:t>ode</a:t>
            </a:r>
            <a:r>
              <a:rPr dirty="0" sz="750" spc="-5">
                <a:latin typeface="Verdana"/>
                <a:cs typeface="Verdana"/>
              </a:rPr>
              <a:t>r</a:t>
            </a:r>
            <a:r>
              <a:rPr dirty="0" sz="750" spc="20">
                <a:latin typeface="Verdana"/>
                <a:cs typeface="Verdana"/>
              </a:rPr>
              <a:t>n  </a:t>
            </a:r>
            <a:r>
              <a:rPr dirty="0" sz="750" spc="-10">
                <a:latin typeface="Verdana"/>
                <a:cs typeface="Verdana"/>
              </a:rPr>
              <a:t>technology, facilitates </a:t>
            </a:r>
            <a:r>
              <a:rPr dirty="0" sz="750">
                <a:latin typeface="Verdana"/>
                <a:cs typeface="Verdana"/>
              </a:rPr>
              <a:t>data </a:t>
            </a:r>
            <a:r>
              <a:rPr dirty="0" sz="750" spc="-5">
                <a:latin typeface="Verdana"/>
                <a:cs typeface="Verdana"/>
              </a:rPr>
              <a:t>transmission </a:t>
            </a:r>
            <a:r>
              <a:rPr dirty="0" sz="750" spc="15">
                <a:latin typeface="Verdana"/>
                <a:cs typeface="Verdana"/>
              </a:rPr>
              <a:t>without </a:t>
            </a:r>
            <a:r>
              <a:rPr dirty="0" sz="750" spc="20">
                <a:latin typeface="Verdana"/>
                <a:cs typeface="Verdana"/>
              </a:rPr>
              <a:t> </a:t>
            </a:r>
            <a:r>
              <a:rPr dirty="0" sz="750" spc="35">
                <a:latin typeface="Verdana"/>
                <a:cs typeface="Verdana"/>
              </a:rPr>
              <a:t>p</a:t>
            </a:r>
            <a:r>
              <a:rPr dirty="0" sz="750" spc="15">
                <a:latin typeface="Verdana"/>
                <a:cs typeface="Verdana"/>
              </a:rPr>
              <a:t>h</a:t>
            </a:r>
            <a:r>
              <a:rPr dirty="0" sz="750" spc="-50">
                <a:latin typeface="Verdana"/>
                <a:cs typeface="Verdana"/>
              </a:rPr>
              <a:t>y</a:t>
            </a:r>
            <a:r>
              <a:rPr dirty="0" sz="750" spc="-20">
                <a:latin typeface="Verdana"/>
                <a:cs typeface="Verdana"/>
              </a:rPr>
              <a:t>si</a:t>
            </a:r>
            <a:r>
              <a:rPr dirty="0" sz="750" spc="20">
                <a:latin typeface="Verdana"/>
                <a:cs typeface="Verdana"/>
              </a:rPr>
              <a:t>c</a:t>
            </a:r>
            <a:r>
              <a:rPr dirty="0" sz="750" spc="-10">
                <a:latin typeface="Verdana"/>
                <a:cs typeface="Verdana"/>
              </a:rPr>
              <a:t>al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15">
                <a:latin typeface="Verdana"/>
                <a:cs typeface="Verdana"/>
              </a:rPr>
              <a:t>c</a:t>
            </a:r>
            <a:r>
              <a:rPr dirty="0" sz="750" spc="20">
                <a:latin typeface="Verdana"/>
                <a:cs typeface="Verdana"/>
              </a:rPr>
              <a:t>onn</a:t>
            </a:r>
            <a:r>
              <a:rPr dirty="0" sz="750" spc="-5">
                <a:latin typeface="Verdana"/>
                <a:cs typeface="Verdana"/>
              </a:rPr>
              <a:t>e</a:t>
            </a:r>
            <a:r>
              <a:rPr dirty="0" sz="750" spc="25">
                <a:latin typeface="Verdana"/>
                <a:cs typeface="Verdana"/>
              </a:rPr>
              <a:t>c</a:t>
            </a:r>
            <a:r>
              <a:rPr dirty="0" sz="750" spc="-20">
                <a:latin typeface="Verdana"/>
                <a:cs typeface="Verdana"/>
              </a:rPr>
              <a:t>tions.</a:t>
            </a:r>
            <a:endParaRPr sz="750">
              <a:latin typeface="Verdana"/>
              <a:cs typeface="Verdana"/>
            </a:endParaRPr>
          </a:p>
          <a:p>
            <a:pPr marL="12700" marR="28575">
              <a:lnSpc>
                <a:spcPct val="107900"/>
              </a:lnSpc>
              <a:spcBef>
                <a:spcPts val="15"/>
              </a:spcBef>
            </a:pPr>
            <a:r>
              <a:rPr dirty="0" sz="750" spc="10">
                <a:latin typeface="Verdana"/>
                <a:cs typeface="Verdana"/>
              </a:rPr>
              <a:t>Ubiquitous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5">
                <a:latin typeface="Verdana"/>
                <a:cs typeface="Verdana"/>
              </a:rPr>
              <a:t>applications</a:t>
            </a:r>
            <a:r>
              <a:rPr dirty="0" sz="750" spc="-65">
                <a:latin typeface="Verdana"/>
                <a:cs typeface="Verdana"/>
              </a:rPr>
              <a:t> </a:t>
            </a:r>
            <a:r>
              <a:rPr dirty="0" sz="750" spc="10">
                <a:latin typeface="Verdana"/>
                <a:cs typeface="Verdana"/>
              </a:rPr>
              <a:t>include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15">
                <a:latin typeface="Verdana"/>
                <a:cs typeface="Verdana"/>
              </a:rPr>
              <a:t>mobile</a:t>
            </a:r>
            <a:r>
              <a:rPr dirty="0" sz="750" spc="-65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phones,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-25">
                <a:latin typeface="Verdana"/>
                <a:cs typeface="Verdana"/>
              </a:rPr>
              <a:t>GPS, </a:t>
            </a:r>
            <a:r>
              <a:rPr dirty="0" sz="750" spc="-245">
                <a:latin typeface="Verdana"/>
                <a:cs typeface="Verdana"/>
              </a:rPr>
              <a:t> </a:t>
            </a:r>
            <a:r>
              <a:rPr dirty="0" sz="750" spc="-5">
                <a:latin typeface="Verdana"/>
                <a:cs typeface="Verdana"/>
              </a:rPr>
              <a:t>Bluetooth, </a:t>
            </a:r>
            <a:r>
              <a:rPr dirty="0" sz="750" spc="15">
                <a:latin typeface="Verdana"/>
                <a:cs typeface="Verdana"/>
              </a:rPr>
              <a:t>and </a:t>
            </a:r>
            <a:r>
              <a:rPr dirty="0" sz="750" spc="-15">
                <a:latin typeface="Verdana"/>
                <a:cs typeface="Verdana"/>
              </a:rPr>
              <a:t>Wi-Fi, </a:t>
            </a:r>
            <a:r>
              <a:rPr dirty="0" sz="750">
                <a:latin typeface="Verdana"/>
                <a:cs typeface="Verdana"/>
              </a:rPr>
              <a:t>reﬂecting </a:t>
            </a:r>
            <a:r>
              <a:rPr dirty="0" sz="750" spc="-10">
                <a:latin typeface="Verdana"/>
                <a:cs typeface="Verdana"/>
              </a:rPr>
              <a:t>its </a:t>
            </a:r>
            <a:r>
              <a:rPr dirty="0" sz="750">
                <a:latin typeface="Verdana"/>
                <a:cs typeface="Verdana"/>
              </a:rPr>
              <a:t>integral </a:t>
            </a:r>
            <a:r>
              <a:rPr dirty="0" sz="750" spc="-10">
                <a:latin typeface="Verdana"/>
                <a:cs typeface="Verdana"/>
              </a:rPr>
              <a:t>role </a:t>
            </a:r>
            <a:r>
              <a:rPr dirty="0" sz="750" spc="10">
                <a:latin typeface="Verdana"/>
                <a:cs typeface="Verdana"/>
              </a:rPr>
              <a:t>in </a:t>
            </a:r>
            <a:r>
              <a:rPr dirty="0" sz="750" spc="15">
                <a:latin typeface="Verdana"/>
                <a:cs typeface="Verdana"/>
              </a:rPr>
              <a:t> </a:t>
            </a:r>
            <a:r>
              <a:rPr dirty="0" sz="750" spc="35">
                <a:latin typeface="Verdana"/>
                <a:cs typeface="Verdana"/>
              </a:rPr>
              <a:t>d</a:t>
            </a:r>
            <a:r>
              <a:rPr dirty="0" sz="750" spc="-20">
                <a:latin typeface="Verdana"/>
                <a:cs typeface="Verdana"/>
              </a:rPr>
              <a:t>a</a:t>
            </a:r>
            <a:r>
              <a:rPr dirty="0" sz="750" spc="-10">
                <a:latin typeface="Verdana"/>
                <a:cs typeface="Verdana"/>
              </a:rPr>
              <a:t>il</a:t>
            </a:r>
            <a:r>
              <a:rPr dirty="0" sz="750" spc="-45">
                <a:latin typeface="Verdana"/>
                <a:cs typeface="Verdana"/>
              </a:rPr>
              <a:t>y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li</a:t>
            </a:r>
            <a:r>
              <a:rPr dirty="0" sz="750" spc="-20">
                <a:latin typeface="Verdana"/>
                <a:cs typeface="Verdana"/>
              </a:rPr>
              <a:t>f</a:t>
            </a:r>
            <a:r>
              <a:rPr dirty="0" sz="750" spc="-60">
                <a:latin typeface="Verdana"/>
                <a:cs typeface="Verdana"/>
              </a:rPr>
              <a:t>e.</a:t>
            </a:r>
            <a:endParaRPr sz="750">
              <a:latin typeface="Verdana"/>
              <a:cs typeface="Verdana"/>
            </a:endParaRPr>
          </a:p>
          <a:p>
            <a:pPr marL="12700" marR="5080">
              <a:lnSpc>
                <a:spcPct val="109200"/>
              </a:lnSpc>
            </a:pPr>
            <a:r>
              <a:rPr dirty="0" sz="750">
                <a:latin typeface="Verdana"/>
                <a:cs typeface="Verdana"/>
              </a:rPr>
              <a:t>Continuously </a:t>
            </a:r>
            <a:r>
              <a:rPr dirty="0" sz="750" spc="-20">
                <a:latin typeface="Verdana"/>
                <a:cs typeface="Verdana"/>
              </a:rPr>
              <a:t>evolving, </a:t>
            </a:r>
            <a:r>
              <a:rPr dirty="0" sz="750" spc="-10">
                <a:latin typeface="Verdana"/>
                <a:cs typeface="Verdana"/>
              </a:rPr>
              <a:t>wireless </a:t>
            </a:r>
            <a:r>
              <a:rPr dirty="0" sz="750" spc="15">
                <a:latin typeface="Verdana"/>
                <a:cs typeface="Verdana"/>
              </a:rPr>
              <a:t>communication </a:t>
            </a:r>
            <a:r>
              <a:rPr dirty="0" sz="750" spc="-20">
                <a:latin typeface="Verdana"/>
                <a:cs typeface="Verdana"/>
              </a:rPr>
              <a:t>is 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 spc="35">
                <a:latin typeface="Verdana"/>
                <a:cs typeface="Verdana"/>
              </a:rPr>
              <a:t>p</a:t>
            </a:r>
            <a:r>
              <a:rPr dirty="0" sz="750" spc="-15">
                <a:latin typeface="Verdana"/>
                <a:cs typeface="Verdana"/>
              </a:rPr>
              <a:t>i</a:t>
            </a:r>
            <a:r>
              <a:rPr dirty="0" sz="750" spc="-50">
                <a:latin typeface="Verdana"/>
                <a:cs typeface="Verdana"/>
              </a:rPr>
              <a:t>v</a:t>
            </a:r>
            <a:r>
              <a:rPr dirty="0" sz="750" spc="-5">
                <a:latin typeface="Verdana"/>
                <a:cs typeface="Verdana"/>
              </a:rPr>
              <a:t>otal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10">
                <a:latin typeface="Verdana"/>
                <a:cs typeface="Verdana"/>
              </a:rPr>
              <a:t>in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-20">
                <a:latin typeface="Verdana"/>
                <a:cs typeface="Verdana"/>
              </a:rPr>
              <a:t>a</a:t>
            </a:r>
            <a:r>
              <a:rPr dirty="0" sz="750" spc="-25">
                <a:latin typeface="Verdana"/>
                <a:cs typeface="Verdana"/>
              </a:rPr>
              <a:t>r</a:t>
            </a:r>
            <a:r>
              <a:rPr dirty="0" sz="750" spc="-15">
                <a:latin typeface="Verdana"/>
                <a:cs typeface="Verdana"/>
              </a:rPr>
              <a:t>e</a:t>
            </a:r>
            <a:r>
              <a:rPr dirty="0" sz="750" spc="-20">
                <a:latin typeface="Verdana"/>
                <a:cs typeface="Verdana"/>
              </a:rPr>
              <a:t>as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-35">
                <a:latin typeface="Verdana"/>
                <a:cs typeface="Verdana"/>
              </a:rPr>
              <a:t>r</a:t>
            </a:r>
            <a:r>
              <a:rPr dirty="0" sz="750" spc="5">
                <a:latin typeface="Verdana"/>
                <a:cs typeface="Verdana"/>
              </a:rPr>
              <a:t>an</a:t>
            </a:r>
            <a:r>
              <a:rPr dirty="0" sz="750" spc="35">
                <a:latin typeface="Verdana"/>
                <a:cs typeface="Verdana"/>
              </a:rPr>
              <a:t>g</a:t>
            </a:r>
            <a:r>
              <a:rPr dirty="0" sz="750" spc="-10">
                <a:latin typeface="Verdana"/>
                <a:cs typeface="Verdana"/>
              </a:rPr>
              <a:t>i</a:t>
            </a:r>
            <a:r>
              <a:rPr dirty="0" sz="750" spc="25">
                <a:latin typeface="Verdana"/>
                <a:cs typeface="Verdana"/>
              </a:rPr>
              <a:t>n</a:t>
            </a:r>
            <a:r>
              <a:rPr dirty="0" sz="750" spc="40">
                <a:latin typeface="Verdana"/>
                <a:cs typeface="Verdana"/>
              </a:rPr>
              <a:t>g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40">
                <a:latin typeface="Verdana"/>
                <a:cs typeface="Verdana"/>
              </a:rPr>
              <a:t>f</a:t>
            </a:r>
            <a:r>
              <a:rPr dirty="0" sz="750" spc="-35">
                <a:latin typeface="Verdana"/>
                <a:cs typeface="Verdana"/>
              </a:rPr>
              <a:t>r</a:t>
            </a:r>
            <a:r>
              <a:rPr dirty="0" sz="750" spc="30">
                <a:latin typeface="Verdana"/>
                <a:cs typeface="Verdana"/>
              </a:rPr>
              <a:t>om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5">
                <a:latin typeface="Verdana"/>
                <a:cs typeface="Verdana"/>
              </a:rPr>
              <a:t>pe</a:t>
            </a:r>
            <a:r>
              <a:rPr dirty="0" sz="750" spc="-5">
                <a:latin typeface="Verdana"/>
                <a:cs typeface="Verdana"/>
              </a:rPr>
              <a:t>r</a:t>
            </a:r>
            <a:r>
              <a:rPr dirty="0" sz="750" spc="-5">
                <a:latin typeface="Verdana"/>
                <a:cs typeface="Verdana"/>
              </a:rPr>
              <a:t>sonal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15">
                <a:latin typeface="Verdana"/>
                <a:cs typeface="Verdana"/>
              </a:rPr>
              <a:t>c</a:t>
            </a:r>
            <a:r>
              <a:rPr dirty="0" sz="750" spc="20">
                <a:latin typeface="Verdana"/>
                <a:cs typeface="Verdana"/>
              </a:rPr>
              <a:t>onn</a:t>
            </a:r>
            <a:r>
              <a:rPr dirty="0" sz="750" spc="10">
                <a:latin typeface="Verdana"/>
                <a:cs typeface="Verdana"/>
              </a:rPr>
              <a:t>ec</a:t>
            </a:r>
            <a:r>
              <a:rPr dirty="0" sz="750">
                <a:latin typeface="Verdana"/>
                <a:cs typeface="Verdana"/>
              </a:rPr>
              <a:t>ti</a:t>
            </a:r>
            <a:r>
              <a:rPr dirty="0" sz="750" spc="-15">
                <a:latin typeface="Verdana"/>
                <a:cs typeface="Verdana"/>
              </a:rPr>
              <a:t>vi</a:t>
            </a:r>
            <a:r>
              <a:rPr dirty="0" sz="750" spc="-25">
                <a:latin typeface="Verdana"/>
                <a:cs typeface="Verdana"/>
              </a:rPr>
              <a:t>t</a:t>
            </a:r>
            <a:r>
              <a:rPr dirty="0" sz="750" spc="-45">
                <a:latin typeface="Verdana"/>
                <a:cs typeface="Verdana"/>
              </a:rPr>
              <a:t>y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-10">
                <a:latin typeface="Verdana"/>
                <a:cs typeface="Verdana"/>
              </a:rPr>
              <a:t>t</a:t>
            </a:r>
            <a:r>
              <a:rPr dirty="0" sz="750" spc="5">
                <a:latin typeface="Verdana"/>
                <a:cs typeface="Verdana"/>
              </a:rPr>
              <a:t>o  </a:t>
            </a:r>
            <a:r>
              <a:rPr dirty="0" sz="750" spc="15">
                <a:latin typeface="Verdana"/>
                <a:cs typeface="Verdana"/>
              </a:rPr>
              <a:t>c</a:t>
            </a:r>
            <a:r>
              <a:rPr dirty="0" sz="750" spc="20">
                <a:latin typeface="Verdana"/>
                <a:cs typeface="Verdana"/>
              </a:rPr>
              <a:t>ompl</a:t>
            </a:r>
            <a:r>
              <a:rPr dirty="0" sz="750">
                <a:latin typeface="Verdana"/>
                <a:cs typeface="Verdana"/>
              </a:rPr>
              <a:t>e</a:t>
            </a:r>
            <a:r>
              <a:rPr dirty="0" sz="750" spc="-50">
                <a:latin typeface="Verdana"/>
                <a:cs typeface="Verdana"/>
              </a:rPr>
              <a:t>x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35">
                <a:latin typeface="Verdana"/>
                <a:cs typeface="Verdana"/>
              </a:rPr>
              <a:t>b</a:t>
            </a:r>
            <a:r>
              <a:rPr dirty="0" sz="750" spc="20">
                <a:latin typeface="Verdana"/>
                <a:cs typeface="Verdana"/>
              </a:rPr>
              <a:t>u</a:t>
            </a:r>
            <a:r>
              <a:rPr dirty="0" sz="750" spc="-20">
                <a:latin typeface="Verdana"/>
                <a:cs typeface="Verdana"/>
              </a:rPr>
              <a:t>si</a:t>
            </a:r>
            <a:r>
              <a:rPr dirty="0" sz="750" spc="25">
                <a:latin typeface="Verdana"/>
                <a:cs typeface="Verdana"/>
              </a:rPr>
              <a:t>n</a:t>
            </a:r>
            <a:r>
              <a:rPr dirty="0" sz="750" spc="-5">
                <a:latin typeface="Verdana"/>
                <a:cs typeface="Verdana"/>
              </a:rPr>
              <a:t>e</a:t>
            </a:r>
            <a:r>
              <a:rPr dirty="0" sz="750" spc="-30">
                <a:latin typeface="Verdana"/>
                <a:cs typeface="Verdana"/>
              </a:rPr>
              <a:t>ss</a:t>
            </a:r>
            <a:r>
              <a:rPr dirty="0" sz="750" spc="-70">
                <a:latin typeface="Verdana"/>
                <a:cs typeface="Verdana"/>
              </a:rPr>
              <a:t> </a:t>
            </a:r>
            <a:r>
              <a:rPr dirty="0" sz="750" spc="20">
                <a:latin typeface="Verdana"/>
                <a:cs typeface="Verdana"/>
              </a:rPr>
              <a:t>op</a:t>
            </a:r>
            <a:r>
              <a:rPr dirty="0" sz="750" spc="-5">
                <a:latin typeface="Verdana"/>
                <a:cs typeface="Verdana"/>
              </a:rPr>
              <a:t>e</a:t>
            </a:r>
            <a:r>
              <a:rPr dirty="0" sz="750" spc="-35">
                <a:latin typeface="Verdana"/>
                <a:cs typeface="Verdana"/>
              </a:rPr>
              <a:t>r</a:t>
            </a:r>
            <a:r>
              <a:rPr dirty="0" sz="750" spc="-5">
                <a:latin typeface="Verdana"/>
                <a:cs typeface="Verdana"/>
              </a:rPr>
              <a:t>ati</a:t>
            </a:r>
            <a:r>
              <a:rPr dirty="0" sz="750" spc="-30">
                <a:latin typeface="Verdana"/>
                <a:cs typeface="Verdana"/>
              </a:rPr>
              <a:t>ons.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9391" y="69869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9464" y="0"/>
                </a:moveTo>
                <a:lnTo>
                  <a:pt x="17059" y="0"/>
                </a:lnTo>
                <a:lnTo>
                  <a:pt x="15870" y="121"/>
                </a:lnTo>
                <a:lnTo>
                  <a:pt x="0" y="17074"/>
                </a:lnTo>
                <a:lnTo>
                  <a:pt x="0" y="19467"/>
                </a:lnTo>
                <a:lnTo>
                  <a:pt x="17059" y="36542"/>
                </a:lnTo>
                <a:lnTo>
                  <a:pt x="19464" y="36542"/>
                </a:lnTo>
                <a:lnTo>
                  <a:pt x="36527" y="19467"/>
                </a:lnTo>
                <a:lnTo>
                  <a:pt x="36527" y="18278"/>
                </a:lnTo>
                <a:lnTo>
                  <a:pt x="36527" y="17074"/>
                </a:lnTo>
                <a:lnTo>
                  <a:pt x="20644" y="121"/>
                </a:lnTo>
                <a:lnTo>
                  <a:pt x="19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9391" y="107011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9464" y="0"/>
                </a:moveTo>
                <a:lnTo>
                  <a:pt x="17059" y="0"/>
                </a:lnTo>
                <a:lnTo>
                  <a:pt x="15870" y="118"/>
                </a:lnTo>
                <a:lnTo>
                  <a:pt x="0" y="17071"/>
                </a:lnTo>
                <a:lnTo>
                  <a:pt x="0" y="19467"/>
                </a:lnTo>
                <a:lnTo>
                  <a:pt x="17059" y="36539"/>
                </a:lnTo>
                <a:lnTo>
                  <a:pt x="19464" y="36539"/>
                </a:lnTo>
                <a:lnTo>
                  <a:pt x="36527" y="19467"/>
                </a:lnTo>
                <a:lnTo>
                  <a:pt x="36527" y="18275"/>
                </a:lnTo>
                <a:lnTo>
                  <a:pt x="36527" y="17071"/>
                </a:lnTo>
                <a:lnTo>
                  <a:pt x="20644" y="118"/>
                </a:lnTo>
                <a:lnTo>
                  <a:pt x="19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263" y="423328"/>
            <a:ext cx="17094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 b="1">
                <a:latin typeface="Tahoma"/>
                <a:cs typeface="Tahoma"/>
              </a:rPr>
              <a:t>Objectives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5" b="1">
                <a:latin typeface="Tahoma"/>
                <a:cs typeface="Tahoma"/>
              </a:rPr>
              <a:t>of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30" b="1">
                <a:latin typeface="Tahoma"/>
                <a:cs typeface="Tahoma"/>
              </a:rPr>
              <a:t>the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20" b="1">
                <a:latin typeface="Tahoma"/>
                <a:cs typeface="Tahoma"/>
              </a:rPr>
              <a:t>Study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6619" y="32313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7849" y="0"/>
                </a:moveTo>
                <a:lnTo>
                  <a:pt x="15645" y="0"/>
                </a:lnTo>
                <a:lnTo>
                  <a:pt x="14563" y="106"/>
                </a:lnTo>
                <a:lnTo>
                  <a:pt x="0" y="15642"/>
                </a:lnTo>
                <a:lnTo>
                  <a:pt x="0" y="17846"/>
                </a:lnTo>
                <a:lnTo>
                  <a:pt x="15645" y="33491"/>
                </a:lnTo>
                <a:lnTo>
                  <a:pt x="17849" y="33491"/>
                </a:lnTo>
                <a:lnTo>
                  <a:pt x="33491" y="17846"/>
                </a:lnTo>
                <a:lnTo>
                  <a:pt x="33491" y="16751"/>
                </a:lnTo>
                <a:lnTo>
                  <a:pt x="33491" y="15642"/>
                </a:lnTo>
                <a:lnTo>
                  <a:pt x="18931" y="106"/>
                </a:lnTo>
                <a:lnTo>
                  <a:pt x="17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175"/>
              </a:spcBef>
            </a:pPr>
            <a:r>
              <a:rPr dirty="0" spc="-75"/>
              <a:t>T</a:t>
            </a:r>
            <a:r>
              <a:rPr dirty="0" spc="25"/>
              <a:t>o</a:t>
            </a:r>
            <a:r>
              <a:rPr dirty="0" spc="-70"/>
              <a:t> </a:t>
            </a:r>
            <a:r>
              <a:rPr dirty="0"/>
              <a:t>e</a:t>
            </a:r>
            <a:r>
              <a:rPr dirty="0" spc="5"/>
              <a:t>xplo</a:t>
            </a:r>
            <a:r>
              <a:rPr dirty="0" spc="-15"/>
              <a:t>r</a:t>
            </a:r>
            <a:r>
              <a:rPr dirty="0" spc="15"/>
              <a:t>e</a:t>
            </a:r>
            <a:r>
              <a:rPr dirty="0" spc="-70"/>
              <a:t> </a:t>
            </a:r>
            <a:r>
              <a:rPr dirty="0" spc="10"/>
              <a:t>t</a:t>
            </a:r>
            <a:r>
              <a:rPr dirty="0" spc="45"/>
              <a:t>h</a:t>
            </a:r>
            <a:r>
              <a:rPr dirty="0" spc="15"/>
              <a:t>e</a:t>
            </a:r>
            <a:r>
              <a:rPr dirty="0" spc="-70"/>
              <a:t> </a:t>
            </a:r>
            <a:r>
              <a:rPr dirty="0" spc="10"/>
              <a:t>i</a:t>
            </a:r>
            <a:r>
              <a:rPr dirty="0" spc="25"/>
              <a:t>n</a:t>
            </a:r>
            <a:r>
              <a:rPr dirty="0" spc="-5"/>
              <a:t>t</a:t>
            </a:r>
            <a:r>
              <a:rPr dirty="0" spc="20"/>
              <a:t>eg</a:t>
            </a:r>
            <a:r>
              <a:rPr dirty="0" spc="5"/>
              <a:t>r</a:t>
            </a:r>
            <a:r>
              <a:rPr dirty="0" spc="5"/>
              <a:t>at</a:t>
            </a:r>
            <a:r>
              <a:rPr dirty="0" spc="-5"/>
              <a:t>i</a:t>
            </a:r>
            <a:r>
              <a:rPr dirty="0" spc="35"/>
              <a:t>on</a:t>
            </a:r>
            <a:r>
              <a:rPr dirty="0" spc="-70"/>
              <a:t> </a:t>
            </a:r>
            <a:r>
              <a:rPr dirty="0" spc="10"/>
              <a:t>of</a:t>
            </a:r>
            <a:r>
              <a:rPr dirty="0" spc="-70"/>
              <a:t> </a:t>
            </a:r>
            <a:r>
              <a:rPr dirty="0" spc="15"/>
              <a:t>wi</a:t>
            </a:r>
            <a:r>
              <a:rPr dirty="0" spc="-5"/>
              <a:t>r</a:t>
            </a:r>
            <a:r>
              <a:rPr dirty="0" spc="10"/>
              <a:t>e</a:t>
            </a:r>
            <a:r>
              <a:rPr dirty="0" spc="-5"/>
              <a:t>l</a:t>
            </a:r>
            <a:r>
              <a:rPr dirty="0" spc="-10"/>
              <a:t>ess  </a:t>
            </a:r>
            <a:r>
              <a:rPr dirty="0" spc="30"/>
              <a:t>communication </a:t>
            </a:r>
            <a:r>
              <a:rPr dirty="0" spc="25"/>
              <a:t>with </a:t>
            </a:r>
            <a:r>
              <a:rPr dirty="0" spc="35"/>
              <a:t>big </a:t>
            </a:r>
            <a:r>
              <a:rPr dirty="0" spc="15"/>
              <a:t>data </a:t>
            </a:r>
            <a:r>
              <a:rPr dirty="0" spc="-10"/>
              <a:t>analytics, </a:t>
            </a:r>
            <a:r>
              <a:rPr dirty="0" spc="-5"/>
              <a:t> </a:t>
            </a:r>
            <a:r>
              <a:rPr dirty="0" spc="20"/>
              <a:t>focusing</a:t>
            </a:r>
            <a:r>
              <a:rPr dirty="0" spc="-70"/>
              <a:t> </a:t>
            </a:r>
            <a:r>
              <a:rPr dirty="0" spc="35"/>
              <a:t>on</a:t>
            </a:r>
            <a:r>
              <a:rPr dirty="0" spc="-65"/>
              <a:t> </a:t>
            </a:r>
            <a:r>
              <a:rPr dirty="0" spc="10"/>
              <a:t>neural</a:t>
            </a:r>
            <a:r>
              <a:rPr dirty="0" spc="-65"/>
              <a:t> </a:t>
            </a:r>
            <a:r>
              <a:rPr dirty="0" spc="10"/>
              <a:t>networks</a:t>
            </a:r>
            <a:r>
              <a:rPr dirty="0" spc="-65"/>
              <a:t> </a:t>
            </a:r>
            <a:r>
              <a:rPr dirty="0" spc="30"/>
              <a:t>and</a:t>
            </a:r>
            <a:r>
              <a:rPr dirty="0" spc="-65"/>
              <a:t> </a:t>
            </a:r>
            <a:r>
              <a:rPr dirty="0" spc="30"/>
              <a:t>deep</a:t>
            </a:r>
            <a:r>
              <a:rPr dirty="0" spc="-65"/>
              <a:t> </a:t>
            </a:r>
            <a:r>
              <a:rPr dirty="0" spc="-5"/>
              <a:t>learning. </a:t>
            </a:r>
            <a:r>
              <a:rPr dirty="0" spc="-270"/>
              <a:t> </a:t>
            </a:r>
            <a:r>
              <a:rPr dirty="0"/>
              <a:t>Analyze</a:t>
            </a:r>
            <a:r>
              <a:rPr dirty="0" spc="-70"/>
              <a:t> </a:t>
            </a:r>
            <a:r>
              <a:rPr dirty="0" spc="25"/>
              <a:t>the</a:t>
            </a:r>
            <a:r>
              <a:rPr dirty="0" spc="-70"/>
              <a:t> </a:t>
            </a:r>
            <a:r>
              <a:rPr dirty="0" spc="5"/>
              <a:t>necessity</a:t>
            </a:r>
            <a:r>
              <a:rPr dirty="0" spc="-70"/>
              <a:t> </a:t>
            </a:r>
            <a:r>
              <a:rPr dirty="0" spc="30"/>
              <a:t>and</a:t>
            </a:r>
            <a:r>
              <a:rPr dirty="0" spc="-70"/>
              <a:t> </a:t>
            </a:r>
            <a:r>
              <a:rPr dirty="0" spc="15"/>
              <a:t>challenges</a:t>
            </a:r>
            <a:r>
              <a:rPr dirty="0" spc="-70"/>
              <a:t> </a:t>
            </a:r>
            <a:r>
              <a:rPr dirty="0" spc="10"/>
              <a:t>of</a:t>
            </a:r>
            <a:r>
              <a:rPr dirty="0" spc="-65"/>
              <a:t> </a:t>
            </a:r>
            <a:r>
              <a:rPr dirty="0"/>
              <a:t>wireless </a:t>
            </a:r>
            <a:r>
              <a:rPr dirty="0" spc="-270"/>
              <a:t> </a:t>
            </a:r>
            <a:r>
              <a:rPr dirty="0" spc="30"/>
              <a:t>c</a:t>
            </a:r>
            <a:r>
              <a:rPr dirty="0" spc="60"/>
              <a:t>omm</a:t>
            </a:r>
            <a:r>
              <a:rPr dirty="0" spc="40"/>
              <a:t>u</a:t>
            </a:r>
            <a:r>
              <a:rPr dirty="0" spc="25"/>
              <a:t>ni</a:t>
            </a:r>
            <a:r>
              <a:rPr dirty="0" spc="25"/>
              <a:t>c</a:t>
            </a:r>
            <a:r>
              <a:rPr dirty="0"/>
              <a:t>a</a:t>
            </a:r>
            <a:r>
              <a:rPr dirty="0" spc="10"/>
              <a:t>t</a:t>
            </a:r>
            <a:r>
              <a:rPr dirty="0" spc="20"/>
              <a:t>ion</a:t>
            </a:r>
            <a:r>
              <a:rPr dirty="0" spc="-70"/>
              <a:t> </a:t>
            </a:r>
            <a:r>
              <a:rPr dirty="0" spc="20"/>
              <a:t>in</a:t>
            </a:r>
            <a:r>
              <a:rPr dirty="0" spc="-70"/>
              <a:t> </a:t>
            </a:r>
            <a:r>
              <a:rPr dirty="0" spc="30"/>
              <a:t>th</a:t>
            </a:r>
            <a:r>
              <a:rPr dirty="0" spc="15"/>
              <a:t>e</a:t>
            </a:r>
            <a:r>
              <a:rPr dirty="0" spc="-70"/>
              <a:t> </a:t>
            </a:r>
            <a:r>
              <a:rPr dirty="0" spc="30"/>
              <a:t>c</a:t>
            </a:r>
            <a:r>
              <a:rPr dirty="0" spc="30"/>
              <a:t>o</a:t>
            </a:r>
            <a:r>
              <a:rPr dirty="0" spc="30"/>
              <a:t>n</a:t>
            </a:r>
            <a:r>
              <a:rPr dirty="0" spc="-5"/>
              <a:t>t</a:t>
            </a:r>
            <a:r>
              <a:rPr dirty="0"/>
              <a:t>e</a:t>
            </a:r>
            <a:r>
              <a:rPr dirty="0" spc="-40"/>
              <a:t>x</a:t>
            </a:r>
            <a:r>
              <a:rPr dirty="0" spc="15"/>
              <a:t>t</a:t>
            </a:r>
            <a:r>
              <a:rPr dirty="0" spc="-70"/>
              <a:t> </a:t>
            </a:r>
            <a:r>
              <a:rPr dirty="0" spc="10"/>
              <a:t>of</a:t>
            </a:r>
            <a:r>
              <a:rPr dirty="0" spc="-70"/>
              <a:t> </a:t>
            </a:r>
            <a:r>
              <a:rPr dirty="0" spc="35"/>
              <a:t>big</a:t>
            </a:r>
            <a:r>
              <a:rPr dirty="0" spc="-70"/>
              <a:t> </a:t>
            </a:r>
            <a:r>
              <a:rPr dirty="0" spc="50"/>
              <a:t>d</a:t>
            </a:r>
            <a:r>
              <a:rPr dirty="0" spc="-30"/>
              <a:t>ata.</a:t>
            </a:r>
          </a:p>
        </p:txBody>
      </p:sp>
      <p:sp>
        <p:nvSpPr>
          <p:cNvPr id="5" name="object 5"/>
          <p:cNvSpPr/>
          <p:nvPr/>
        </p:nvSpPr>
        <p:spPr>
          <a:xfrm>
            <a:off x="2866619" y="664119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7849" y="0"/>
                </a:moveTo>
                <a:lnTo>
                  <a:pt x="15645" y="0"/>
                </a:lnTo>
                <a:lnTo>
                  <a:pt x="14563" y="106"/>
                </a:lnTo>
                <a:lnTo>
                  <a:pt x="0" y="15645"/>
                </a:lnTo>
                <a:lnTo>
                  <a:pt x="0" y="17833"/>
                </a:lnTo>
                <a:lnTo>
                  <a:pt x="15645" y="33479"/>
                </a:lnTo>
                <a:lnTo>
                  <a:pt x="17849" y="33479"/>
                </a:lnTo>
                <a:lnTo>
                  <a:pt x="33491" y="17833"/>
                </a:lnTo>
                <a:lnTo>
                  <a:pt x="33491" y="16739"/>
                </a:lnTo>
                <a:lnTo>
                  <a:pt x="33491" y="15645"/>
                </a:lnTo>
                <a:lnTo>
                  <a:pt x="18931" y="106"/>
                </a:lnTo>
                <a:lnTo>
                  <a:pt x="17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6619" y="89244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17849" y="0"/>
                </a:moveTo>
                <a:lnTo>
                  <a:pt x="15645" y="0"/>
                </a:lnTo>
                <a:lnTo>
                  <a:pt x="14563" y="106"/>
                </a:lnTo>
                <a:lnTo>
                  <a:pt x="0" y="15645"/>
                </a:lnTo>
                <a:lnTo>
                  <a:pt x="0" y="17833"/>
                </a:lnTo>
                <a:lnTo>
                  <a:pt x="15645" y="33479"/>
                </a:lnTo>
                <a:lnTo>
                  <a:pt x="17849" y="33479"/>
                </a:lnTo>
                <a:lnTo>
                  <a:pt x="33491" y="17833"/>
                </a:lnTo>
                <a:lnTo>
                  <a:pt x="33491" y="16739"/>
                </a:lnTo>
                <a:lnTo>
                  <a:pt x="33491" y="15645"/>
                </a:lnTo>
                <a:lnTo>
                  <a:pt x="18931" y="106"/>
                </a:lnTo>
                <a:lnTo>
                  <a:pt x="17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42211" y="827995"/>
            <a:ext cx="2480310" cy="3784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>
              <a:lnSpc>
                <a:spcPct val="93600"/>
              </a:lnSpc>
              <a:spcBef>
                <a:spcPts val="175"/>
              </a:spcBef>
            </a:pPr>
            <a:r>
              <a:rPr dirty="0" sz="800" spc="-20">
                <a:latin typeface="Verdana"/>
                <a:cs typeface="Verdana"/>
              </a:rPr>
              <a:t>I</a:t>
            </a:r>
            <a:r>
              <a:rPr dirty="0" sz="800" spc="-40">
                <a:latin typeface="Verdana"/>
                <a:cs typeface="Verdana"/>
              </a:rPr>
              <a:t>n</a:t>
            </a:r>
            <a:r>
              <a:rPr dirty="0" sz="800" spc="-50">
                <a:latin typeface="Verdana"/>
                <a:cs typeface="Verdana"/>
              </a:rPr>
              <a:t>v</a:t>
            </a:r>
            <a:r>
              <a:rPr dirty="0" sz="800" spc="10">
                <a:latin typeface="Verdana"/>
                <a:cs typeface="Verdana"/>
              </a:rPr>
              <a:t>esti</a:t>
            </a:r>
            <a:r>
              <a:rPr dirty="0" sz="800" spc="10">
                <a:latin typeface="Verdana"/>
                <a:cs typeface="Verdana"/>
              </a:rPr>
              <a:t>g</a:t>
            </a:r>
            <a:r>
              <a:rPr dirty="0" sz="800">
                <a:latin typeface="Verdana"/>
                <a:cs typeface="Verdana"/>
              </a:rPr>
              <a:t>a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th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</a:t>
            </a:r>
            <a:r>
              <a:rPr dirty="0" sz="800" spc="30">
                <a:latin typeface="Verdana"/>
                <a:cs typeface="Verdana"/>
              </a:rPr>
              <a:t>ppl</a:t>
            </a:r>
            <a:r>
              <a:rPr dirty="0" sz="800" spc="10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cat</a:t>
            </a:r>
            <a:r>
              <a:rPr dirty="0" sz="800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ons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an</a:t>
            </a:r>
            <a:r>
              <a:rPr dirty="0" sz="800" spc="50">
                <a:latin typeface="Verdana"/>
                <a:cs typeface="Verdana"/>
              </a:rPr>
              <a:t>d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impl</a:t>
            </a:r>
            <a:r>
              <a:rPr dirty="0" sz="800" spc="10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cat</a:t>
            </a:r>
            <a:r>
              <a:rPr dirty="0" sz="800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ons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of  </a:t>
            </a:r>
            <a:r>
              <a:rPr dirty="0" sz="800" spc="35">
                <a:latin typeface="Verdana"/>
                <a:cs typeface="Verdana"/>
              </a:rPr>
              <a:t>big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data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in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enhancing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wireless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communication </a:t>
            </a:r>
            <a:r>
              <a:rPr dirty="0" sz="800" spc="-26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systems.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9985" y="93529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86" y="0"/>
                </a:moveTo>
                <a:lnTo>
                  <a:pt x="18489" y="0"/>
                </a:lnTo>
                <a:lnTo>
                  <a:pt x="17202" y="131"/>
                </a:lnTo>
                <a:lnTo>
                  <a:pt x="0" y="18492"/>
                </a:lnTo>
                <a:lnTo>
                  <a:pt x="0" y="21086"/>
                </a:lnTo>
                <a:lnTo>
                  <a:pt x="18489" y="39578"/>
                </a:lnTo>
                <a:lnTo>
                  <a:pt x="21086" y="39578"/>
                </a:lnTo>
                <a:lnTo>
                  <a:pt x="39575" y="21086"/>
                </a:lnTo>
                <a:lnTo>
                  <a:pt x="39575" y="19790"/>
                </a:lnTo>
                <a:lnTo>
                  <a:pt x="39575" y="18492"/>
                </a:lnTo>
                <a:lnTo>
                  <a:pt x="22372" y="131"/>
                </a:lnTo>
                <a:lnTo>
                  <a:pt x="2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7750" y="861710"/>
            <a:ext cx="1932939" cy="164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dirty="0" sz="950" spc="15">
                <a:latin typeface="Verdana"/>
                <a:cs typeface="Verdana"/>
              </a:rPr>
              <a:t>Util</a:t>
            </a:r>
            <a:r>
              <a:rPr dirty="0" sz="950" spc="-5">
                <a:latin typeface="Verdana"/>
                <a:cs typeface="Verdana"/>
              </a:rPr>
              <a:t>izi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65">
                <a:latin typeface="Verdana"/>
                <a:cs typeface="Verdana"/>
              </a:rPr>
              <a:t>w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eless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ensor  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50">
                <a:latin typeface="Verdana"/>
                <a:cs typeface="Verdana"/>
              </a:rPr>
              <a:t>w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k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25">
                <a:latin typeface="Verdana"/>
                <a:cs typeface="Verdana"/>
              </a:rPr>
              <a:t>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x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10">
                <a:latin typeface="Verdana"/>
                <a:cs typeface="Verdana"/>
              </a:rPr>
              <a:t>ns</a:t>
            </a:r>
            <a:r>
              <a:rPr dirty="0" sz="950" spc="-15">
                <a:latin typeface="Verdana"/>
                <a:cs typeface="Verdana"/>
              </a:rPr>
              <a:t>i</a:t>
            </a:r>
            <a:r>
              <a:rPr dirty="0" sz="950" spc="-50">
                <a:latin typeface="Verdana"/>
                <a:cs typeface="Verdana"/>
              </a:rPr>
              <a:t>v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data 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5">
                <a:latin typeface="Verdana"/>
                <a:cs typeface="Verdana"/>
              </a:rPr>
              <a:t>oll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c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10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os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25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ious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15">
                <a:latin typeface="Verdana"/>
                <a:cs typeface="Verdana"/>
              </a:rPr>
              <a:t>odes.  </a:t>
            </a:r>
            <a:r>
              <a:rPr dirty="0" sz="950" spc="30">
                <a:latin typeface="Verdana"/>
                <a:cs typeface="Verdana"/>
              </a:rPr>
              <a:t>Emphas</a:t>
            </a:r>
            <a:r>
              <a:rPr dirty="0" sz="950" spc="-10">
                <a:latin typeface="Verdana"/>
                <a:cs typeface="Verdana"/>
              </a:rPr>
              <a:t>iz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bi</a:t>
            </a:r>
            <a:r>
              <a:rPr dirty="0" sz="950" spc="45">
                <a:latin typeface="Verdana"/>
                <a:cs typeface="Verdana"/>
              </a:rPr>
              <a:t>g  </a:t>
            </a:r>
            <a:r>
              <a:rPr dirty="0" sz="950" spc="25">
                <a:latin typeface="Verdana"/>
                <a:cs typeface="Verdana"/>
              </a:rPr>
              <a:t>da</a:t>
            </a:r>
            <a:r>
              <a:rPr dirty="0" sz="950" spc="5">
                <a:latin typeface="Verdana"/>
                <a:cs typeface="Verdana"/>
              </a:rPr>
              <a:t>ta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ana</a:t>
            </a:r>
            <a:r>
              <a:rPr dirty="0" sz="950" spc="-15">
                <a:latin typeface="Verdana"/>
                <a:cs typeface="Verdana"/>
              </a:rPr>
              <a:t>l</a:t>
            </a:r>
            <a:r>
              <a:rPr dirty="0" sz="950" spc="-25">
                <a:latin typeface="Verdana"/>
                <a:cs typeface="Verdana"/>
              </a:rPr>
              <a:t>y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5">
                <a:latin typeface="Verdana"/>
                <a:cs typeface="Verdana"/>
              </a:rPr>
              <a:t>cs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35">
                <a:latin typeface="Verdana"/>
                <a:cs typeface="Verdana"/>
              </a:rPr>
              <a:t>o</a:t>
            </a:r>
            <a:r>
              <a:rPr dirty="0" sz="950" spc="2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es</a:t>
            </a:r>
            <a:r>
              <a:rPr dirty="0" sz="950" spc="5">
                <a:latin typeface="Verdana"/>
                <a:cs typeface="Verdana"/>
              </a:rPr>
              <a:t>sin</a:t>
            </a:r>
            <a:r>
              <a:rPr dirty="0" sz="950" spc="45">
                <a:latin typeface="Verdana"/>
                <a:cs typeface="Verdana"/>
              </a:rPr>
              <a:t>g 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35">
                <a:latin typeface="Verdana"/>
                <a:cs typeface="Verdana"/>
              </a:rPr>
              <a:t>n</a:t>
            </a:r>
            <a:r>
              <a:rPr dirty="0" sz="950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20">
                <a:latin typeface="Verdana"/>
                <a:cs typeface="Verdana"/>
              </a:rPr>
              <a:t>p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eti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al</a:t>
            </a:r>
            <a:r>
              <a:rPr dirty="0" sz="950" spc="-65">
                <a:latin typeface="Verdana"/>
                <a:cs typeface="Verdana"/>
              </a:rPr>
              <a:t>-</a:t>
            </a:r>
            <a:r>
              <a:rPr dirty="0" sz="950" spc="35">
                <a:latin typeface="Verdana"/>
                <a:cs typeface="Verdana"/>
              </a:rPr>
              <a:t>tim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data  </a:t>
            </a:r>
            <a:r>
              <a:rPr dirty="0" sz="950" spc="65">
                <a:latin typeface="Verdana"/>
                <a:cs typeface="Verdana"/>
              </a:rPr>
              <a:t>f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5">
                <a:latin typeface="Verdana"/>
                <a:cs typeface="Verdana"/>
              </a:rPr>
              <a:t>om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di</a:t>
            </a:r>
            <a:r>
              <a:rPr dirty="0" sz="950" spc="-10">
                <a:latin typeface="Verdana"/>
                <a:cs typeface="Verdana"/>
              </a:rPr>
              <a:t>v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sou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-55">
                <a:latin typeface="Verdana"/>
                <a:cs typeface="Verdana"/>
              </a:rPr>
              <a:t>es.</a:t>
            </a:r>
            <a:endParaRPr sz="950">
              <a:latin typeface="Verdana"/>
              <a:cs typeface="Verdana"/>
            </a:endParaRPr>
          </a:p>
          <a:p>
            <a:pPr marL="12700" marR="212090">
              <a:lnSpc>
                <a:spcPct val="101600"/>
              </a:lnSpc>
              <a:spcBef>
                <a:spcPts val="15"/>
              </a:spcBef>
            </a:pPr>
            <a:r>
              <a:rPr dirty="0" sz="950" spc="35">
                <a:latin typeface="Verdana"/>
                <a:cs typeface="Verdana"/>
              </a:rPr>
              <a:t>Appl</a:t>
            </a:r>
            <a:r>
              <a:rPr dirty="0" sz="950" spc="10">
                <a:latin typeface="Verdana"/>
                <a:cs typeface="Verdana"/>
              </a:rPr>
              <a:t>ica</a:t>
            </a:r>
            <a:r>
              <a:rPr dirty="0" sz="950" spc="20">
                <a:latin typeface="Verdana"/>
                <a:cs typeface="Verdana"/>
              </a:rPr>
              <a:t>tion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30">
                <a:latin typeface="Verdana"/>
                <a:cs typeface="Verdana"/>
              </a:rPr>
              <a:t>ude  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50">
                <a:latin typeface="Verdana"/>
                <a:cs typeface="Verdana"/>
              </a:rPr>
              <a:t>du</a:t>
            </a:r>
            <a:r>
              <a:rPr dirty="0" sz="950" spc="-15">
                <a:latin typeface="Verdana"/>
                <a:cs typeface="Verdana"/>
              </a:rPr>
              <a:t>st</a:t>
            </a:r>
            <a:r>
              <a:rPr dirty="0" sz="950" spc="-2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al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20">
                <a:latin typeface="Verdana"/>
                <a:cs typeface="Verdana"/>
              </a:rPr>
              <a:t>oni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140">
                <a:latin typeface="Verdana"/>
                <a:cs typeface="Verdana"/>
              </a:rPr>
              <a:t>,  </a:t>
            </a:r>
            <a:r>
              <a:rPr dirty="0" sz="950" spc="25">
                <a:latin typeface="Verdana"/>
                <a:cs typeface="Verdana"/>
              </a:rPr>
              <a:t>e</a:t>
            </a:r>
            <a:r>
              <a:rPr dirty="0" sz="950" spc="20">
                <a:latin typeface="Verdana"/>
                <a:cs typeface="Verdana"/>
              </a:rPr>
              <a:t>n</a:t>
            </a:r>
            <a:r>
              <a:rPr dirty="0" sz="950" spc="-25">
                <a:latin typeface="Verdana"/>
                <a:cs typeface="Verdana"/>
              </a:rPr>
              <a:t>vi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5">
                <a:latin typeface="Verdana"/>
                <a:cs typeface="Verdana"/>
              </a:rPr>
              <a:t>onm</a:t>
            </a:r>
            <a:r>
              <a:rPr dirty="0" sz="950" spc="10">
                <a:latin typeface="Verdana"/>
                <a:cs typeface="Verdana"/>
              </a:rPr>
              <a:t>ental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sens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-40">
                <a:latin typeface="Verdana"/>
                <a:cs typeface="Verdana"/>
              </a:rPr>
              <a:t>g,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40">
                <a:latin typeface="Verdana"/>
                <a:cs typeface="Verdana"/>
              </a:rPr>
              <a:t>d  </a:t>
            </a:r>
            <a:r>
              <a:rPr dirty="0" sz="950" spc="10">
                <a:latin typeface="Verdana"/>
                <a:cs typeface="Verdana"/>
              </a:rPr>
              <a:t>u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50">
                <a:latin typeface="Verdana"/>
                <a:cs typeface="Verdana"/>
              </a:rPr>
              <a:t>b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plan</a:t>
            </a:r>
            <a:r>
              <a:rPr dirty="0" sz="950" spc="30">
                <a:latin typeface="Verdana"/>
                <a:cs typeface="Verdana"/>
              </a:rPr>
              <a:t>nin</a:t>
            </a:r>
            <a:r>
              <a:rPr dirty="0" sz="950" spc="-40">
                <a:latin typeface="Verdana"/>
                <a:cs typeface="Verdana"/>
              </a:rPr>
              <a:t>g.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985" y="137673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86" y="0"/>
                </a:moveTo>
                <a:lnTo>
                  <a:pt x="18489" y="0"/>
                </a:lnTo>
                <a:lnTo>
                  <a:pt x="17202" y="131"/>
                </a:lnTo>
                <a:lnTo>
                  <a:pt x="0" y="18489"/>
                </a:lnTo>
                <a:lnTo>
                  <a:pt x="0" y="21086"/>
                </a:lnTo>
                <a:lnTo>
                  <a:pt x="18489" y="39575"/>
                </a:lnTo>
                <a:lnTo>
                  <a:pt x="21086" y="39575"/>
                </a:lnTo>
                <a:lnTo>
                  <a:pt x="39575" y="21086"/>
                </a:lnTo>
                <a:lnTo>
                  <a:pt x="39575" y="19787"/>
                </a:lnTo>
                <a:lnTo>
                  <a:pt x="39575" y="18489"/>
                </a:lnTo>
                <a:lnTo>
                  <a:pt x="22372" y="131"/>
                </a:lnTo>
                <a:lnTo>
                  <a:pt x="2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985" y="196735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86" y="0"/>
                </a:moveTo>
                <a:lnTo>
                  <a:pt x="18489" y="0"/>
                </a:lnTo>
                <a:lnTo>
                  <a:pt x="17202" y="118"/>
                </a:lnTo>
                <a:lnTo>
                  <a:pt x="0" y="18480"/>
                </a:lnTo>
                <a:lnTo>
                  <a:pt x="0" y="21086"/>
                </a:lnTo>
                <a:lnTo>
                  <a:pt x="18489" y="39575"/>
                </a:lnTo>
                <a:lnTo>
                  <a:pt x="21086" y="39575"/>
                </a:lnTo>
                <a:lnTo>
                  <a:pt x="39575" y="21086"/>
                </a:lnTo>
                <a:lnTo>
                  <a:pt x="39575" y="19787"/>
                </a:lnTo>
                <a:lnTo>
                  <a:pt x="39575" y="18480"/>
                </a:lnTo>
                <a:lnTo>
                  <a:pt x="22372" y="118"/>
                </a:lnTo>
                <a:lnTo>
                  <a:pt x="2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8577" y="422994"/>
            <a:ext cx="1858645" cy="189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0"/>
              <a:t>Methodological</a:t>
            </a:r>
            <a:r>
              <a:rPr dirty="0" spc="-20"/>
              <a:t> </a:t>
            </a:r>
            <a:r>
              <a:rPr dirty="0" spc="50"/>
              <a:t>Approach</a:t>
            </a:r>
          </a:p>
        </p:txBody>
      </p:sp>
      <p:sp>
        <p:nvSpPr>
          <p:cNvPr id="8" name="object 8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9985" y="93529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86" y="0"/>
                </a:moveTo>
                <a:lnTo>
                  <a:pt x="18489" y="0"/>
                </a:lnTo>
                <a:lnTo>
                  <a:pt x="17202" y="131"/>
                </a:lnTo>
                <a:lnTo>
                  <a:pt x="0" y="18492"/>
                </a:lnTo>
                <a:lnTo>
                  <a:pt x="0" y="21086"/>
                </a:lnTo>
                <a:lnTo>
                  <a:pt x="18489" y="39578"/>
                </a:lnTo>
                <a:lnTo>
                  <a:pt x="21086" y="39578"/>
                </a:lnTo>
                <a:lnTo>
                  <a:pt x="39575" y="21086"/>
                </a:lnTo>
                <a:lnTo>
                  <a:pt x="39575" y="19790"/>
                </a:lnTo>
                <a:lnTo>
                  <a:pt x="39575" y="18492"/>
                </a:lnTo>
                <a:lnTo>
                  <a:pt x="22372" y="131"/>
                </a:lnTo>
                <a:lnTo>
                  <a:pt x="2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7749" y="857962"/>
            <a:ext cx="1901825" cy="1649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27025">
              <a:lnSpc>
                <a:spcPct val="101499"/>
              </a:lnSpc>
              <a:spcBef>
                <a:spcPts val="120"/>
              </a:spcBef>
            </a:pPr>
            <a:r>
              <a:rPr dirty="0" sz="950" spc="50" b="1" i="1">
                <a:latin typeface="Trebuchet MS"/>
                <a:cs typeface="Trebuchet MS"/>
              </a:rPr>
              <a:t>Challenges: </a:t>
            </a:r>
            <a:r>
              <a:rPr dirty="0" sz="950" spc="15" i="1">
                <a:latin typeface="Verdana"/>
                <a:cs typeface="Verdana"/>
              </a:rPr>
              <a:t>Data </a:t>
            </a:r>
            <a:r>
              <a:rPr dirty="0" sz="950" spc="20" i="1">
                <a:latin typeface="Verdana"/>
                <a:cs typeface="Verdana"/>
              </a:rPr>
              <a:t> </a:t>
            </a:r>
            <a:r>
              <a:rPr dirty="0" sz="950" spc="-40" i="1">
                <a:latin typeface="Verdana"/>
                <a:cs typeface="Verdana"/>
              </a:rPr>
              <a:t>r</a:t>
            </a:r>
            <a:r>
              <a:rPr dirty="0" sz="950" spc="15" i="1">
                <a:latin typeface="Verdana"/>
                <a:cs typeface="Verdana"/>
              </a:rPr>
              <a:t>ep</a:t>
            </a:r>
            <a:r>
              <a:rPr dirty="0" sz="950" spc="-5" i="1">
                <a:latin typeface="Verdana"/>
                <a:cs typeface="Verdana"/>
              </a:rPr>
              <a:t>r</a:t>
            </a:r>
            <a:r>
              <a:rPr dirty="0" sz="950" spc="5" i="1">
                <a:latin typeface="Verdana"/>
                <a:cs typeface="Verdana"/>
              </a:rPr>
              <a:t>esenta</a:t>
            </a:r>
            <a:r>
              <a:rPr dirty="0" sz="950" spc="5" i="1">
                <a:latin typeface="Verdana"/>
                <a:cs typeface="Verdana"/>
              </a:rPr>
              <a:t>ti</a:t>
            </a:r>
            <a:r>
              <a:rPr dirty="0" sz="950" spc="35" i="1">
                <a:latin typeface="Verdana"/>
                <a:cs typeface="Verdana"/>
              </a:rPr>
              <a:t>on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-5" i="1">
                <a:latin typeface="Verdana"/>
                <a:cs typeface="Verdana"/>
              </a:rPr>
              <a:t>i</a:t>
            </a:r>
            <a:r>
              <a:rPr dirty="0" sz="950" spc="35" i="1">
                <a:latin typeface="Verdana"/>
                <a:cs typeface="Verdana"/>
              </a:rPr>
              <a:t>n  h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-5" i="1">
                <a:latin typeface="Verdana"/>
                <a:cs typeface="Verdana"/>
              </a:rPr>
              <a:t>t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-40" i="1">
                <a:latin typeface="Verdana"/>
                <a:cs typeface="Verdana"/>
              </a:rPr>
              <a:t>r</a:t>
            </a:r>
            <a:r>
              <a:rPr dirty="0" sz="950" spc="15" i="1">
                <a:latin typeface="Verdana"/>
                <a:cs typeface="Verdana"/>
              </a:rPr>
              <a:t>o</a:t>
            </a:r>
            <a:r>
              <a:rPr dirty="0" sz="950" spc="65" i="1">
                <a:latin typeface="Verdana"/>
                <a:cs typeface="Verdana"/>
              </a:rPr>
              <a:t>g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45" i="1">
                <a:latin typeface="Verdana"/>
                <a:cs typeface="Verdana"/>
              </a:rPr>
              <a:t>n</a:t>
            </a:r>
            <a:r>
              <a:rPr dirty="0" sz="950" spc="10" i="1">
                <a:latin typeface="Verdana"/>
                <a:cs typeface="Verdana"/>
              </a:rPr>
              <a:t>eous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45" i="1">
                <a:latin typeface="Verdana"/>
                <a:cs typeface="Verdana"/>
              </a:rPr>
              <a:t>n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5" i="1">
                <a:latin typeface="Verdana"/>
                <a:cs typeface="Verdana"/>
              </a:rPr>
              <a:t>t</a:t>
            </a:r>
            <a:r>
              <a:rPr dirty="0" sz="950" spc="50" i="1">
                <a:latin typeface="Verdana"/>
                <a:cs typeface="Verdana"/>
              </a:rPr>
              <a:t>w</a:t>
            </a:r>
            <a:r>
              <a:rPr dirty="0" sz="950" spc="15" i="1">
                <a:latin typeface="Verdana"/>
                <a:cs typeface="Verdana"/>
              </a:rPr>
              <a:t>o</a:t>
            </a:r>
            <a:r>
              <a:rPr dirty="0" sz="950" spc="-35" i="1">
                <a:latin typeface="Verdana"/>
                <a:cs typeface="Verdana"/>
              </a:rPr>
              <a:t>r</a:t>
            </a:r>
            <a:r>
              <a:rPr dirty="0" sz="950" spc="-5" i="1">
                <a:latin typeface="Verdana"/>
                <a:cs typeface="Verdana"/>
              </a:rPr>
              <a:t>k</a:t>
            </a:r>
            <a:r>
              <a:rPr dirty="0" sz="950" spc="-30" i="1">
                <a:latin typeface="Verdana"/>
                <a:cs typeface="Verdana"/>
              </a:rPr>
              <a:t>s</a:t>
            </a:r>
            <a:r>
              <a:rPr dirty="0" sz="950" spc="-140" i="1">
                <a:latin typeface="Verdana"/>
                <a:cs typeface="Verdana"/>
              </a:rPr>
              <a:t>,  </a:t>
            </a:r>
            <a:r>
              <a:rPr dirty="0" sz="950" spc="15" i="1">
                <a:latin typeface="Verdana"/>
                <a:cs typeface="Verdana"/>
              </a:rPr>
              <a:t>ensu</a:t>
            </a:r>
            <a:r>
              <a:rPr dirty="0" sz="950" spc="-35" i="1">
                <a:latin typeface="Verdana"/>
                <a:cs typeface="Verdana"/>
              </a:rPr>
              <a:t>r</a:t>
            </a:r>
            <a:r>
              <a:rPr dirty="0" sz="950" spc="-5" i="1">
                <a:latin typeface="Verdana"/>
                <a:cs typeface="Verdana"/>
              </a:rPr>
              <a:t>i</a:t>
            </a:r>
            <a:r>
              <a:rPr dirty="0" sz="950" spc="45" i="1">
                <a:latin typeface="Verdana"/>
                <a:cs typeface="Verdana"/>
              </a:rPr>
              <a:t>n</a:t>
            </a:r>
            <a:r>
              <a:rPr dirty="0" sz="950" spc="65" i="1">
                <a:latin typeface="Verdana"/>
                <a:cs typeface="Verdana"/>
              </a:rPr>
              <a:t>g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20" i="1">
                <a:latin typeface="Verdana"/>
                <a:cs typeface="Verdana"/>
              </a:rPr>
              <a:t>efﬁcient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25" i="1">
                <a:latin typeface="Verdana"/>
                <a:cs typeface="Verdana"/>
              </a:rPr>
              <a:t>da</a:t>
            </a:r>
            <a:r>
              <a:rPr dirty="0" sz="950" i="1">
                <a:latin typeface="Verdana"/>
                <a:cs typeface="Verdana"/>
              </a:rPr>
              <a:t>ta  </a:t>
            </a:r>
            <a:r>
              <a:rPr dirty="0" sz="950" spc="30" i="1">
                <a:latin typeface="Verdana"/>
                <a:cs typeface="Verdana"/>
              </a:rPr>
              <a:t>c</a:t>
            </a:r>
            <a:r>
              <a:rPr dirty="0" sz="950" spc="5" i="1">
                <a:latin typeface="Verdana"/>
                <a:cs typeface="Verdana"/>
              </a:rPr>
              <a:t>oll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45" i="1">
                <a:latin typeface="Verdana"/>
                <a:cs typeface="Verdana"/>
              </a:rPr>
              <a:t>c</a:t>
            </a:r>
            <a:r>
              <a:rPr dirty="0" sz="950" spc="5" i="1">
                <a:latin typeface="Verdana"/>
                <a:cs typeface="Verdana"/>
              </a:rPr>
              <a:t>ti</a:t>
            </a:r>
            <a:r>
              <a:rPr dirty="0" sz="950" spc="35" i="1">
                <a:latin typeface="Verdana"/>
                <a:cs typeface="Verdana"/>
              </a:rPr>
              <a:t>on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20" i="1">
                <a:latin typeface="Verdana"/>
                <a:cs typeface="Verdana"/>
              </a:rPr>
              <a:t>an</a:t>
            </a:r>
            <a:r>
              <a:rPr dirty="0" sz="950" spc="55" i="1">
                <a:latin typeface="Verdana"/>
                <a:cs typeface="Verdana"/>
              </a:rPr>
              <a:t>d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20" i="1">
                <a:latin typeface="Verdana"/>
                <a:cs typeface="Verdana"/>
              </a:rPr>
              <a:t>an</a:t>
            </a:r>
            <a:r>
              <a:rPr dirty="0" sz="950" spc="-15" i="1">
                <a:latin typeface="Verdana"/>
                <a:cs typeface="Verdana"/>
              </a:rPr>
              <a:t>al</a:t>
            </a:r>
            <a:r>
              <a:rPr dirty="0" sz="950" spc="-30" i="1">
                <a:latin typeface="Verdana"/>
                <a:cs typeface="Verdana"/>
              </a:rPr>
              <a:t>y</a:t>
            </a:r>
            <a:r>
              <a:rPr dirty="0" sz="950" spc="-20" i="1">
                <a:latin typeface="Verdana"/>
                <a:cs typeface="Verdana"/>
              </a:rPr>
              <a:t>sis</a:t>
            </a:r>
            <a:r>
              <a:rPr dirty="0" sz="950" spc="-145" i="1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5080">
              <a:lnSpc>
                <a:spcPct val="101800"/>
              </a:lnSpc>
              <a:spcBef>
                <a:spcPts val="15"/>
              </a:spcBef>
            </a:pPr>
            <a:r>
              <a:rPr dirty="0" sz="950" spc="40" b="1" i="1">
                <a:latin typeface="Trebuchet MS"/>
                <a:cs typeface="Trebuchet MS"/>
              </a:rPr>
              <a:t>Solutions: </a:t>
            </a:r>
            <a:r>
              <a:rPr dirty="0" sz="950" spc="25" i="1">
                <a:latin typeface="Verdana"/>
                <a:cs typeface="Verdana"/>
              </a:rPr>
              <a:t>Implementing </a:t>
            </a:r>
            <a:r>
              <a:rPr dirty="0" sz="950" spc="30" i="1">
                <a:latin typeface="Verdana"/>
                <a:cs typeface="Verdana"/>
              </a:rPr>
              <a:t> </a:t>
            </a:r>
            <a:r>
              <a:rPr dirty="0" sz="950" spc="-40" i="1">
                <a:latin typeface="Verdana"/>
                <a:cs typeface="Verdana"/>
              </a:rPr>
              <a:t>r</a:t>
            </a:r>
            <a:r>
              <a:rPr dirty="0" sz="950" spc="25" i="1">
                <a:latin typeface="Verdana"/>
                <a:cs typeface="Verdana"/>
              </a:rPr>
              <a:t>obus</a:t>
            </a:r>
            <a:r>
              <a:rPr dirty="0" sz="950" spc="15" i="1">
                <a:latin typeface="Verdana"/>
                <a:cs typeface="Verdana"/>
              </a:rPr>
              <a:t>t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45" i="1">
                <a:latin typeface="Verdana"/>
                <a:cs typeface="Verdana"/>
              </a:rPr>
              <a:t>n</a:t>
            </a:r>
            <a:r>
              <a:rPr dirty="0" sz="950" spc="10" i="1">
                <a:latin typeface="Verdana"/>
                <a:cs typeface="Verdana"/>
              </a:rPr>
              <a:t>c</a:t>
            </a:r>
            <a:r>
              <a:rPr dirty="0" sz="950" spc="20" i="1">
                <a:latin typeface="Verdana"/>
                <a:cs typeface="Verdana"/>
              </a:rPr>
              <a:t>r</a:t>
            </a:r>
            <a:r>
              <a:rPr dirty="0" sz="950" spc="15" i="1">
                <a:latin typeface="Verdana"/>
                <a:cs typeface="Verdana"/>
              </a:rPr>
              <a:t>yption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-5" i="1">
                <a:latin typeface="Verdana"/>
                <a:cs typeface="Verdana"/>
              </a:rPr>
              <a:t>t</a:t>
            </a:r>
            <a:r>
              <a:rPr dirty="0" sz="950" spc="30" i="1">
                <a:latin typeface="Verdana"/>
                <a:cs typeface="Verdana"/>
              </a:rPr>
              <a:t>e</a:t>
            </a:r>
            <a:r>
              <a:rPr dirty="0" sz="950" spc="15" i="1">
                <a:latin typeface="Verdana"/>
                <a:cs typeface="Verdana"/>
              </a:rPr>
              <a:t>c</a:t>
            </a:r>
            <a:r>
              <a:rPr dirty="0" sz="950" spc="45" i="1">
                <a:latin typeface="Verdana"/>
                <a:cs typeface="Verdana"/>
              </a:rPr>
              <a:t>hn</a:t>
            </a:r>
            <a:r>
              <a:rPr dirty="0" sz="950" spc="30" i="1">
                <a:latin typeface="Verdana"/>
                <a:cs typeface="Verdana"/>
              </a:rPr>
              <a:t>iqu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-25" i="1">
                <a:latin typeface="Verdana"/>
                <a:cs typeface="Verdana"/>
              </a:rPr>
              <a:t>s  </a:t>
            </a:r>
            <a:r>
              <a:rPr dirty="0" sz="950" spc="20" i="1">
                <a:latin typeface="Verdana"/>
                <a:cs typeface="Verdana"/>
              </a:rPr>
              <a:t>an</a:t>
            </a:r>
            <a:r>
              <a:rPr dirty="0" sz="950" spc="55" i="1">
                <a:latin typeface="Verdana"/>
                <a:cs typeface="Verdana"/>
              </a:rPr>
              <a:t>d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35" i="1">
                <a:latin typeface="Verdana"/>
                <a:cs typeface="Verdana"/>
              </a:rPr>
              <a:t>d</a:t>
            </a:r>
            <a:r>
              <a:rPr dirty="0" sz="950" spc="20" i="1">
                <a:latin typeface="Verdana"/>
                <a:cs typeface="Verdana"/>
              </a:rPr>
              <a:t>e</a:t>
            </a:r>
            <a:r>
              <a:rPr dirty="0" sz="950" spc="-60" i="1">
                <a:latin typeface="Verdana"/>
                <a:cs typeface="Verdana"/>
              </a:rPr>
              <a:t>v</a:t>
            </a:r>
            <a:r>
              <a:rPr dirty="0" sz="950" spc="20" i="1">
                <a:latin typeface="Verdana"/>
                <a:cs typeface="Verdana"/>
              </a:rPr>
              <a:t>elopin</a:t>
            </a:r>
            <a:r>
              <a:rPr dirty="0" sz="950" spc="65" i="1">
                <a:latin typeface="Verdana"/>
                <a:cs typeface="Verdana"/>
              </a:rPr>
              <a:t>g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-15" i="1">
                <a:latin typeface="Verdana"/>
                <a:cs typeface="Verdana"/>
              </a:rPr>
              <a:t>st</a:t>
            </a:r>
            <a:r>
              <a:rPr dirty="0" sz="950" spc="-30" i="1">
                <a:latin typeface="Verdana"/>
                <a:cs typeface="Verdana"/>
              </a:rPr>
              <a:t>r</a:t>
            </a:r>
            <a:r>
              <a:rPr dirty="0" sz="950" spc="-5" i="1">
                <a:latin typeface="Verdana"/>
                <a:cs typeface="Verdana"/>
              </a:rPr>
              <a:t>e</a:t>
            </a:r>
            <a:r>
              <a:rPr dirty="0" sz="950" spc="-5" i="1">
                <a:latin typeface="Verdana"/>
                <a:cs typeface="Verdana"/>
              </a:rPr>
              <a:t>a</a:t>
            </a:r>
            <a:r>
              <a:rPr dirty="0" sz="950" spc="85" i="1">
                <a:latin typeface="Verdana"/>
                <a:cs typeface="Verdana"/>
              </a:rPr>
              <a:t>m</a:t>
            </a:r>
            <a:r>
              <a:rPr dirty="0" sz="950" spc="-5" i="1">
                <a:latin typeface="Verdana"/>
                <a:cs typeface="Verdana"/>
              </a:rPr>
              <a:t>l</a:t>
            </a:r>
            <a:r>
              <a:rPr dirty="0" sz="950" spc="20" i="1">
                <a:latin typeface="Verdana"/>
                <a:cs typeface="Verdana"/>
              </a:rPr>
              <a:t>in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40" i="1">
                <a:latin typeface="Verdana"/>
                <a:cs typeface="Verdana"/>
              </a:rPr>
              <a:t>d  </a:t>
            </a:r>
            <a:r>
              <a:rPr dirty="0" sz="950" spc="25" i="1">
                <a:latin typeface="Verdana"/>
                <a:cs typeface="Verdana"/>
              </a:rPr>
              <a:t>da</a:t>
            </a:r>
            <a:r>
              <a:rPr dirty="0" sz="950" spc="15" i="1">
                <a:latin typeface="Verdana"/>
                <a:cs typeface="Verdana"/>
              </a:rPr>
              <a:t>t</a:t>
            </a:r>
            <a:r>
              <a:rPr dirty="0" sz="950" spc="-5" i="1">
                <a:latin typeface="Verdana"/>
                <a:cs typeface="Verdana"/>
              </a:rPr>
              <a:t>a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30" i="1">
                <a:latin typeface="Verdana"/>
                <a:cs typeface="Verdana"/>
              </a:rPr>
              <a:t>gath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-35" i="1">
                <a:latin typeface="Verdana"/>
                <a:cs typeface="Verdana"/>
              </a:rPr>
              <a:t>r</a:t>
            </a:r>
            <a:r>
              <a:rPr dirty="0" sz="950" spc="20" i="1">
                <a:latin typeface="Verdana"/>
                <a:cs typeface="Verdana"/>
              </a:rPr>
              <a:t>in</a:t>
            </a:r>
            <a:r>
              <a:rPr dirty="0" sz="950" spc="65" i="1">
                <a:latin typeface="Verdana"/>
                <a:cs typeface="Verdana"/>
              </a:rPr>
              <a:t>g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90" i="1">
                <a:latin typeface="Verdana"/>
                <a:cs typeface="Verdana"/>
              </a:rPr>
              <a:t>m</a:t>
            </a:r>
            <a:r>
              <a:rPr dirty="0" sz="950" spc="25" i="1">
                <a:latin typeface="Verdana"/>
                <a:cs typeface="Verdana"/>
              </a:rPr>
              <a:t>eth</a:t>
            </a:r>
            <a:r>
              <a:rPr dirty="0" sz="950" spc="30" i="1">
                <a:latin typeface="Verdana"/>
                <a:cs typeface="Verdana"/>
              </a:rPr>
              <a:t>odolog</a:t>
            </a:r>
            <a:r>
              <a:rPr dirty="0" sz="950" spc="-5" i="1">
                <a:latin typeface="Verdana"/>
                <a:cs typeface="Verdana"/>
              </a:rPr>
              <a:t>ies  </a:t>
            </a:r>
            <a:r>
              <a:rPr dirty="0" sz="950" spc="-5" i="1">
                <a:latin typeface="Verdana"/>
                <a:cs typeface="Verdana"/>
              </a:rPr>
              <a:t>t</a:t>
            </a:r>
            <a:r>
              <a:rPr dirty="0" sz="950" spc="20" i="1">
                <a:latin typeface="Verdana"/>
                <a:cs typeface="Verdana"/>
              </a:rPr>
              <a:t>o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5" i="1">
                <a:latin typeface="Verdana"/>
                <a:cs typeface="Verdana"/>
              </a:rPr>
              <a:t>e</a:t>
            </a:r>
            <a:r>
              <a:rPr dirty="0" sz="950" spc="45" i="1">
                <a:latin typeface="Verdana"/>
                <a:cs typeface="Verdana"/>
              </a:rPr>
              <a:t>n</a:t>
            </a:r>
            <a:r>
              <a:rPr dirty="0" sz="950" spc="30" i="1">
                <a:latin typeface="Verdana"/>
                <a:cs typeface="Verdana"/>
              </a:rPr>
              <a:t>han</a:t>
            </a:r>
            <a:r>
              <a:rPr dirty="0" sz="950" spc="30" i="1">
                <a:latin typeface="Verdana"/>
                <a:cs typeface="Verdana"/>
              </a:rPr>
              <a:t>c</a:t>
            </a:r>
            <a:r>
              <a:rPr dirty="0" sz="950" spc="10" i="1">
                <a:latin typeface="Verdana"/>
                <a:cs typeface="Verdana"/>
              </a:rPr>
              <a:t>e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-5" i="1">
                <a:latin typeface="Verdana"/>
                <a:cs typeface="Verdana"/>
              </a:rPr>
              <a:t>a</a:t>
            </a:r>
            <a:r>
              <a:rPr dirty="0" sz="950" spc="30" i="1">
                <a:latin typeface="Verdana"/>
                <a:cs typeface="Verdana"/>
              </a:rPr>
              <a:t>c</a:t>
            </a:r>
            <a:r>
              <a:rPr dirty="0" sz="950" spc="20" i="1">
                <a:latin typeface="Verdana"/>
                <a:cs typeface="Verdana"/>
              </a:rPr>
              <a:t>cu</a:t>
            </a:r>
            <a:r>
              <a:rPr dirty="0" sz="950" spc="5" i="1">
                <a:latin typeface="Verdana"/>
                <a:cs typeface="Verdana"/>
              </a:rPr>
              <a:t>r</a:t>
            </a:r>
            <a:r>
              <a:rPr dirty="0" sz="950" spc="-5" i="1">
                <a:latin typeface="Verdana"/>
                <a:cs typeface="Verdana"/>
              </a:rPr>
              <a:t>a</a:t>
            </a:r>
            <a:r>
              <a:rPr dirty="0" sz="950" spc="30" i="1">
                <a:latin typeface="Verdana"/>
                <a:cs typeface="Verdana"/>
              </a:rPr>
              <a:t>c</a:t>
            </a:r>
            <a:r>
              <a:rPr dirty="0" sz="950" spc="-45" i="1">
                <a:latin typeface="Verdana"/>
                <a:cs typeface="Verdana"/>
              </a:rPr>
              <a:t>y</a:t>
            </a:r>
            <a:r>
              <a:rPr dirty="0" sz="950" spc="-85" i="1">
                <a:latin typeface="Verdana"/>
                <a:cs typeface="Verdana"/>
              </a:rPr>
              <a:t> </a:t>
            </a:r>
            <a:r>
              <a:rPr dirty="0" sz="950" spc="-5" i="1">
                <a:latin typeface="Verdana"/>
                <a:cs typeface="Verdana"/>
              </a:rPr>
              <a:t>a</a:t>
            </a:r>
            <a:r>
              <a:rPr dirty="0" sz="950" spc="45" i="1">
                <a:latin typeface="Verdana"/>
                <a:cs typeface="Verdana"/>
              </a:rPr>
              <a:t>n</a:t>
            </a:r>
            <a:r>
              <a:rPr dirty="0" sz="950" spc="40" i="1">
                <a:latin typeface="Verdana"/>
                <a:cs typeface="Verdana"/>
              </a:rPr>
              <a:t>d  </a:t>
            </a:r>
            <a:r>
              <a:rPr dirty="0" sz="950" spc="-20" i="1">
                <a:latin typeface="Verdana"/>
                <a:cs typeface="Verdana"/>
              </a:rPr>
              <a:t>security.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985" y="167204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86" y="0"/>
                </a:moveTo>
                <a:lnTo>
                  <a:pt x="18489" y="0"/>
                </a:lnTo>
                <a:lnTo>
                  <a:pt x="17202" y="131"/>
                </a:lnTo>
                <a:lnTo>
                  <a:pt x="0" y="18492"/>
                </a:lnTo>
                <a:lnTo>
                  <a:pt x="0" y="21086"/>
                </a:lnTo>
                <a:lnTo>
                  <a:pt x="18489" y="39578"/>
                </a:lnTo>
                <a:lnTo>
                  <a:pt x="21086" y="39578"/>
                </a:lnTo>
                <a:lnTo>
                  <a:pt x="39575" y="21086"/>
                </a:lnTo>
                <a:lnTo>
                  <a:pt x="39575" y="19787"/>
                </a:lnTo>
                <a:lnTo>
                  <a:pt x="39575" y="18492"/>
                </a:lnTo>
                <a:lnTo>
                  <a:pt x="22372" y="131"/>
                </a:lnTo>
                <a:lnTo>
                  <a:pt x="2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577" y="422994"/>
            <a:ext cx="1988820" cy="327025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315"/>
              </a:spcBef>
            </a:pPr>
            <a:r>
              <a:rPr dirty="0" spc="40"/>
              <a:t>Challenges</a:t>
            </a:r>
            <a:r>
              <a:rPr dirty="0" spc="-15"/>
              <a:t> </a:t>
            </a:r>
            <a:r>
              <a:rPr dirty="0" spc="55"/>
              <a:t>and</a:t>
            </a:r>
            <a:r>
              <a:rPr dirty="0" spc="-15"/>
              <a:t> </a:t>
            </a:r>
            <a:r>
              <a:rPr dirty="0" spc="25"/>
              <a:t>Solutions</a:t>
            </a:r>
            <a:r>
              <a:rPr dirty="0" spc="-10"/>
              <a:t> </a:t>
            </a:r>
            <a:r>
              <a:rPr dirty="0" spc="30"/>
              <a:t>in </a:t>
            </a:r>
            <a:r>
              <a:rPr dirty="0" spc="-295"/>
              <a:t> </a:t>
            </a:r>
            <a:r>
              <a:rPr dirty="0" spc="25"/>
              <a:t>Wireless</a:t>
            </a:r>
            <a:r>
              <a:rPr dirty="0" spc="-20"/>
              <a:t> </a:t>
            </a:r>
            <a:r>
              <a:rPr dirty="0" spc="55"/>
              <a:t>Communication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1706" y="33437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1086" y="0"/>
                </a:moveTo>
                <a:lnTo>
                  <a:pt x="18492" y="0"/>
                </a:lnTo>
                <a:lnTo>
                  <a:pt x="17205" y="131"/>
                </a:lnTo>
                <a:lnTo>
                  <a:pt x="0" y="18492"/>
                </a:lnTo>
                <a:lnTo>
                  <a:pt x="0" y="21098"/>
                </a:lnTo>
                <a:lnTo>
                  <a:pt x="18492" y="39587"/>
                </a:lnTo>
                <a:lnTo>
                  <a:pt x="21086" y="39587"/>
                </a:lnTo>
                <a:lnTo>
                  <a:pt x="39578" y="21098"/>
                </a:lnTo>
                <a:lnTo>
                  <a:pt x="39578" y="19799"/>
                </a:lnTo>
                <a:lnTo>
                  <a:pt x="39578" y="18492"/>
                </a:lnTo>
                <a:lnTo>
                  <a:pt x="22384" y="131"/>
                </a:lnTo>
                <a:lnTo>
                  <a:pt x="2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472" y="260784"/>
            <a:ext cx="2478405" cy="1109345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107950">
              <a:lnSpc>
                <a:spcPts val="1050"/>
              </a:lnSpc>
              <a:spcBef>
                <a:spcPts val="215"/>
              </a:spcBef>
            </a:pPr>
            <a:r>
              <a:rPr dirty="0" sz="950" spc="65" b="0">
                <a:latin typeface="Verdana"/>
                <a:cs typeface="Verdana"/>
              </a:rPr>
              <a:t>H</a:t>
            </a:r>
            <a:r>
              <a:rPr dirty="0" sz="950" spc="25" b="0">
                <a:latin typeface="Verdana"/>
                <a:cs typeface="Verdana"/>
              </a:rPr>
              <a:t>ighl</a:t>
            </a:r>
            <a:r>
              <a:rPr dirty="0" sz="950" spc="35" b="0">
                <a:latin typeface="Verdana"/>
                <a:cs typeface="Verdana"/>
              </a:rPr>
              <a:t>igh</a:t>
            </a:r>
            <a:r>
              <a:rPr dirty="0" sz="950" spc="20" b="0">
                <a:latin typeface="Verdana"/>
                <a:cs typeface="Verdana"/>
              </a:rPr>
              <a:t>tin</a:t>
            </a:r>
            <a:r>
              <a:rPr dirty="0" sz="950" spc="65" b="0">
                <a:latin typeface="Verdana"/>
                <a:cs typeface="Verdana"/>
              </a:rPr>
              <a:t>g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30" b="0">
                <a:latin typeface="Verdana"/>
                <a:cs typeface="Verdana"/>
              </a:rPr>
              <a:t>th</a:t>
            </a:r>
            <a:r>
              <a:rPr dirty="0" sz="950" spc="10" b="0">
                <a:latin typeface="Verdana"/>
                <a:cs typeface="Verdana"/>
              </a:rPr>
              <a:t>e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10" b="0">
                <a:latin typeface="Verdana"/>
                <a:cs typeface="Verdana"/>
              </a:rPr>
              <a:t>c</a:t>
            </a:r>
            <a:r>
              <a:rPr dirty="0" sz="950" b="0">
                <a:latin typeface="Verdana"/>
                <a:cs typeface="Verdana"/>
              </a:rPr>
              <a:t>r</a:t>
            </a:r>
            <a:r>
              <a:rPr dirty="0" sz="950" b="0">
                <a:latin typeface="Verdana"/>
                <a:cs typeface="Verdana"/>
              </a:rPr>
              <a:t>iti</a:t>
            </a:r>
            <a:r>
              <a:rPr dirty="0" sz="950" spc="10" b="0">
                <a:latin typeface="Verdana"/>
                <a:cs typeface="Verdana"/>
              </a:rPr>
              <a:t>cal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-5" b="0">
                <a:latin typeface="Verdana"/>
                <a:cs typeface="Verdana"/>
              </a:rPr>
              <a:t>i</a:t>
            </a:r>
            <a:r>
              <a:rPr dirty="0" sz="950" spc="40" b="0">
                <a:latin typeface="Verdana"/>
                <a:cs typeface="Verdana"/>
              </a:rPr>
              <a:t>mpo</a:t>
            </a:r>
            <a:r>
              <a:rPr dirty="0" sz="950" spc="35" b="0">
                <a:latin typeface="Verdana"/>
                <a:cs typeface="Verdana"/>
              </a:rPr>
              <a:t>r</a:t>
            </a:r>
            <a:r>
              <a:rPr dirty="0" sz="950" spc="5" b="0">
                <a:latin typeface="Verdana"/>
                <a:cs typeface="Verdana"/>
              </a:rPr>
              <a:t>ta</a:t>
            </a:r>
            <a:r>
              <a:rPr dirty="0" sz="950" spc="45" b="0">
                <a:latin typeface="Verdana"/>
                <a:cs typeface="Verdana"/>
              </a:rPr>
              <a:t>n</a:t>
            </a:r>
            <a:r>
              <a:rPr dirty="0" sz="950" spc="30" b="0">
                <a:latin typeface="Verdana"/>
                <a:cs typeface="Verdana"/>
              </a:rPr>
              <a:t>c</a:t>
            </a:r>
            <a:r>
              <a:rPr dirty="0" sz="950" spc="10" b="0">
                <a:latin typeface="Verdana"/>
                <a:cs typeface="Verdana"/>
              </a:rPr>
              <a:t>e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5" b="0">
                <a:latin typeface="Verdana"/>
                <a:cs typeface="Verdana"/>
              </a:rPr>
              <a:t>of  </a:t>
            </a:r>
            <a:r>
              <a:rPr dirty="0" sz="950" spc="40" b="0">
                <a:latin typeface="Verdana"/>
                <a:cs typeface="Verdana"/>
              </a:rPr>
              <a:t>ma</a:t>
            </a:r>
            <a:r>
              <a:rPr dirty="0" sz="950" spc="15" b="0">
                <a:latin typeface="Verdana"/>
                <a:cs typeface="Verdana"/>
              </a:rPr>
              <a:t>intain</a:t>
            </a:r>
            <a:r>
              <a:rPr dirty="0" sz="950" spc="20" b="0">
                <a:latin typeface="Verdana"/>
                <a:cs typeface="Verdana"/>
              </a:rPr>
              <a:t>in</a:t>
            </a:r>
            <a:r>
              <a:rPr dirty="0" sz="950" spc="65" b="0">
                <a:latin typeface="Verdana"/>
                <a:cs typeface="Verdana"/>
              </a:rPr>
              <a:t>g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20" b="0">
                <a:latin typeface="Verdana"/>
                <a:cs typeface="Verdana"/>
              </a:rPr>
              <a:t>p</a:t>
            </a:r>
            <a:r>
              <a:rPr dirty="0" sz="950" spc="5" b="0">
                <a:latin typeface="Verdana"/>
                <a:cs typeface="Verdana"/>
              </a:rPr>
              <a:t>r</a:t>
            </a:r>
            <a:r>
              <a:rPr dirty="0" sz="950" spc="-15" b="0">
                <a:latin typeface="Verdana"/>
                <a:cs typeface="Verdana"/>
              </a:rPr>
              <a:t>i</a:t>
            </a:r>
            <a:r>
              <a:rPr dirty="0" sz="950" spc="-55" b="0">
                <a:latin typeface="Verdana"/>
                <a:cs typeface="Verdana"/>
              </a:rPr>
              <a:t>v</a:t>
            </a:r>
            <a:r>
              <a:rPr dirty="0" sz="950" spc="-5" b="0">
                <a:latin typeface="Verdana"/>
                <a:cs typeface="Verdana"/>
              </a:rPr>
              <a:t>a</a:t>
            </a:r>
            <a:r>
              <a:rPr dirty="0" sz="950" spc="30" b="0">
                <a:latin typeface="Verdana"/>
                <a:cs typeface="Verdana"/>
              </a:rPr>
              <a:t>c</a:t>
            </a:r>
            <a:r>
              <a:rPr dirty="0" sz="950" spc="-45" b="0">
                <a:latin typeface="Verdana"/>
                <a:cs typeface="Verdana"/>
              </a:rPr>
              <a:t>y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-5" b="0">
                <a:latin typeface="Verdana"/>
                <a:cs typeface="Verdana"/>
              </a:rPr>
              <a:t>a</a:t>
            </a:r>
            <a:r>
              <a:rPr dirty="0" sz="950" spc="45" b="0">
                <a:latin typeface="Verdana"/>
                <a:cs typeface="Verdana"/>
              </a:rPr>
              <a:t>n</a:t>
            </a:r>
            <a:r>
              <a:rPr dirty="0" sz="950" spc="55" b="0">
                <a:latin typeface="Verdana"/>
                <a:cs typeface="Verdana"/>
              </a:rPr>
              <a:t>d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15" b="0">
                <a:latin typeface="Verdana"/>
                <a:cs typeface="Verdana"/>
              </a:rPr>
              <a:t>secu</a:t>
            </a:r>
            <a:r>
              <a:rPr dirty="0" sz="950" spc="-35" b="0">
                <a:latin typeface="Verdana"/>
                <a:cs typeface="Verdana"/>
              </a:rPr>
              <a:t>r</a:t>
            </a:r>
            <a:r>
              <a:rPr dirty="0" sz="950" spc="5" b="0">
                <a:latin typeface="Verdana"/>
                <a:cs typeface="Verdana"/>
              </a:rPr>
              <a:t>i</a:t>
            </a:r>
            <a:r>
              <a:rPr dirty="0" sz="950" spc="-5" b="0">
                <a:latin typeface="Verdana"/>
                <a:cs typeface="Verdana"/>
              </a:rPr>
              <a:t>t</a:t>
            </a:r>
            <a:r>
              <a:rPr dirty="0" sz="950" spc="-45" b="0">
                <a:latin typeface="Verdana"/>
                <a:cs typeface="Verdana"/>
              </a:rPr>
              <a:t>y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20" b="0">
                <a:latin typeface="Verdana"/>
                <a:cs typeface="Verdana"/>
              </a:rPr>
              <a:t>in  </a:t>
            </a:r>
            <a:r>
              <a:rPr dirty="0" sz="950" spc="-5" b="0">
                <a:latin typeface="Verdana"/>
                <a:cs typeface="Verdana"/>
              </a:rPr>
              <a:t>wireless </a:t>
            </a:r>
            <a:r>
              <a:rPr dirty="0" sz="950" spc="30" b="0">
                <a:latin typeface="Verdana"/>
                <a:cs typeface="Verdana"/>
              </a:rPr>
              <a:t>communication </a:t>
            </a:r>
            <a:r>
              <a:rPr dirty="0" sz="950" spc="-10" b="0">
                <a:latin typeface="Verdana"/>
                <a:cs typeface="Verdana"/>
              </a:rPr>
              <a:t>networks, </a:t>
            </a:r>
            <a:r>
              <a:rPr dirty="0" sz="950" spc="-5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especially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20" b="0">
                <a:latin typeface="Verdana"/>
                <a:cs typeface="Verdana"/>
              </a:rPr>
              <a:t>in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25" b="0">
                <a:latin typeface="Verdana"/>
                <a:cs typeface="Verdana"/>
              </a:rPr>
              <a:t>the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5" b="0">
                <a:latin typeface="Verdana"/>
                <a:cs typeface="Verdana"/>
              </a:rPr>
              <a:t>context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5" b="0">
                <a:latin typeface="Verdana"/>
                <a:cs typeface="Verdana"/>
              </a:rPr>
              <a:t>of</a:t>
            </a:r>
            <a:r>
              <a:rPr dirty="0" sz="950" spc="-80" b="0">
                <a:latin typeface="Verdana"/>
                <a:cs typeface="Verdana"/>
              </a:rPr>
              <a:t> </a:t>
            </a:r>
            <a:r>
              <a:rPr dirty="0" sz="950" spc="40" b="0">
                <a:latin typeface="Verdana"/>
                <a:cs typeface="Verdana"/>
              </a:rPr>
              <a:t>big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-20" b="0">
                <a:latin typeface="Verdana"/>
                <a:cs typeface="Verdana"/>
              </a:rPr>
              <a:t>data.</a:t>
            </a:r>
            <a:endParaRPr sz="950">
              <a:latin typeface="Verdana"/>
              <a:cs typeface="Verdana"/>
            </a:endParaRPr>
          </a:p>
          <a:p>
            <a:pPr marL="12700" marR="5080">
              <a:lnSpc>
                <a:spcPts val="1050"/>
              </a:lnSpc>
              <a:spcBef>
                <a:spcPts val="20"/>
              </a:spcBef>
            </a:pPr>
            <a:r>
              <a:rPr dirty="0" sz="950" spc="-25" b="0">
                <a:latin typeface="Verdana"/>
                <a:cs typeface="Verdana"/>
              </a:rPr>
              <a:t>St</a:t>
            </a:r>
            <a:r>
              <a:rPr dirty="0" sz="950" spc="-30" b="0">
                <a:latin typeface="Verdana"/>
                <a:cs typeface="Verdana"/>
              </a:rPr>
              <a:t>r</a:t>
            </a:r>
            <a:r>
              <a:rPr dirty="0" sz="950" spc="-5" b="0">
                <a:latin typeface="Verdana"/>
                <a:cs typeface="Verdana"/>
              </a:rPr>
              <a:t>a</a:t>
            </a:r>
            <a:r>
              <a:rPr dirty="0" sz="950" spc="-5" b="0">
                <a:latin typeface="Verdana"/>
                <a:cs typeface="Verdana"/>
              </a:rPr>
              <a:t>t</a:t>
            </a:r>
            <a:r>
              <a:rPr dirty="0" sz="950" spc="10" b="0">
                <a:latin typeface="Verdana"/>
                <a:cs typeface="Verdana"/>
              </a:rPr>
              <a:t>egies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20" b="0">
                <a:latin typeface="Verdana"/>
                <a:cs typeface="Verdana"/>
              </a:rPr>
              <a:t>in</a:t>
            </a:r>
            <a:r>
              <a:rPr dirty="0" sz="950" spc="30" b="0">
                <a:latin typeface="Verdana"/>
                <a:cs typeface="Verdana"/>
              </a:rPr>
              <a:t>c</a:t>
            </a:r>
            <a:r>
              <a:rPr dirty="0" sz="950" spc="-5" b="0">
                <a:latin typeface="Verdana"/>
                <a:cs typeface="Verdana"/>
              </a:rPr>
              <a:t>l</a:t>
            </a:r>
            <a:r>
              <a:rPr dirty="0" sz="950" spc="35" b="0">
                <a:latin typeface="Verdana"/>
                <a:cs typeface="Verdana"/>
              </a:rPr>
              <a:t>ude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35" b="0">
                <a:latin typeface="Verdana"/>
                <a:cs typeface="Verdana"/>
              </a:rPr>
              <a:t>impl</a:t>
            </a:r>
            <a:r>
              <a:rPr dirty="0" sz="950" spc="5" b="0">
                <a:latin typeface="Verdana"/>
                <a:cs typeface="Verdana"/>
              </a:rPr>
              <a:t>e</a:t>
            </a:r>
            <a:r>
              <a:rPr dirty="0" sz="950" spc="90" b="0">
                <a:latin typeface="Verdana"/>
                <a:cs typeface="Verdana"/>
              </a:rPr>
              <a:t>m</a:t>
            </a:r>
            <a:r>
              <a:rPr dirty="0" sz="950" spc="5" b="0">
                <a:latin typeface="Verdana"/>
                <a:cs typeface="Verdana"/>
              </a:rPr>
              <a:t>e</a:t>
            </a:r>
            <a:r>
              <a:rPr dirty="0" sz="950" spc="45" b="0">
                <a:latin typeface="Verdana"/>
                <a:cs typeface="Verdana"/>
              </a:rPr>
              <a:t>n</a:t>
            </a:r>
            <a:r>
              <a:rPr dirty="0" sz="950" spc="20" b="0">
                <a:latin typeface="Verdana"/>
                <a:cs typeface="Verdana"/>
              </a:rPr>
              <a:t>tin</a:t>
            </a:r>
            <a:r>
              <a:rPr dirty="0" sz="950" spc="65" b="0">
                <a:latin typeface="Verdana"/>
                <a:cs typeface="Verdana"/>
              </a:rPr>
              <a:t>g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-30" b="0">
                <a:latin typeface="Verdana"/>
                <a:cs typeface="Verdana"/>
              </a:rPr>
              <a:t>s</a:t>
            </a:r>
            <a:r>
              <a:rPr dirty="0" sz="950" spc="5" b="0">
                <a:latin typeface="Verdana"/>
                <a:cs typeface="Verdana"/>
              </a:rPr>
              <a:t>e</a:t>
            </a:r>
            <a:r>
              <a:rPr dirty="0" sz="950" spc="40" b="0">
                <a:latin typeface="Verdana"/>
                <a:cs typeface="Verdana"/>
              </a:rPr>
              <a:t>cu</a:t>
            </a:r>
            <a:r>
              <a:rPr dirty="0" sz="950" spc="-40" b="0">
                <a:latin typeface="Verdana"/>
                <a:cs typeface="Verdana"/>
              </a:rPr>
              <a:t>r</a:t>
            </a:r>
            <a:r>
              <a:rPr dirty="0" sz="950" spc="5" b="0">
                <a:latin typeface="Verdana"/>
                <a:cs typeface="Verdana"/>
              </a:rPr>
              <a:t>e  </a:t>
            </a:r>
            <a:r>
              <a:rPr dirty="0" sz="950" spc="15" b="0">
                <a:latin typeface="Verdana"/>
                <a:cs typeface="Verdana"/>
              </a:rPr>
              <a:t>data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-5" b="0">
                <a:latin typeface="Verdana"/>
                <a:cs typeface="Verdana"/>
              </a:rPr>
              <a:t>t</a:t>
            </a:r>
            <a:r>
              <a:rPr dirty="0" sz="950" spc="-15" b="0">
                <a:latin typeface="Verdana"/>
                <a:cs typeface="Verdana"/>
              </a:rPr>
              <a:t>r</a:t>
            </a:r>
            <a:r>
              <a:rPr dirty="0" sz="950" spc="5" b="0">
                <a:latin typeface="Verdana"/>
                <a:cs typeface="Verdana"/>
              </a:rPr>
              <a:t>ans</a:t>
            </a:r>
            <a:r>
              <a:rPr dirty="0" sz="950" spc="5" b="0">
                <a:latin typeface="Verdana"/>
                <a:cs typeface="Verdana"/>
              </a:rPr>
              <a:t>miss</a:t>
            </a:r>
            <a:r>
              <a:rPr dirty="0" sz="950" spc="20" b="0">
                <a:latin typeface="Verdana"/>
                <a:cs typeface="Verdana"/>
              </a:rPr>
              <a:t>ion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20" b="0">
                <a:latin typeface="Verdana"/>
                <a:cs typeface="Verdana"/>
              </a:rPr>
              <a:t>p</a:t>
            </a:r>
            <a:r>
              <a:rPr dirty="0" sz="950" b="0">
                <a:latin typeface="Verdana"/>
                <a:cs typeface="Verdana"/>
              </a:rPr>
              <a:t>r</a:t>
            </a:r>
            <a:r>
              <a:rPr dirty="0" sz="950" spc="20" b="0">
                <a:latin typeface="Verdana"/>
                <a:cs typeface="Verdana"/>
              </a:rPr>
              <a:t>o</a:t>
            </a:r>
            <a:r>
              <a:rPr dirty="0" sz="950" spc="-5" b="0">
                <a:latin typeface="Verdana"/>
                <a:cs typeface="Verdana"/>
              </a:rPr>
              <a:t>t</a:t>
            </a:r>
            <a:r>
              <a:rPr dirty="0" sz="950" spc="35" b="0">
                <a:latin typeface="Verdana"/>
                <a:cs typeface="Verdana"/>
              </a:rPr>
              <a:t>o</a:t>
            </a:r>
            <a:r>
              <a:rPr dirty="0" sz="950" spc="20" b="0">
                <a:latin typeface="Verdana"/>
                <a:cs typeface="Verdana"/>
              </a:rPr>
              <a:t>c</a:t>
            </a:r>
            <a:r>
              <a:rPr dirty="0" sz="950" spc="-5" b="0">
                <a:latin typeface="Verdana"/>
                <a:cs typeface="Verdana"/>
              </a:rPr>
              <a:t>ols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-5" b="0">
                <a:latin typeface="Verdana"/>
                <a:cs typeface="Verdana"/>
              </a:rPr>
              <a:t>a</a:t>
            </a:r>
            <a:r>
              <a:rPr dirty="0" sz="950" spc="45" b="0">
                <a:latin typeface="Verdana"/>
                <a:cs typeface="Verdana"/>
              </a:rPr>
              <a:t>n</a:t>
            </a:r>
            <a:r>
              <a:rPr dirty="0" sz="950" spc="40" b="0">
                <a:latin typeface="Verdana"/>
                <a:cs typeface="Verdana"/>
              </a:rPr>
              <a:t>d  </a:t>
            </a:r>
            <a:r>
              <a:rPr dirty="0" sz="950" spc="-5" b="0">
                <a:latin typeface="Verdana"/>
                <a:cs typeface="Verdana"/>
              </a:rPr>
              <a:t>a</a:t>
            </a:r>
            <a:r>
              <a:rPr dirty="0" sz="950" spc="5" b="0">
                <a:latin typeface="Verdana"/>
                <a:cs typeface="Verdana"/>
              </a:rPr>
              <a:t>d</a:t>
            </a:r>
            <a:r>
              <a:rPr dirty="0" sz="950" spc="-15" b="0">
                <a:latin typeface="Verdana"/>
                <a:cs typeface="Verdana"/>
              </a:rPr>
              <a:t>v</a:t>
            </a:r>
            <a:r>
              <a:rPr dirty="0" sz="950" spc="20" b="0">
                <a:latin typeface="Verdana"/>
                <a:cs typeface="Verdana"/>
              </a:rPr>
              <a:t>an</a:t>
            </a:r>
            <a:r>
              <a:rPr dirty="0" sz="950" spc="30" b="0">
                <a:latin typeface="Verdana"/>
                <a:cs typeface="Verdana"/>
              </a:rPr>
              <a:t>c</a:t>
            </a:r>
            <a:r>
              <a:rPr dirty="0" sz="950" spc="35" b="0">
                <a:latin typeface="Verdana"/>
                <a:cs typeface="Verdana"/>
              </a:rPr>
              <a:t>ed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20" b="0">
                <a:latin typeface="Verdana"/>
                <a:cs typeface="Verdana"/>
              </a:rPr>
              <a:t>p</a:t>
            </a:r>
            <a:r>
              <a:rPr dirty="0" sz="950" spc="5" b="0">
                <a:latin typeface="Verdana"/>
                <a:cs typeface="Verdana"/>
              </a:rPr>
              <a:t>r</a:t>
            </a:r>
            <a:r>
              <a:rPr dirty="0" sz="950" spc="-15" b="0">
                <a:latin typeface="Verdana"/>
                <a:cs typeface="Verdana"/>
              </a:rPr>
              <a:t>i</a:t>
            </a:r>
            <a:r>
              <a:rPr dirty="0" sz="950" spc="-55" b="0">
                <a:latin typeface="Verdana"/>
                <a:cs typeface="Verdana"/>
              </a:rPr>
              <a:t>v</a:t>
            </a:r>
            <a:r>
              <a:rPr dirty="0" sz="950" spc="-5" b="0">
                <a:latin typeface="Verdana"/>
                <a:cs typeface="Verdana"/>
              </a:rPr>
              <a:t>a</a:t>
            </a:r>
            <a:r>
              <a:rPr dirty="0" sz="950" spc="30" b="0">
                <a:latin typeface="Verdana"/>
                <a:cs typeface="Verdana"/>
              </a:rPr>
              <a:t>c</a:t>
            </a:r>
            <a:r>
              <a:rPr dirty="0" sz="950" spc="-60" b="0">
                <a:latin typeface="Verdana"/>
                <a:cs typeface="Verdana"/>
              </a:rPr>
              <a:t>y</a:t>
            </a:r>
            <a:r>
              <a:rPr dirty="0" sz="950" spc="-10" b="0">
                <a:latin typeface="Verdana"/>
                <a:cs typeface="Verdana"/>
              </a:rPr>
              <a:t>-p</a:t>
            </a:r>
            <a:r>
              <a:rPr dirty="0" sz="950" spc="-25" b="0">
                <a:latin typeface="Verdana"/>
                <a:cs typeface="Verdana"/>
              </a:rPr>
              <a:t>r</a:t>
            </a:r>
            <a:r>
              <a:rPr dirty="0" sz="950" spc="-10" b="0">
                <a:latin typeface="Verdana"/>
                <a:cs typeface="Verdana"/>
              </a:rPr>
              <a:t>ese</a:t>
            </a:r>
            <a:r>
              <a:rPr dirty="0" sz="950" spc="5" b="0">
                <a:latin typeface="Verdana"/>
                <a:cs typeface="Verdana"/>
              </a:rPr>
              <a:t>r</a:t>
            </a:r>
            <a:r>
              <a:rPr dirty="0" sz="950" b="0">
                <a:latin typeface="Verdana"/>
                <a:cs typeface="Verdana"/>
              </a:rPr>
              <a:t>vin</a:t>
            </a:r>
            <a:r>
              <a:rPr dirty="0" sz="950" spc="65" b="0">
                <a:latin typeface="Verdana"/>
                <a:cs typeface="Verdana"/>
              </a:rPr>
              <a:t>g</a:t>
            </a:r>
            <a:r>
              <a:rPr dirty="0" sz="950" spc="-85" b="0">
                <a:latin typeface="Verdana"/>
                <a:cs typeface="Verdana"/>
              </a:rPr>
              <a:t> </a:t>
            </a:r>
            <a:r>
              <a:rPr dirty="0" sz="950" spc="-5" b="0">
                <a:latin typeface="Verdana"/>
                <a:cs typeface="Verdana"/>
              </a:rPr>
              <a:t>a</a:t>
            </a:r>
            <a:r>
              <a:rPr dirty="0" sz="950" spc="10" b="0">
                <a:latin typeface="Verdana"/>
                <a:cs typeface="Verdana"/>
              </a:rPr>
              <a:t>nal</a:t>
            </a:r>
            <a:r>
              <a:rPr dirty="0" sz="950" spc="-35" b="0">
                <a:latin typeface="Verdana"/>
                <a:cs typeface="Verdana"/>
              </a:rPr>
              <a:t>y</a:t>
            </a:r>
            <a:r>
              <a:rPr dirty="0" sz="950" spc="15" b="0">
                <a:latin typeface="Verdana"/>
                <a:cs typeface="Verdana"/>
              </a:rPr>
              <a:t>tic</a:t>
            </a:r>
            <a:r>
              <a:rPr dirty="0" sz="950" spc="-25" b="0">
                <a:latin typeface="Verdana"/>
                <a:cs typeface="Verdana"/>
              </a:rPr>
              <a:t>s  </a:t>
            </a:r>
            <a:r>
              <a:rPr dirty="0" sz="950" spc="5" b="0">
                <a:latin typeface="Verdana"/>
                <a:cs typeface="Verdana"/>
              </a:rPr>
              <a:t>methods.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706" y="8701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86" y="0"/>
                </a:moveTo>
                <a:lnTo>
                  <a:pt x="18492" y="0"/>
                </a:lnTo>
                <a:lnTo>
                  <a:pt x="17205" y="131"/>
                </a:lnTo>
                <a:lnTo>
                  <a:pt x="0" y="18489"/>
                </a:lnTo>
                <a:lnTo>
                  <a:pt x="0" y="21086"/>
                </a:lnTo>
                <a:lnTo>
                  <a:pt x="18492" y="39575"/>
                </a:lnTo>
                <a:lnTo>
                  <a:pt x="21086" y="39575"/>
                </a:lnTo>
                <a:lnTo>
                  <a:pt x="39578" y="21086"/>
                </a:lnTo>
                <a:lnTo>
                  <a:pt x="39578" y="19787"/>
                </a:lnTo>
                <a:lnTo>
                  <a:pt x="39578" y="18489"/>
                </a:lnTo>
                <a:lnTo>
                  <a:pt x="22384" y="131"/>
                </a:lnTo>
                <a:lnTo>
                  <a:pt x="2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99576" y="420949"/>
            <a:ext cx="1462405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20" b="1">
                <a:latin typeface="Tahoma"/>
                <a:cs typeface="Tahoma"/>
              </a:rPr>
              <a:t>Privacy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55" b="1">
                <a:latin typeface="Tahoma"/>
                <a:cs typeface="Tahoma"/>
              </a:rPr>
              <a:t>and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20" b="1">
                <a:latin typeface="Tahoma"/>
                <a:cs typeface="Tahoma"/>
              </a:rPr>
              <a:t>Security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5" y="861710"/>
            <a:ext cx="2033905" cy="1791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dirty="0" sz="950" spc="25" b="1">
                <a:latin typeface="Tahoma"/>
                <a:cs typeface="Tahoma"/>
              </a:rPr>
              <a:t>Smart </a:t>
            </a:r>
            <a:r>
              <a:rPr dirty="0" sz="950" spc="10" b="1">
                <a:latin typeface="Tahoma"/>
                <a:cs typeface="Tahoma"/>
              </a:rPr>
              <a:t>City </a:t>
            </a:r>
            <a:r>
              <a:rPr dirty="0" sz="950" spc="20" b="1">
                <a:latin typeface="Tahoma"/>
                <a:cs typeface="Tahoma"/>
              </a:rPr>
              <a:t>Development: </a:t>
            </a:r>
            <a:r>
              <a:rPr dirty="0" sz="950" spc="25" b="1">
                <a:latin typeface="Tahoma"/>
                <a:cs typeface="Tahoma"/>
              </a:rPr>
              <a:t> </a:t>
            </a:r>
            <a:r>
              <a:rPr dirty="0" sz="950" spc="25">
                <a:latin typeface="Verdana"/>
                <a:cs typeface="Verdana"/>
              </a:rPr>
              <a:t>L</a:t>
            </a:r>
            <a:r>
              <a:rPr dirty="0" sz="950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big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data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65">
                <a:latin typeface="Verdana"/>
                <a:cs typeface="Verdana"/>
              </a:rPr>
              <a:t>w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eless 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45">
                <a:latin typeface="Verdana"/>
                <a:cs typeface="Verdana"/>
              </a:rPr>
              <a:t>o</a:t>
            </a:r>
            <a:r>
              <a:rPr dirty="0" sz="950" spc="65">
                <a:latin typeface="Verdana"/>
                <a:cs typeface="Verdana"/>
              </a:rPr>
              <a:t>m</a:t>
            </a:r>
            <a:r>
              <a:rPr dirty="0" sz="950" spc="65">
                <a:latin typeface="Verdana"/>
                <a:cs typeface="Verdana"/>
              </a:rPr>
              <a:t>mu</a:t>
            </a:r>
            <a:r>
              <a:rPr dirty="0" sz="950" spc="20">
                <a:latin typeface="Verdana"/>
                <a:cs typeface="Verdana"/>
              </a:rPr>
              <a:t>nica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u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50">
                <a:latin typeface="Verdana"/>
                <a:cs typeface="Verdana"/>
              </a:rPr>
              <a:t>b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0">
                <a:latin typeface="Verdana"/>
                <a:cs typeface="Verdana"/>
              </a:rPr>
              <a:t>n  </a:t>
            </a:r>
            <a:r>
              <a:rPr dirty="0" sz="950" spc="5">
                <a:latin typeface="Verdana"/>
                <a:cs typeface="Verdana"/>
              </a:rPr>
              <a:t>improvement.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50" spc="-5" b="1">
                <a:latin typeface="Tahoma"/>
                <a:cs typeface="Tahoma"/>
              </a:rPr>
              <a:t>Industrial</a:t>
            </a:r>
            <a:r>
              <a:rPr dirty="0" sz="950" spc="-10" b="1">
                <a:latin typeface="Tahoma"/>
                <a:cs typeface="Tahoma"/>
              </a:rPr>
              <a:t> </a:t>
            </a:r>
            <a:r>
              <a:rPr dirty="0" sz="950" spc="15" b="1">
                <a:latin typeface="Tahoma"/>
                <a:cs typeface="Tahoma"/>
              </a:rPr>
              <a:t>Automation:</a:t>
            </a:r>
            <a:r>
              <a:rPr dirty="0" sz="950" spc="-25" b="1">
                <a:latin typeface="Tahoma"/>
                <a:cs typeface="Tahoma"/>
              </a:rPr>
              <a:t> </a:t>
            </a:r>
            <a:r>
              <a:rPr dirty="0" sz="950" spc="15">
                <a:latin typeface="Verdana"/>
                <a:cs typeface="Verdana"/>
              </a:rPr>
              <a:t>Utilizing</a:t>
            </a:r>
            <a:endParaRPr sz="950">
              <a:latin typeface="Verdana"/>
              <a:cs typeface="Verdana"/>
            </a:endParaRPr>
          </a:p>
          <a:p>
            <a:pPr marL="12700" marR="62865">
              <a:lnSpc>
                <a:spcPct val="102000"/>
              </a:lnSpc>
              <a:spcBef>
                <a:spcPts val="10"/>
              </a:spcBef>
            </a:pPr>
            <a:r>
              <a:rPr dirty="0" sz="950" spc="-75">
                <a:latin typeface="Verdana"/>
                <a:cs typeface="Verdana"/>
              </a:rPr>
              <a:t>IoT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and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wireless</a:t>
            </a:r>
            <a:r>
              <a:rPr dirty="0" sz="950" spc="-8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sensors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for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real- </a:t>
            </a:r>
            <a:r>
              <a:rPr dirty="0" sz="950" spc="-31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tim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20">
                <a:latin typeface="Verdana"/>
                <a:cs typeface="Verdana"/>
              </a:rPr>
              <a:t>oni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p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35">
                <a:latin typeface="Verdana"/>
                <a:cs typeface="Verdana"/>
              </a:rPr>
              <a:t>o</a:t>
            </a:r>
            <a:r>
              <a:rPr dirty="0" sz="950" spc="20">
                <a:latin typeface="Verdana"/>
                <a:cs typeface="Verdana"/>
              </a:rPr>
              <a:t>c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25">
                <a:latin typeface="Verdana"/>
                <a:cs typeface="Verdana"/>
              </a:rPr>
              <a:t>ss  </a:t>
            </a:r>
            <a:r>
              <a:rPr dirty="0" sz="950" spc="5">
                <a:latin typeface="Verdana"/>
                <a:cs typeface="Verdana"/>
              </a:rPr>
              <a:t>optimization.</a:t>
            </a:r>
            <a:endParaRPr sz="950">
              <a:latin typeface="Verdana"/>
              <a:cs typeface="Verdana"/>
            </a:endParaRPr>
          </a:p>
          <a:p>
            <a:pPr marL="12700" marR="116205">
              <a:lnSpc>
                <a:spcPct val="100899"/>
              </a:lnSpc>
            </a:pPr>
            <a:r>
              <a:rPr dirty="0" sz="950" spc="50" b="1">
                <a:latin typeface="Tahoma"/>
                <a:cs typeface="Tahoma"/>
              </a:rPr>
              <a:t>Home</a:t>
            </a:r>
            <a:r>
              <a:rPr dirty="0" sz="950" spc="-25" b="1">
                <a:latin typeface="Tahoma"/>
                <a:cs typeface="Tahoma"/>
              </a:rPr>
              <a:t> </a:t>
            </a:r>
            <a:r>
              <a:rPr dirty="0" sz="950" spc="15" b="1">
                <a:latin typeface="Tahoma"/>
                <a:cs typeface="Tahoma"/>
              </a:rPr>
              <a:t>Automation:</a:t>
            </a:r>
            <a:r>
              <a:rPr dirty="0" sz="950" spc="-35" b="1">
                <a:latin typeface="Tahoma"/>
                <a:cs typeface="Tahoma"/>
              </a:rPr>
              <a:t> </a:t>
            </a:r>
            <a:r>
              <a:rPr dirty="0" sz="950" spc="35">
                <a:latin typeface="Verdana"/>
                <a:cs typeface="Verdana"/>
              </a:rPr>
              <a:t>Enhancing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livin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35">
                <a:latin typeface="Verdana"/>
                <a:cs typeface="Verdana"/>
              </a:rPr>
              <a:t>n</a:t>
            </a:r>
            <a:r>
              <a:rPr dirty="0" sz="950" spc="-25">
                <a:latin typeface="Verdana"/>
                <a:cs typeface="Verdana"/>
              </a:rPr>
              <a:t>vi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10">
                <a:latin typeface="Verdana"/>
                <a:cs typeface="Verdana"/>
              </a:rPr>
              <a:t>ts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th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55">
                <a:latin typeface="Verdana"/>
                <a:cs typeface="Verdana"/>
              </a:rPr>
              <a:t>gh</a:t>
            </a:r>
            <a:endParaRPr sz="950">
              <a:latin typeface="Verdana"/>
              <a:cs typeface="Verdana"/>
            </a:endParaRPr>
          </a:p>
          <a:p>
            <a:pPr marL="12700" marR="63500">
              <a:lnSpc>
                <a:spcPct val="100899"/>
              </a:lnSpc>
              <a:spcBef>
                <a:spcPts val="25"/>
              </a:spcBef>
            </a:pPr>
            <a:r>
              <a:rPr dirty="0" sz="950" spc="10">
                <a:latin typeface="Verdana"/>
                <a:cs typeface="Verdana"/>
              </a:rPr>
              <a:t>sma</a:t>
            </a:r>
            <a:r>
              <a:rPr dirty="0" sz="950" spc="15">
                <a:latin typeface="Verdana"/>
                <a:cs typeface="Verdana"/>
              </a:rPr>
              <a:t>r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30">
                <a:latin typeface="Verdana"/>
                <a:cs typeface="Verdana"/>
              </a:rPr>
              <a:t>e</a:t>
            </a:r>
            <a:r>
              <a:rPr dirty="0" sz="950" spc="15">
                <a:latin typeface="Verdana"/>
                <a:cs typeface="Verdana"/>
              </a:rPr>
              <a:t>c</a:t>
            </a:r>
            <a:r>
              <a:rPr dirty="0" sz="950" spc="45">
                <a:latin typeface="Verdana"/>
                <a:cs typeface="Verdana"/>
              </a:rPr>
              <a:t>hn</a:t>
            </a:r>
            <a:r>
              <a:rPr dirty="0" sz="950" spc="10">
                <a:latin typeface="Verdana"/>
                <a:cs typeface="Verdana"/>
              </a:rPr>
              <a:t>ol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>
                <a:latin typeface="Verdana"/>
                <a:cs typeface="Verdana"/>
              </a:rPr>
              <a:t>or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en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gy  </a:t>
            </a:r>
            <a:r>
              <a:rPr dirty="0" sz="950" spc="85">
                <a:latin typeface="Verdana"/>
                <a:cs typeface="Verdana"/>
              </a:rPr>
              <a:t>m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20">
                <a:latin typeface="Verdana"/>
                <a:cs typeface="Verdana"/>
              </a:rPr>
              <a:t>na</a:t>
            </a:r>
            <a:r>
              <a:rPr dirty="0" sz="950" spc="55">
                <a:latin typeface="Verdana"/>
                <a:cs typeface="Verdana"/>
              </a:rPr>
              <a:t>gem</a:t>
            </a:r>
            <a:r>
              <a:rPr dirty="0" sz="950" spc="25">
                <a:latin typeface="Verdana"/>
                <a:cs typeface="Verdana"/>
              </a:rPr>
              <a:t>ent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35">
                <a:latin typeface="Verdana"/>
                <a:cs typeface="Verdana"/>
              </a:rPr>
              <a:t>o</a:t>
            </a:r>
            <a:r>
              <a:rPr dirty="0" sz="950" spc="25">
                <a:latin typeface="Verdana"/>
                <a:cs typeface="Verdana"/>
              </a:rPr>
              <a:t>n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15">
                <a:latin typeface="Verdana"/>
                <a:cs typeface="Verdana"/>
              </a:rPr>
              <a:t>ien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145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26042"/>
            <a:ext cx="1699260" cy="333375"/>
          </a:xfrm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275"/>
              </a:spcBef>
            </a:pPr>
            <a:r>
              <a:rPr dirty="0" spc="40"/>
              <a:t>Applications</a:t>
            </a:r>
            <a:r>
              <a:rPr dirty="0" spc="-35"/>
              <a:t> </a:t>
            </a:r>
            <a:r>
              <a:rPr dirty="0" spc="30"/>
              <a:t>in</a:t>
            </a:r>
            <a:r>
              <a:rPr dirty="0" spc="-35"/>
              <a:t> </a:t>
            </a:r>
            <a:r>
              <a:rPr dirty="0" spc="45"/>
              <a:t>the</a:t>
            </a:r>
            <a:r>
              <a:rPr dirty="0" spc="-35"/>
              <a:t> </a:t>
            </a:r>
            <a:r>
              <a:rPr dirty="0" spc="15"/>
              <a:t>Real </a:t>
            </a:r>
            <a:r>
              <a:rPr dirty="0" spc="-300"/>
              <a:t> </a:t>
            </a:r>
            <a:r>
              <a:rPr dirty="0" spc="40"/>
              <a:t>World</a:t>
            </a:r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65880" y="93474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92" y="0"/>
                </a:moveTo>
                <a:lnTo>
                  <a:pt x="18470" y="0"/>
                </a:lnTo>
                <a:lnTo>
                  <a:pt x="17190" y="118"/>
                </a:lnTo>
                <a:lnTo>
                  <a:pt x="0" y="18489"/>
                </a:lnTo>
                <a:lnTo>
                  <a:pt x="0" y="21086"/>
                </a:lnTo>
                <a:lnTo>
                  <a:pt x="18470" y="39575"/>
                </a:lnTo>
                <a:lnTo>
                  <a:pt x="21092" y="39575"/>
                </a:lnTo>
                <a:lnTo>
                  <a:pt x="39563" y="21086"/>
                </a:lnTo>
                <a:lnTo>
                  <a:pt x="39563" y="19787"/>
                </a:lnTo>
                <a:lnTo>
                  <a:pt x="39563" y="18489"/>
                </a:lnTo>
                <a:lnTo>
                  <a:pt x="22372" y="118"/>
                </a:lnTo>
                <a:lnTo>
                  <a:pt x="2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53640" y="861164"/>
            <a:ext cx="1920875" cy="1496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dirty="0" sz="950" spc="25">
                <a:latin typeface="Verdana"/>
                <a:cs typeface="Verdana"/>
              </a:rPr>
              <a:t>Summa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iz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in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eg</a:t>
            </a:r>
            <a:r>
              <a:rPr dirty="0" sz="950" spc="5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15">
                <a:latin typeface="Verdana"/>
                <a:cs typeface="Verdana"/>
              </a:rPr>
              <a:t>tion  </a:t>
            </a:r>
            <a:r>
              <a:rPr dirty="0" sz="950" spc="5">
                <a:latin typeface="Verdana"/>
                <a:cs typeface="Verdana"/>
              </a:rPr>
              <a:t>of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wi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ss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65">
                <a:latin typeface="Verdana"/>
                <a:cs typeface="Verdana"/>
              </a:rPr>
              <a:t>om</a:t>
            </a:r>
            <a:r>
              <a:rPr dirty="0" sz="950" spc="75">
                <a:latin typeface="Verdana"/>
                <a:cs typeface="Verdana"/>
              </a:rPr>
              <a:t>m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30">
                <a:latin typeface="Verdana"/>
                <a:cs typeface="Verdana"/>
              </a:rPr>
              <a:t>nic</a:t>
            </a:r>
            <a:r>
              <a:rPr dirty="0" sz="950" spc="10">
                <a:latin typeface="Verdana"/>
                <a:cs typeface="Verdana"/>
              </a:rPr>
              <a:t>ation  </a:t>
            </a:r>
            <a:r>
              <a:rPr dirty="0" sz="950" spc="30">
                <a:latin typeface="Verdana"/>
                <a:cs typeface="Verdana"/>
              </a:rPr>
              <a:t>with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bi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da</a:t>
            </a:r>
            <a:r>
              <a:rPr dirty="0" sz="950" spc="5">
                <a:latin typeface="Verdana"/>
                <a:cs typeface="Verdana"/>
              </a:rPr>
              <a:t>ta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10">
                <a:latin typeface="Verdana"/>
                <a:cs typeface="Verdana"/>
              </a:rPr>
              <a:t>nal</a:t>
            </a:r>
            <a:r>
              <a:rPr dirty="0" sz="950" spc="-35">
                <a:latin typeface="Verdana"/>
                <a:cs typeface="Verdana"/>
              </a:rPr>
              <a:t>y</a:t>
            </a:r>
            <a:r>
              <a:rPr dirty="0" sz="950" spc="15">
                <a:latin typeface="Verdana"/>
                <a:cs typeface="Verdana"/>
              </a:rPr>
              <a:t>tic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  </a:t>
            </a:r>
            <a:r>
              <a:rPr dirty="0" sz="950" spc="-15">
                <a:latin typeface="Verdana"/>
                <a:cs typeface="Verdana"/>
              </a:rPr>
              <a:t>si</a:t>
            </a:r>
            <a:r>
              <a:rPr dirty="0" sz="950" spc="35">
                <a:latin typeface="Verdana"/>
                <a:cs typeface="Verdana"/>
              </a:rPr>
              <a:t>gniﬁca</a:t>
            </a:r>
            <a:r>
              <a:rPr dirty="0" sz="950" spc="30">
                <a:latin typeface="Verdana"/>
                <a:cs typeface="Verdana"/>
              </a:rPr>
              <a:t>nt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35">
                <a:latin typeface="Verdana"/>
                <a:cs typeface="Verdana"/>
              </a:rPr>
              <a:t>ep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o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ds  </a:t>
            </a:r>
            <a:r>
              <a:rPr dirty="0" sz="950" spc="30">
                <a:latin typeface="Verdana"/>
                <a:cs typeface="Verdana"/>
              </a:rPr>
              <a:t>inn</a:t>
            </a:r>
            <a:r>
              <a:rPr dirty="0" sz="950" spc="5">
                <a:latin typeface="Verdana"/>
                <a:cs typeface="Verdana"/>
              </a:rPr>
              <a:t>o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5">
                <a:latin typeface="Verdana"/>
                <a:cs typeface="Verdana"/>
              </a:rPr>
              <a:t>ti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50">
                <a:latin typeface="Verdana"/>
                <a:cs typeface="Verdana"/>
              </a:rPr>
              <a:t>w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k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solu</a:t>
            </a:r>
            <a:r>
              <a:rPr dirty="0" sz="950" spc="10">
                <a:latin typeface="Verdana"/>
                <a:cs typeface="Verdana"/>
              </a:rPr>
              <a:t>tions</a:t>
            </a:r>
            <a:r>
              <a:rPr dirty="0" sz="950" spc="-140">
                <a:latin typeface="Verdana"/>
                <a:cs typeface="Verdana"/>
              </a:rPr>
              <a:t>.  </a:t>
            </a:r>
            <a:r>
              <a:rPr dirty="0" sz="950" spc="40">
                <a:latin typeface="Verdana"/>
                <a:cs typeface="Verdana"/>
              </a:rPr>
              <a:t>En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15">
                <a:latin typeface="Verdana"/>
                <a:cs typeface="Verdana"/>
              </a:rPr>
              <a:t>ou</a:t>
            </a:r>
            <a:r>
              <a:rPr dirty="0" sz="95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5">
                <a:latin typeface="Verdana"/>
                <a:cs typeface="Verdana"/>
              </a:rPr>
              <a:t>gin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30">
                <a:latin typeface="Verdana"/>
                <a:cs typeface="Verdana"/>
              </a:rPr>
              <a:t>goin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>
                <a:latin typeface="Verdana"/>
                <a:cs typeface="Verdana"/>
              </a:rPr>
              <a:t>es</a:t>
            </a:r>
            <a:r>
              <a:rPr dirty="0" sz="950" spc="-15">
                <a:latin typeface="Verdana"/>
                <a:cs typeface="Verdana"/>
              </a:rPr>
              <a:t>e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30">
                <a:latin typeface="Verdana"/>
                <a:cs typeface="Verdana"/>
              </a:rPr>
              <a:t>h  </a:t>
            </a:r>
            <a:r>
              <a:rPr dirty="0" sz="950" spc="20">
                <a:latin typeface="Verdana"/>
                <a:cs typeface="Verdana"/>
              </a:rPr>
              <a:t>an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d</a:t>
            </a:r>
            <a:r>
              <a:rPr dirty="0" sz="950" spc="35">
                <a:latin typeface="Verdana"/>
                <a:cs typeface="Verdana"/>
              </a:rPr>
              <a:t>o</a:t>
            </a:r>
            <a:r>
              <a:rPr dirty="0" sz="950" spc="20">
                <a:latin typeface="Verdana"/>
                <a:cs typeface="Verdana"/>
              </a:rPr>
              <a:t>pti</a:t>
            </a:r>
            <a:r>
              <a:rPr dirty="0" sz="950" spc="35">
                <a:latin typeface="Verdana"/>
                <a:cs typeface="Verdana"/>
              </a:rPr>
              <a:t>on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e 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30">
                <a:latin typeface="Verdana"/>
                <a:cs typeface="Verdana"/>
              </a:rPr>
              <a:t>e</a:t>
            </a:r>
            <a:r>
              <a:rPr dirty="0" sz="950" spc="15">
                <a:latin typeface="Verdana"/>
                <a:cs typeface="Verdana"/>
              </a:rPr>
              <a:t>c</a:t>
            </a:r>
            <a:r>
              <a:rPr dirty="0" sz="950" spc="45">
                <a:latin typeface="Verdana"/>
                <a:cs typeface="Verdana"/>
              </a:rPr>
              <a:t>hn</a:t>
            </a:r>
            <a:r>
              <a:rPr dirty="0" sz="950" spc="20">
                <a:latin typeface="Verdana"/>
                <a:cs typeface="Verdana"/>
              </a:rPr>
              <a:t>ologi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fu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20">
                <a:latin typeface="Verdana"/>
                <a:cs typeface="Verdana"/>
              </a:rPr>
              <a:t>r 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30">
                <a:latin typeface="Verdana"/>
                <a:cs typeface="Verdana"/>
              </a:rPr>
              <a:t>han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th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25">
                <a:latin typeface="Verdana"/>
                <a:cs typeface="Verdana"/>
              </a:rPr>
              <a:t>a</a:t>
            </a:r>
            <a:r>
              <a:rPr dirty="0" sz="950" spc="20">
                <a:latin typeface="Verdana"/>
                <a:cs typeface="Verdana"/>
              </a:rPr>
              <a:t>p</a:t>
            </a:r>
            <a:r>
              <a:rPr dirty="0" sz="950" spc="5">
                <a:latin typeface="Verdana"/>
                <a:cs typeface="Verdana"/>
              </a:rPr>
              <a:t>abili</a:t>
            </a:r>
            <a:r>
              <a:rPr dirty="0" sz="950" spc="-5">
                <a:latin typeface="Verdana"/>
                <a:cs typeface="Verdana"/>
              </a:rPr>
              <a:t>ties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40">
                <a:latin typeface="Verdana"/>
                <a:cs typeface="Verdana"/>
              </a:rPr>
              <a:t>d 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10">
                <a:latin typeface="Verdana"/>
                <a:cs typeface="Verdana"/>
              </a:rPr>
              <a:t>f</a:t>
            </a:r>
            <a:r>
              <a:rPr dirty="0" sz="950" spc="60">
                <a:latin typeface="Verdana"/>
                <a:cs typeface="Verdana"/>
              </a:rPr>
              <a:t>ﬁ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15">
                <a:latin typeface="Verdana"/>
                <a:cs typeface="Verdana"/>
              </a:rPr>
              <a:t>ien</a:t>
            </a:r>
            <a:r>
              <a:rPr dirty="0" sz="950" spc="30">
                <a:latin typeface="Verdana"/>
                <a:cs typeface="Verdana"/>
              </a:rPr>
              <a:t>c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wi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ss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50">
                <a:latin typeface="Verdana"/>
                <a:cs typeface="Verdana"/>
              </a:rPr>
              <a:t>w</a:t>
            </a:r>
            <a:r>
              <a:rPr dirty="0" sz="95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k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145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5880" y="167148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1092" y="0"/>
                </a:moveTo>
                <a:lnTo>
                  <a:pt x="18470" y="0"/>
                </a:lnTo>
                <a:lnTo>
                  <a:pt x="17190" y="131"/>
                </a:lnTo>
                <a:lnTo>
                  <a:pt x="0" y="18489"/>
                </a:lnTo>
                <a:lnTo>
                  <a:pt x="0" y="21098"/>
                </a:lnTo>
                <a:lnTo>
                  <a:pt x="18470" y="39575"/>
                </a:lnTo>
                <a:lnTo>
                  <a:pt x="21092" y="39575"/>
                </a:lnTo>
                <a:lnTo>
                  <a:pt x="39563" y="21098"/>
                </a:lnTo>
                <a:lnTo>
                  <a:pt x="39563" y="19787"/>
                </a:lnTo>
                <a:lnTo>
                  <a:pt x="39563" y="18489"/>
                </a:lnTo>
                <a:lnTo>
                  <a:pt x="22372" y="131"/>
                </a:lnTo>
                <a:lnTo>
                  <a:pt x="2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600960" marR="5080">
              <a:lnSpc>
                <a:spcPct val="104600"/>
              </a:lnSpc>
              <a:spcBef>
                <a:spcPts val="70"/>
              </a:spcBef>
            </a:pPr>
            <a:r>
              <a:rPr dirty="0" spc="40"/>
              <a:t>Conclusion</a:t>
            </a:r>
            <a:r>
              <a:rPr dirty="0" spc="-35"/>
              <a:t> </a:t>
            </a:r>
            <a:r>
              <a:rPr dirty="0" spc="55"/>
              <a:t>and</a:t>
            </a:r>
            <a:r>
              <a:rPr dirty="0" spc="-30"/>
              <a:t> </a:t>
            </a:r>
            <a:r>
              <a:rPr dirty="0" spc="35"/>
              <a:t>Future </a:t>
            </a:r>
            <a:r>
              <a:rPr dirty="0" spc="-295"/>
              <a:t> </a:t>
            </a:r>
            <a:r>
              <a:rPr dirty="0" spc="45"/>
              <a:t>Outlook</a:t>
            </a:r>
          </a:p>
        </p:txBody>
      </p:sp>
      <p:sp>
        <p:nvSpPr>
          <p:cNvPr id="7" name="object 7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1673" y="622025"/>
            <a:ext cx="1544320" cy="482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10"/>
              <a:t>Thanks!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200465" y="1660792"/>
            <a:ext cx="1940560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Verdana"/>
                <a:cs typeface="Verdana"/>
                <a:hlinkClick r:id="rId2"/>
              </a:rPr>
              <a:t>nabila.islam.borno@g.bracu.ac.bd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2023-12-03T05:48:40Z</dcterms:created>
  <dcterms:modified xsi:type="dcterms:W3CDTF">2023-12-03T05:48:40Z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2023-11-25T00:00:00Z</vt:filetime>
  </property>
  <property fmtid="{D5CDD505-2E9C-101B-9397-08002B2CF9AE}" pid="3" name="LastSaved">
    <vt:filetime>2023-12-03T00:00:00Z</vt:filetime>
  </property>
</Properties>
</file>