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1244-B5C0-2811-254E-E7C37A62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AFBB0-6265-D3B3-3DD0-411EB1037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A16A-A36D-1862-6B98-380B7C01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9AD7-4AC6-5AA6-088C-E2455E41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4808-5992-AB8F-D3E3-EE1C148E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6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B191-6712-E640-A46D-C1531766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3B428-25E2-5D0E-F103-BBA8057C9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D0CE-FBAB-3C25-F2FD-3C179A73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6784-E8C5-0002-5C50-545A1D0F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ABE4-0C5D-434D-1293-8142B9AE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60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DF6D6-51B7-B3EB-6003-63CCED57A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17547-4F2D-8E2C-692E-128EA4FBE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9933-19B3-ACAE-5545-1E9B6F93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8C7A-1A35-09F0-5AC4-62E2F950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63FA-6B3D-5AD6-643A-6826F59D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73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E850-6FD8-5F73-AD14-F76FAE4D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BE70-3B04-C573-AF29-08565F5A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8E2D-8DAF-8551-02FC-B6E801BC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03D02-CAFA-623A-3499-3572EA83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1D37-647B-A9B2-ABAD-7DEEBA3E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3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FD10-A050-8220-374E-7BC9F814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3078E-9B1F-C64C-447A-65788F055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A856-CE6E-81D2-956E-39D212C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9B9B-8B33-1676-BA93-C2B0DBC2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BFD8B-08E4-4CFD-5FAB-51B83D9F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38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8E1-EDEE-02FF-FD35-B1A839EE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7BC2-4845-680F-4774-E51655A76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20D19-D4A8-1BCE-9634-CB1740182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97C4F-A3A0-D532-E02D-F4FD4294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CB573-ED67-4216-3C14-35F8BE8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3E63-CCC2-01A3-8DFE-A7BA36CC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34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30D7-2FF4-F6AB-7265-A3F59E5D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4742-7683-A4B2-C771-1FAC8736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D8CB4-A701-52A1-566D-2C47D097C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40031-5A73-32D0-972A-430C9AC1A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959B0-E5BB-D514-DD07-06B94702A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251D5-33E5-C747-8A0F-A59EDB02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A8B07-7717-D201-400E-65A8FCA3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F9504-13CE-D488-D7F8-CB54A323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62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B560-5C7F-020D-DC08-CF613DFE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6057C-0E96-D0BD-0888-B0CC6353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EC6E0-A1C4-F5C4-8585-01761FCB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36EC-4814-B859-8173-01EDD844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30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97A88-BE75-9BFA-5BF6-678E0216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BAE3D-B42D-0483-BC35-78C84839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7FF4-7997-75CC-98FF-40DAE604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846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6C3C-FC91-AF45-2896-C6855097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FEE9-B337-E8AA-D7D5-D7B0D4E2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A2DBD-FF5E-255A-24BC-2A36CC13E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E5CF9-F184-DE85-4FC9-ABE4E839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2469-7587-7A43-3CA5-7D9384A9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52748-5090-950B-5BB2-3E0C30AC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754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C6C9-0D8A-E541-FBEF-D9D66E61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8927C-590A-2204-C591-E1E06C2A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8F877-993F-21EF-4B40-FAE1A0522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122D-1FB5-86F5-81B9-B007240B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F27B6-04EF-EE1E-A866-8081255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A554A-9C39-B74E-0F37-AB1AA76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5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0F920-1BF2-40EE-F735-FD90153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E9D10-DF31-0450-52FC-B2511DFA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E24C7-1063-694C-FE63-9D1C2D5F4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BF43-47A1-45C9-8AF5-C3ED18FC51CE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CB5D-E68A-50B3-4425-20523FA32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C631-4973-F086-9BE6-4B86C72E8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EE05D-52F0-4687-92AC-BB0FF18F01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35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B5F8C-8D03-4F84-CE7B-55267F17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09650"/>
            <a:ext cx="114490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DE1E-1A54-5615-7A9D-325849F26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48403-5567-3CBA-5A0D-58C26BD9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52525"/>
            <a:ext cx="116586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2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3E9EA-296F-C8D7-5EBC-92F922A8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lymerJs: Get Started. Javascript frameworks are pretty hot to… | by  Görkem Erol | Medium">
            <a:extLst>
              <a:ext uri="{FF2B5EF4-FFF2-40B4-BE49-F238E27FC236}">
                <a16:creationId xmlns:a16="http://schemas.microsoft.com/office/drawing/2014/main" id="{4D800314-DBD5-2989-7194-AD873E8C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9" y="1297858"/>
            <a:ext cx="3940994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EA2373-9152-75F7-F720-3B659FCA808E}"/>
              </a:ext>
            </a:extLst>
          </p:cNvPr>
          <p:cNvSpPr txBox="1"/>
          <p:nvPr/>
        </p:nvSpPr>
        <p:spPr>
          <a:xfrm>
            <a:off x="4876800" y="776748"/>
            <a:ext cx="64597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/>
              <a:t>Polymer</a:t>
            </a:r>
            <a:r>
              <a:rPr lang="en-ID" sz="3200" dirty="0"/>
              <a:t> </a:t>
            </a:r>
            <a:r>
              <a:rPr lang="en-ID" sz="3200" dirty="0" err="1"/>
              <a:t>adalah</a:t>
            </a:r>
            <a:r>
              <a:rPr lang="en-ID" sz="3200" dirty="0"/>
              <a:t> </a:t>
            </a:r>
            <a:r>
              <a:rPr lang="en-ID" sz="3200" b="1" dirty="0"/>
              <a:t>open-source JavaScript library</a:t>
            </a:r>
            <a:r>
              <a:rPr lang="en-ID" sz="3200" dirty="0"/>
              <a:t> yang </a:t>
            </a:r>
            <a:r>
              <a:rPr lang="en-ID" sz="3200" dirty="0" err="1"/>
              <a:t>dikembangkan</a:t>
            </a:r>
            <a:r>
              <a:rPr lang="en-ID" sz="3200" dirty="0"/>
              <a:t> oleh </a:t>
            </a:r>
            <a:r>
              <a:rPr lang="en-ID" sz="3200" b="1" dirty="0"/>
              <a:t>Google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membangun</a:t>
            </a:r>
            <a:r>
              <a:rPr lang="en-ID" sz="3200" dirty="0"/>
              <a:t> </a:t>
            </a:r>
            <a:r>
              <a:rPr lang="en-ID" sz="3200" dirty="0" err="1"/>
              <a:t>aplikasi</a:t>
            </a:r>
            <a:r>
              <a:rPr lang="en-ID" sz="3200" dirty="0"/>
              <a:t> web modern </a:t>
            </a:r>
            <a:r>
              <a:rPr lang="en-ID" sz="3200" dirty="0" err="1"/>
              <a:t>menggunakan</a:t>
            </a:r>
            <a:r>
              <a:rPr lang="en-ID" sz="3200" dirty="0"/>
              <a:t> </a:t>
            </a:r>
            <a:r>
              <a:rPr lang="en-ID" sz="3200" dirty="0" err="1"/>
              <a:t>konsep</a:t>
            </a:r>
            <a:r>
              <a:rPr lang="en-ID" sz="3200" dirty="0"/>
              <a:t> </a:t>
            </a:r>
            <a:r>
              <a:rPr lang="en-ID" sz="3200" b="1" dirty="0"/>
              <a:t>Web Components</a:t>
            </a:r>
            <a:r>
              <a:rPr lang="en-ID" sz="3200" dirty="0"/>
              <a:t>. Web Components </a:t>
            </a:r>
            <a:r>
              <a:rPr lang="en-ID" sz="3200" dirty="0" err="1"/>
              <a:t>adalah</a:t>
            </a:r>
            <a:r>
              <a:rPr lang="en-ID" sz="3200" dirty="0"/>
              <a:t> </a:t>
            </a:r>
            <a:r>
              <a:rPr lang="en-ID" sz="3200" dirty="0" err="1"/>
              <a:t>standar</a:t>
            </a:r>
            <a:r>
              <a:rPr lang="en-ID" sz="3200" dirty="0"/>
              <a:t> web yang </a:t>
            </a:r>
            <a:r>
              <a:rPr lang="en-ID" sz="3200" dirty="0" err="1"/>
              <a:t>memungkinkan</a:t>
            </a:r>
            <a:r>
              <a:rPr lang="en-ID" sz="3200" dirty="0"/>
              <a:t> </a:t>
            </a:r>
            <a:r>
              <a:rPr lang="en-ID" sz="3200" dirty="0" err="1"/>
              <a:t>pengembang</a:t>
            </a:r>
            <a:r>
              <a:rPr lang="en-ID" sz="3200" dirty="0"/>
              <a:t> </a:t>
            </a:r>
            <a:r>
              <a:rPr lang="en-ID" sz="3200" dirty="0" err="1"/>
              <a:t>membuat</a:t>
            </a:r>
            <a:r>
              <a:rPr lang="en-ID" sz="3200" dirty="0"/>
              <a:t> </a:t>
            </a:r>
            <a:r>
              <a:rPr lang="en-ID" sz="3200" dirty="0" err="1"/>
              <a:t>elemen</a:t>
            </a:r>
            <a:r>
              <a:rPr lang="en-ID" sz="3200" dirty="0"/>
              <a:t> HTML </a:t>
            </a:r>
            <a:r>
              <a:rPr lang="en-ID" sz="3200" dirty="0" err="1"/>
              <a:t>khusus</a:t>
            </a:r>
            <a:r>
              <a:rPr lang="en-ID" sz="3200" dirty="0"/>
              <a:t> (custom elements) yang </a:t>
            </a:r>
            <a:r>
              <a:rPr lang="en-ID" sz="3200" dirty="0" err="1"/>
              <a:t>dapat</a:t>
            </a:r>
            <a:r>
              <a:rPr lang="en-ID" sz="3200" dirty="0"/>
              <a:t> </a:t>
            </a:r>
            <a:r>
              <a:rPr lang="en-ID" sz="3200" dirty="0" err="1"/>
              <a:t>digunakan</a:t>
            </a:r>
            <a:r>
              <a:rPr lang="en-ID" sz="3200" dirty="0"/>
              <a:t> </a:t>
            </a:r>
            <a:r>
              <a:rPr lang="en-ID" sz="3200" dirty="0" err="1"/>
              <a:t>kembali</a:t>
            </a:r>
            <a:r>
              <a:rPr lang="en-ID" sz="3200" dirty="0"/>
              <a:t> (reusable)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enkapsulasi</a:t>
            </a:r>
            <a:r>
              <a:rPr lang="en-ID" sz="3200" dirty="0"/>
              <a:t> yang </a:t>
            </a:r>
            <a:r>
              <a:rPr lang="en-ID" sz="3200" dirty="0" err="1"/>
              <a:t>kuat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19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Nabila Alawiyah</dc:creator>
  <cp:lastModifiedBy>Nabila Alawiyah</cp:lastModifiedBy>
  <cp:revision>1</cp:revision>
  <dcterms:created xsi:type="dcterms:W3CDTF">2025-05-19T01:02:08Z</dcterms:created>
  <dcterms:modified xsi:type="dcterms:W3CDTF">2025-05-19T02:02:28Z</dcterms:modified>
</cp:coreProperties>
</file>